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63" r:id="rId4"/>
    <p:sldId id="366" r:id="rId5"/>
    <p:sldId id="365" r:id="rId6"/>
    <p:sldId id="356" r:id="rId7"/>
    <p:sldId id="361" r:id="rId8"/>
    <p:sldId id="362" r:id="rId9"/>
    <p:sldId id="363" r:id="rId10"/>
    <p:sldId id="364" r:id="rId11"/>
    <p:sldId id="259" r:id="rId12"/>
  </p:sldIdLst>
  <p:sldSz cx="9144000" cy="5143500" type="screen16x9"/>
  <p:notesSz cx="6858000" cy="9144000"/>
  <p:embeddedFontLst>
    <p:embeddedFont>
      <p:font typeface="Exo 2" pitchFamily="2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6E695-BADB-41DC-9AC5-2423B52A7D7B}" v="45" dt="2022-11-22T20:08:09.059"/>
    <p1510:client id="{ADE5FCA1-690D-38AF-873A-07BD0949256E}" v="30" dt="2022-11-22T19:34:19.290"/>
    <p1510:client id="{E5304470-8303-4CE7-B9FD-5A44112D1E82}" v="333" dt="2022-11-09T12:57:49.911"/>
  </p1510:revLst>
</p1510:revInfo>
</file>

<file path=ppt/tableStyles.xml><?xml version="1.0" encoding="utf-8"?>
<a:tblStyleLst xmlns:a="http://schemas.openxmlformats.org/drawingml/2006/main" def="{C6361431-B82E-4717-A010-7EB08659FA65}">
  <a:tblStyle styleId="{C6361431-B82E-4717-A010-7EB08659F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9" d="100"/>
          <a:sy n="159" d="100"/>
        </p:scale>
        <p:origin x="18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Car: 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Bus: 55%</a:t>
            </a:r>
            <a:br>
              <a:rPr lang="de-DE"/>
            </a:br>
            <a:r>
              <a:rPr lang="de-DE" err="1"/>
              <a:t>train</a:t>
            </a:r>
            <a:r>
              <a:rPr lang="de-DE"/>
              <a:t>: 22%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IPad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children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watching</a:t>
            </a:r>
            <a:r>
              <a:rPr lang="de-DE"/>
              <a:t> </a:t>
            </a:r>
            <a:r>
              <a:rPr lang="de-DE" err="1"/>
              <a:t>videos</a:t>
            </a:r>
            <a:r>
              <a:rPr lang="de-DE"/>
              <a:t> in </a:t>
            </a:r>
            <a:r>
              <a:rPr lang="de-DE" err="1"/>
              <a:t>youtube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 </a:t>
            </a:r>
            <a:r>
              <a:rPr lang="de-DE" err="1"/>
              <a:t>pre-downloaded</a:t>
            </a:r>
            <a:r>
              <a:rPr lang="de-DE"/>
              <a:t> </a:t>
            </a:r>
            <a:r>
              <a:rPr lang="de-DE" err="1"/>
              <a:t>games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4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0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Car: 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Bus: 55%</a:t>
            </a:r>
            <a:br>
              <a:rPr lang="de-DE"/>
            </a:br>
            <a:r>
              <a:rPr lang="de-DE" err="1"/>
              <a:t>train</a:t>
            </a:r>
            <a:r>
              <a:rPr lang="de-DE"/>
              <a:t>: 22%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IPad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children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watching</a:t>
            </a:r>
            <a:r>
              <a:rPr lang="de-DE"/>
              <a:t> </a:t>
            </a:r>
            <a:r>
              <a:rPr lang="de-DE" err="1"/>
              <a:t>videos</a:t>
            </a:r>
            <a:r>
              <a:rPr lang="de-DE"/>
              <a:t> in </a:t>
            </a:r>
            <a:r>
              <a:rPr lang="de-DE" err="1"/>
              <a:t>youtube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 </a:t>
            </a:r>
            <a:r>
              <a:rPr lang="de-DE" err="1"/>
              <a:t>pre-downloaded</a:t>
            </a:r>
            <a:r>
              <a:rPr lang="de-DE"/>
              <a:t> </a:t>
            </a:r>
            <a:r>
              <a:rPr lang="de-DE" err="1"/>
              <a:t>games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Car: 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Bus: 55%</a:t>
            </a:r>
            <a:br>
              <a:rPr lang="de-DE"/>
            </a:br>
            <a:r>
              <a:rPr lang="de-DE" err="1"/>
              <a:t>train</a:t>
            </a:r>
            <a:r>
              <a:rPr lang="de-DE"/>
              <a:t>: 22%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IPad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children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watching</a:t>
            </a:r>
            <a:r>
              <a:rPr lang="de-DE"/>
              <a:t> </a:t>
            </a:r>
            <a:r>
              <a:rPr lang="de-DE" err="1"/>
              <a:t>videos</a:t>
            </a:r>
            <a:r>
              <a:rPr lang="de-DE"/>
              <a:t> in </a:t>
            </a:r>
            <a:r>
              <a:rPr lang="de-DE" err="1"/>
              <a:t>youtube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 </a:t>
            </a:r>
            <a:r>
              <a:rPr lang="de-DE" err="1"/>
              <a:t>pre-downloaded</a:t>
            </a:r>
            <a:r>
              <a:rPr lang="de-DE"/>
              <a:t> </a:t>
            </a:r>
            <a:r>
              <a:rPr lang="de-DE" err="1"/>
              <a:t>games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11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Car: 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Bus: 55%</a:t>
            </a:r>
            <a:br>
              <a:rPr lang="de-DE"/>
            </a:br>
            <a:r>
              <a:rPr lang="de-DE" err="1"/>
              <a:t>train</a:t>
            </a:r>
            <a:r>
              <a:rPr lang="de-DE"/>
              <a:t>: 22%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IPad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children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watching</a:t>
            </a:r>
            <a:r>
              <a:rPr lang="de-DE"/>
              <a:t> </a:t>
            </a:r>
            <a:r>
              <a:rPr lang="de-DE" err="1"/>
              <a:t>videos</a:t>
            </a:r>
            <a:r>
              <a:rPr lang="de-DE"/>
              <a:t> in </a:t>
            </a:r>
            <a:r>
              <a:rPr lang="de-DE" err="1"/>
              <a:t>youtube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 </a:t>
            </a:r>
            <a:r>
              <a:rPr lang="de-DE" err="1"/>
              <a:t>pre-downloaded</a:t>
            </a:r>
            <a:r>
              <a:rPr lang="de-DE"/>
              <a:t> </a:t>
            </a:r>
            <a:r>
              <a:rPr lang="de-DE" err="1"/>
              <a:t>games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3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Car: 55%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Bus: 55%</a:t>
            </a:r>
            <a:br>
              <a:rPr lang="de-DE"/>
            </a:br>
            <a:r>
              <a:rPr lang="de-DE" err="1"/>
              <a:t>train</a:t>
            </a:r>
            <a:r>
              <a:rPr lang="de-DE"/>
              <a:t>: 22%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100%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IPad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children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watching</a:t>
            </a:r>
            <a:r>
              <a:rPr lang="de-DE"/>
              <a:t> </a:t>
            </a:r>
            <a:r>
              <a:rPr lang="de-DE" err="1"/>
              <a:t>videos</a:t>
            </a:r>
            <a:r>
              <a:rPr lang="de-DE"/>
              <a:t> in </a:t>
            </a:r>
            <a:r>
              <a:rPr lang="de-DE" err="1"/>
              <a:t>youtube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play</a:t>
            </a:r>
            <a:r>
              <a:rPr lang="de-DE"/>
              <a:t> </a:t>
            </a:r>
            <a:r>
              <a:rPr lang="de-DE" err="1"/>
              <a:t>pre-downloaded</a:t>
            </a:r>
            <a:r>
              <a:rPr lang="de-DE"/>
              <a:t> </a:t>
            </a:r>
            <a:r>
              <a:rPr lang="de-DE" err="1"/>
              <a:t>games</a:t>
            </a: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17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062406">
            <a:off x="-1571272" y="-173056"/>
            <a:ext cx="2818035" cy="2808784"/>
          </a:xfrm>
          <a:custGeom>
            <a:avLst/>
            <a:gdLst/>
            <a:ahLst/>
            <a:cxnLst/>
            <a:rect l="l" t="t" r="r" b="b"/>
            <a:pathLst>
              <a:path w="61535" h="61333" extrusionOk="0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186165" y="2548550"/>
            <a:ext cx="2475662" cy="3341798"/>
          </a:xfrm>
          <a:custGeom>
            <a:avLst/>
            <a:gdLst/>
            <a:ahLst/>
            <a:cxnLst/>
            <a:rect l="l" t="t" r="r" b="b"/>
            <a:pathLst>
              <a:path w="42254" h="57037" extrusionOk="0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281533" y="-10068"/>
            <a:ext cx="2862466" cy="1695774"/>
            <a:chOff x="238125" y="3383650"/>
            <a:chExt cx="1287775" cy="762900"/>
          </a:xfrm>
        </p:grpSpPr>
        <p:sp>
          <p:nvSpPr>
            <p:cNvPr id="12" name="Google Shape;12;p2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5400000">
            <a:off x="474221" y="3700871"/>
            <a:ext cx="970042" cy="1918341"/>
            <a:chOff x="961675" y="1958725"/>
            <a:chExt cx="563225" cy="1113825"/>
          </a:xfrm>
        </p:grpSpPr>
        <p:sp>
          <p:nvSpPr>
            <p:cNvPr id="16" name="Google Shape;16;p2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1777113" y="695676"/>
            <a:ext cx="5900038" cy="3634698"/>
            <a:chOff x="6012925" y="2964625"/>
            <a:chExt cx="1368950" cy="1009975"/>
          </a:xfrm>
        </p:grpSpPr>
        <p:sp>
          <p:nvSpPr>
            <p:cNvPr id="19" name="Google Shape;19;p2"/>
            <p:cNvSpPr/>
            <p:nvPr/>
          </p:nvSpPr>
          <p:spPr>
            <a:xfrm>
              <a:off x="6057275" y="3010525"/>
              <a:ext cx="1324600" cy="885925"/>
            </a:xfrm>
            <a:custGeom>
              <a:avLst/>
              <a:gdLst/>
              <a:ahLst/>
              <a:cxnLst/>
              <a:rect l="l" t="t" r="r" b="b"/>
              <a:pathLst>
                <a:path w="52984" h="35437" extrusionOk="0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65050" y="2964625"/>
              <a:ext cx="189600" cy="21835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16275" y="3023125"/>
              <a:ext cx="172475" cy="132125"/>
            </a:xfrm>
            <a:custGeom>
              <a:avLst/>
              <a:gdLst/>
              <a:ahLst/>
              <a:cxnLst/>
              <a:rect l="l" t="t" r="r" b="b"/>
              <a:pathLst>
                <a:path w="6899" h="5285" extrusionOk="0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24700" y="3909025"/>
              <a:ext cx="511300" cy="65575"/>
            </a:xfrm>
            <a:custGeom>
              <a:avLst/>
              <a:gdLst/>
              <a:ahLst/>
              <a:cxnLst/>
              <a:rect l="l" t="t" r="r" b="b"/>
              <a:pathLst>
                <a:path w="20452" h="2623" extrusionOk="0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925" y="3613050"/>
              <a:ext cx="210775" cy="250125"/>
            </a:xfrm>
            <a:custGeom>
              <a:avLst/>
              <a:gdLst/>
              <a:ahLst/>
              <a:cxnLst/>
              <a:rect l="l" t="t" r="r" b="b"/>
              <a:pathLst>
                <a:path w="8431" h="10005" extrusionOk="0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891488" y="1556968"/>
            <a:ext cx="5361000" cy="12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622575" y="3190600"/>
            <a:ext cx="389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7664899" y="1459525"/>
            <a:ext cx="894076" cy="666865"/>
            <a:chOff x="7664899" y="1459525"/>
            <a:chExt cx="894076" cy="666865"/>
          </a:xfrm>
        </p:grpSpPr>
        <p:sp>
          <p:nvSpPr>
            <p:cNvPr id="27" name="Google Shape;27;p2"/>
            <p:cNvSpPr/>
            <p:nvPr/>
          </p:nvSpPr>
          <p:spPr>
            <a:xfrm rot="-1305975">
              <a:off x="8072349" y="1519172"/>
              <a:ext cx="413129" cy="47580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615088">
              <a:off x="8176597" y="1821503"/>
              <a:ext cx="247588" cy="28513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7664899" y="1459525"/>
              <a:ext cx="475779" cy="475800"/>
              <a:chOff x="1460350" y="2402425"/>
              <a:chExt cx="208950" cy="2089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58;p2"/>
          <p:cNvGrpSpPr/>
          <p:nvPr/>
        </p:nvGrpSpPr>
        <p:grpSpPr>
          <a:xfrm>
            <a:off x="513430" y="1075376"/>
            <a:ext cx="860090" cy="986678"/>
            <a:chOff x="513430" y="1075376"/>
            <a:chExt cx="860090" cy="986678"/>
          </a:xfrm>
        </p:grpSpPr>
        <p:sp>
          <p:nvSpPr>
            <p:cNvPr id="59" name="Google Shape;59;p2"/>
            <p:cNvSpPr/>
            <p:nvPr/>
          </p:nvSpPr>
          <p:spPr>
            <a:xfrm flipH="1">
              <a:off x="513430" y="1459529"/>
              <a:ext cx="413138" cy="475806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2"/>
            <p:cNvGrpSpPr/>
            <p:nvPr/>
          </p:nvGrpSpPr>
          <p:grpSpPr>
            <a:xfrm rot="3427758">
              <a:off x="806718" y="1166397"/>
              <a:ext cx="475768" cy="475796"/>
              <a:chOff x="1460350" y="2402425"/>
              <a:chExt cx="208950" cy="20895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2"/>
            <p:cNvSpPr/>
            <p:nvPr/>
          </p:nvSpPr>
          <p:spPr>
            <a:xfrm rot="-690935" flipH="1">
              <a:off x="653014" y="1755069"/>
              <a:ext cx="247596" cy="28514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3111240" y="4225945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914958" y="876443"/>
            <a:ext cx="401005" cy="334811"/>
          </a:xfrm>
          <a:custGeom>
            <a:avLst/>
            <a:gdLst/>
            <a:ahLst/>
            <a:cxnLst/>
            <a:rect l="l" t="t" r="r" b="b"/>
            <a:pathLst>
              <a:path w="4660" h="3891" extrusionOk="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429650" y="4481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559477" y="4225960"/>
            <a:ext cx="355483" cy="392721"/>
          </a:xfrm>
          <a:custGeom>
            <a:avLst/>
            <a:gdLst/>
            <a:ahLst/>
            <a:cxnLst/>
            <a:rect l="l" t="t" r="r" b="b"/>
            <a:pathLst>
              <a:path w="4131" h="4564" extrusionOk="0">
                <a:moveTo>
                  <a:pt x="3411" y="1"/>
                </a:moveTo>
                <a:lnTo>
                  <a:pt x="3266" y="49"/>
                </a:lnTo>
                <a:lnTo>
                  <a:pt x="3122" y="97"/>
                </a:lnTo>
                <a:lnTo>
                  <a:pt x="3026" y="193"/>
                </a:lnTo>
                <a:lnTo>
                  <a:pt x="2930" y="289"/>
                </a:lnTo>
                <a:lnTo>
                  <a:pt x="2834" y="529"/>
                </a:lnTo>
                <a:lnTo>
                  <a:pt x="2642" y="817"/>
                </a:lnTo>
                <a:lnTo>
                  <a:pt x="2546" y="865"/>
                </a:lnTo>
                <a:lnTo>
                  <a:pt x="2402" y="865"/>
                </a:lnTo>
                <a:lnTo>
                  <a:pt x="2306" y="769"/>
                </a:lnTo>
                <a:lnTo>
                  <a:pt x="2162" y="673"/>
                </a:lnTo>
                <a:lnTo>
                  <a:pt x="1874" y="385"/>
                </a:lnTo>
                <a:lnTo>
                  <a:pt x="1778" y="289"/>
                </a:lnTo>
                <a:lnTo>
                  <a:pt x="1682" y="241"/>
                </a:lnTo>
                <a:lnTo>
                  <a:pt x="1586" y="241"/>
                </a:lnTo>
                <a:lnTo>
                  <a:pt x="1490" y="337"/>
                </a:lnTo>
                <a:lnTo>
                  <a:pt x="1249" y="625"/>
                </a:lnTo>
                <a:lnTo>
                  <a:pt x="913" y="1153"/>
                </a:lnTo>
                <a:lnTo>
                  <a:pt x="913" y="1202"/>
                </a:lnTo>
                <a:lnTo>
                  <a:pt x="961" y="1250"/>
                </a:lnTo>
                <a:lnTo>
                  <a:pt x="1057" y="1346"/>
                </a:lnTo>
                <a:lnTo>
                  <a:pt x="1586" y="1490"/>
                </a:lnTo>
                <a:lnTo>
                  <a:pt x="1682" y="1586"/>
                </a:lnTo>
                <a:lnTo>
                  <a:pt x="1778" y="1682"/>
                </a:lnTo>
                <a:lnTo>
                  <a:pt x="1826" y="1778"/>
                </a:lnTo>
                <a:lnTo>
                  <a:pt x="1826" y="1922"/>
                </a:lnTo>
                <a:lnTo>
                  <a:pt x="1778" y="2066"/>
                </a:lnTo>
                <a:lnTo>
                  <a:pt x="1730" y="2162"/>
                </a:lnTo>
                <a:lnTo>
                  <a:pt x="1586" y="2306"/>
                </a:lnTo>
                <a:lnTo>
                  <a:pt x="1490" y="2354"/>
                </a:lnTo>
                <a:lnTo>
                  <a:pt x="1345" y="2402"/>
                </a:lnTo>
                <a:lnTo>
                  <a:pt x="1201" y="2354"/>
                </a:lnTo>
                <a:lnTo>
                  <a:pt x="1057" y="2258"/>
                </a:lnTo>
                <a:lnTo>
                  <a:pt x="961" y="2114"/>
                </a:lnTo>
                <a:lnTo>
                  <a:pt x="769" y="1826"/>
                </a:lnTo>
                <a:lnTo>
                  <a:pt x="721" y="1730"/>
                </a:lnTo>
                <a:lnTo>
                  <a:pt x="625" y="1682"/>
                </a:lnTo>
                <a:lnTo>
                  <a:pt x="529" y="1730"/>
                </a:lnTo>
                <a:lnTo>
                  <a:pt x="433" y="1826"/>
                </a:lnTo>
                <a:lnTo>
                  <a:pt x="241" y="2114"/>
                </a:lnTo>
                <a:lnTo>
                  <a:pt x="1" y="2690"/>
                </a:lnTo>
                <a:lnTo>
                  <a:pt x="97" y="2786"/>
                </a:lnTo>
                <a:lnTo>
                  <a:pt x="337" y="3026"/>
                </a:lnTo>
                <a:lnTo>
                  <a:pt x="1153" y="3651"/>
                </a:lnTo>
                <a:lnTo>
                  <a:pt x="2354" y="4515"/>
                </a:lnTo>
                <a:lnTo>
                  <a:pt x="2402" y="4563"/>
                </a:lnTo>
                <a:lnTo>
                  <a:pt x="2450" y="4563"/>
                </a:lnTo>
                <a:lnTo>
                  <a:pt x="2642" y="4467"/>
                </a:lnTo>
                <a:lnTo>
                  <a:pt x="2786" y="4275"/>
                </a:lnTo>
                <a:lnTo>
                  <a:pt x="2978" y="4083"/>
                </a:lnTo>
                <a:lnTo>
                  <a:pt x="3074" y="3891"/>
                </a:lnTo>
                <a:lnTo>
                  <a:pt x="3074" y="3699"/>
                </a:lnTo>
                <a:lnTo>
                  <a:pt x="3026" y="3603"/>
                </a:lnTo>
                <a:lnTo>
                  <a:pt x="2978" y="3555"/>
                </a:lnTo>
                <a:lnTo>
                  <a:pt x="2834" y="3507"/>
                </a:lnTo>
                <a:lnTo>
                  <a:pt x="2690" y="3459"/>
                </a:lnTo>
                <a:lnTo>
                  <a:pt x="2546" y="3411"/>
                </a:lnTo>
                <a:lnTo>
                  <a:pt x="2450" y="3315"/>
                </a:lnTo>
                <a:lnTo>
                  <a:pt x="2402" y="3171"/>
                </a:lnTo>
                <a:lnTo>
                  <a:pt x="2402" y="3026"/>
                </a:lnTo>
                <a:lnTo>
                  <a:pt x="2402" y="2834"/>
                </a:lnTo>
                <a:lnTo>
                  <a:pt x="2498" y="2690"/>
                </a:lnTo>
                <a:lnTo>
                  <a:pt x="2594" y="2594"/>
                </a:lnTo>
                <a:lnTo>
                  <a:pt x="2738" y="2546"/>
                </a:lnTo>
                <a:lnTo>
                  <a:pt x="2882" y="2546"/>
                </a:lnTo>
                <a:lnTo>
                  <a:pt x="3026" y="2594"/>
                </a:lnTo>
                <a:lnTo>
                  <a:pt x="3218" y="2786"/>
                </a:lnTo>
                <a:lnTo>
                  <a:pt x="3363" y="2978"/>
                </a:lnTo>
                <a:lnTo>
                  <a:pt x="3507" y="3075"/>
                </a:lnTo>
                <a:lnTo>
                  <a:pt x="3555" y="3075"/>
                </a:lnTo>
                <a:lnTo>
                  <a:pt x="3651" y="2978"/>
                </a:lnTo>
                <a:lnTo>
                  <a:pt x="3795" y="2738"/>
                </a:lnTo>
                <a:lnTo>
                  <a:pt x="4131" y="2162"/>
                </a:lnTo>
                <a:lnTo>
                  <a:pt x="4131" y="2066"/>
                </a:lnTo>
                <a:lnTo>
                  <a:pt x="4035" y="1922"/>
                </a:lnTo>
                <a:lnTo>
                  <a:pt x="3747" y="1730"/>
                </a:lnTo>
                <a:lnTo>
                  <a:pt x="3315" y="1538"/>
                </a:lnTo>
                <a:lnTo>
                  <a:pt x="3603" y="1250"/>
                </a:lnTo>
                <a:lnTo>
                  <a:pt x="3795" y="961"/>
                </a:lnTo>
                <a:lnTo>
                  <a:pt x="3939" y="721"/>
                </a:lnTo>
                <a:lnTo>
                  <a:pt x="3939" y="529"/>
                </a:lnTo>
                <a:lnTo>
                  <a:pt x="3891" y="289"/>
                </a:lnTo>
                <a:lnTo>
                  <a:pt x="3795" y="145"/>
                </a:lnTo>
                <a:lnTo>
                  <a:pt x="3651" y="49"/>
                </a:lnTo>
                <a:lnTo>
                  <a:pt x="34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"/>
          <p:cNvGrpSpPr/>
          <p:nvPr/>
        </p:nvGrpSpPr>
        <p:grpSpPr>
          <a:xfrm>
            <a:off x="144203" y="-100304"/>
            <a:ext cx="8674825" cy="5344097"/>
            <a:chOff x="1569550" y="629994"/>
            <a:chExt cx="5900038" cy="3634698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2"/>
          </p:nvPr>
        </p:nvSpPr>
        <p:spPr>
          <a:xfrm>
            <a:off x="1581275" y="2781650"/>
            <a:ext cx="2773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 idx="3"/>
          </p:nvPr>
        </p:nvSpPr>
        <p:spPr>
          <a:xfrm>
            <a:off x="4788887" y="2781650"/>
            <a:ext cx="2773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4788891" y="3269275"/>
            <a:ext cx="27738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4"/>
          </p:nvPr>
        </p:nvSpPr>
        <p:spPr>
          <a:xfrm>
            <a:off x="1581300" y="3269275"/>
            <a:ext cx="27732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6754858" y="3449289"/>
            <a:ext cx="2862466" cy="1695774"/>
            <a:chOff x="238125" y="3383650"/>
            <a:chExt cx="1287775" cy="762900"/>
          </a:xfrm>
        </p:grpSpPr>
        <p:sp>
          <p:nvSpPr>
            <p:cNvPr id="158" name="Google Shape;158;p5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 rot="-5400000" flipH="1">
            <a:off x="574720" y="-584584"/>
            <a:ext cx="1175451" cy="2324553"/>
            <a:chOff x="961675" y="1958725"/>
            <a:chExt cx="563225" cy="1113825"/>
          </a:xfrm>
        </p:grpSpPr>
        <p:sp>
          <p:nvSpPr>
            <p:cNvPr id="162" name="Google Shape;162;p5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656890" y="137743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483663" y="4481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8322862" y="1935700"/>
            <a:ext cx="475779" cy="475800"/>
            <a:chOff x="1460350" y="2402425"/>
            <a:chExt cx="208950" cy="208950"/>
          </a:xfrm>
        </p:grpSpPr>
        <p:sp>
          <p:nvSpPr>
            <p:cNvPr id="167" name="Google Shape;167;p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5"/>
          <p:cNvGrpSpPr/>
          <p:nvPr/>
        </p:nvGrpSpPr>
        <p:grpSpPr>
          <a:xfrm rot="3427705">
            <a:off x="501003" y="4190629"/>
            <a:ext cx="340783" cy="340829"/>
            <a:chOff x="1460350" y="2402425"/>
            <a:chExt cx="208950" cy="208950"/>
          </a:xfrm>
        </p:grpSpPr>
        <p:sp>
          <p:nvSpPr>
            <p:cNvPr id="196" name="Google Shape;196;p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9"/>
          <p:cNvGrpSpPr/>
          <p:nvPr/>
        </p:nvGrpSpPr>
        <p:grpSpPr>
          <a:xfrm>
            <a:off x="2662658" y="810379"/>
            <a:ext cx="6367911" cy="3922930"/>
            <a:chOff x="1569550" y="629994"/>
            <a:chExt cx="5900038" cy="3634698"/>
          </a:xfrm>
        </p:grpSpPr>
        <p:grpSp>
          <p:nvGrpSpPr>
            <p:cNvPr id="486" name="Google Shape;486;p9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487" name="Google Shape;487;p9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9"/>
          <p:cNvSpPr txBox="1">
            <a:spLocks noGrp="1"/>
          </p:cNvSpPr>
          <p:nvPr>
            <p:ph type="subTitle" idx="1"/>
          </p:nvPr>
        </p:nvSpPr>
        <p:spPr>
          <a:xfrm>
            <a:off x="3890575" y="2470449"/>
            <a:ext cx="4533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94" name="Google Shape;494;p9"/>
          <p:cNvSpPr txBox="1">
            <a:spLocks noGrp="1"/>
          </p:cNvSpPr>
          <p:nvPr>
            <p:ph type="title"/>
          </p:nvPr>
        </p:nvSpPr>
        <p:spPr>
          <a:xfrm>
            <a:off x="3890600" y="1707885"/>
            <a:ext cx="45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95" name="Google Shape;495;p9"/>
          <p:cNvSpPr/>
          <p:nvPr/>
        </p:nvSpPr>
        <p:spPr>
          <a:xfrm rot="-10459115">
            <a:off x="-1615191" y="4422128"/>
            <a:ext cx="6161576" cy="3441099"/>
          </a:xfrm>
          <a:custGeom>
            <a:avLst/>
            <a:gdLst/>
            <a:ahLst/>
            <a:cxnLst/>
            <a:rect l="l" t="t" r="r" b="b"/>
            <a:pathLst>
              <a:path w="52984" h="35437" extrusionOk="0">
                <a:moveTo>
                  <a:pt x="38866" y="0"/>
                </a:moveTo>
                <a:lnTo>
                  <a:pt x="38261" y="20"/>
                </a:lnTo>
                <a:lnTo>
                  <a:pt x="37656" y="81"/>
                </a:lnTo>
                <a:lnTo>
                  <a:pt x="37071" y="182"/>
                </a:lnTo>
                <a:lnTo>
                  <a:pt x="36466" y="323"/>
                </a:lnTo>
                <a:lnTo>
                  <a:pt x="35861" y="525"/>
                </a:lnTo>
                <a:lnTo>
                  <a:pt x="35276" y="767"/>
                </a:lnTo>
                <a:lnTo>
                  <a:pt x="34691" y="1089"/>
                </a:lnTo>
                <a:lnTo>
                  <a:pt x="34146" y="1412"/>
                </a:lnTo>
                <a:lnTo>
                  <a:pt x="33602" y="1694"/>
                </a:lnTo>
                <a:lnTo>
                  <a:pt x="33057" y="1936"/>
                </a:lnTo>
                <a:lnTo>
                  <a:pt x="32553" y="2158"/>
                </a:lnTo>
                <a:lnTo>
                  <a:pt x="32029" y="2360"/>
                </a:lnTo>
                <a:lnTo>
                  <a:pt x="31525" y="2541"/>
                </a:lnTo>
                <a:lnTo>
                  <a:pt x="31040" y="2683"/>
                </a:lnTo>
                <a:lnTo>
                  <a:pt x="30536" y="2804"/>
                </a:lnTo>
                <a:lnTo>
                  <a:pt x="30052" y="2904"/>
                </a:lnTo>
                <a:lnTo>
                  <a:pt x="29568" y="2985"/>
                </a:lnTo>
                <a:lnTo>
                  <a:pt x="29084" y="3046"/>
                </a:lnTo>
                <a:lnTo>
                  <a:pt x="28600" y="3086"/>
                </a:lnTo>
                <a:lnTo>
                  <a:pt x="28116" y="3126"/>
                </a:lnTo>
                <a:lnTo>
                  <a:pt x="27148" y="3126"/>
                </a:lnTo>
                <a:lnTo>
                  <a:pt x="26644" y="3106"/>
                </a:lnTo>
                <a:lnTo>
                  <a:pt x="26139" y="3066"/>
                </a:lnTo>
                <a:lnTo>
                  <a:pt x="25091" y="2945"/>
                </a:lnTo>
                <a:lnTo>
                  <a:pt x="24022" y="2804"/>
                </a:lnTo>
                <a:lnTo>
                  <a:pt x="22872" y="2622"/>
                </a:lnTo>
                <a:lnTo>
                  <a:pt x="20371" y="2199"/>
                </a:lnTo>
                <a:lnTo>
                  <a:pt x="19000" y="1957"/>
                </a:lnTo>
                <a:lnTo>
                  <a:pt x="17507" y="1735"/>
                </a:lnTo>
                <a:lnTo>
                  <a:pt x="16741" y="1654"/>
                </a:lnTo>
                <a:lnTo>
                  <a:pt x="15974" y="1594"/>
                </a:lnTo>
                <a:lnTo>
                  <a:pt x="15208" y="1594"/>
                </a:lnTo>
                <a:lnTo>
                  <a:pt x="14442" y="1634"/>
                </a:lnTo>
                <a:lnTo>
                  <a:pt x="13675" y="1694"/>
                </a:lnTo>
                <a:lnTo>
                  <a:pt x="12929" y="1815"/>
                </a:lnTo>
                <a:lnTo>
                  <a:pt x="12183" y="1957"/>
                </a:lnTo>
                <a:lnTo>
                  <a:pt x="11437" y="2158"/>
                </a:lnTo>
                <a:lnTo>
                  <a:pt x="10710" y="2380"/>
                </a:lnTo>
                <a:lnTo>
                  <a:pt x="10005" y="2642"/>
                </a:lnTo>
                <a:lnTo>
                  <a:pt x="9299" y="2945"/>
                </a:lnTo>
                <a:lnTo>
                  <a:pt x="8613" y="3288"/>
                </a:lnTo>
                <a:lnTo>
                  <a:pt x="7947" y="3651"/>
                </a:lnTo>
                <a:lnTo>
                  <a:pt x="7302" y="4054"/>
                </a:lnTo>
                <a:lnTo>
                  <a:pt x="6657" y="4498"/>
                </a:lnTo>
                <a:lnTo>
                  <a:pt x="6051" y="4962"/>
                </a:lnTo>
                <a:lnTo>
                  <a:pt x="5446" y="5466"/>
                </a:lnTo>
                <a:lnTo>
                  <a:pt x="4882" y="6010"/>
                </a:lnTo>
                <a:lnTo>
                  <a:pt x="4337" y="6575"/>
                </a:lnTo>
                <a:lnTo>
                  <a:pt x="3813" y="7180"/>
                </a:lnTo>
                <a:lnTo>
                  <a:pt x="3329" y="7805"/>
                </a:lnTo>
                <a:lnTo>
                  <a:pt x="2865" y="8471"/>
                </a:lnTo>
                <a:lnTo>
                  <a:pt x="2441" y="9157"/>
                </a:lnTo>
                <a:lnTo>
                  <a:pt x="2038" y="9883"/>
                </a:lnTo>
                <a:lnTo>
                  <a:pt x="1675" y="10629"/>
                </a:lnTo>
                <a:lnTo>
                  <a:pt x="1332" y="11416"/>
                </a:lnTo>
                <a:lnTo>
                  <a:pt x="1050" y="12202"/>
                </a:lnTo>
                <a:lnTo>
                  <a:pt x="787" y="13049"/>
                </a:lnTo>
                <a:lnTo>
                  <a:pt x="566" y="13896"/>
                </a:lnTo>
                <a:lnTo>
                  <a:pt x="384" y="14784"/>
                </a:lnTo>
                <a:lnTo>
                  <a:pt x="243" y="15691"/>
                </a:lnTo>
                <a:lnTo>
                  <a:pt x="142" y="16619"/>
                </a:lnTo>
                <a:lnTo>
                  <a:pt x="82" y="17547"/>
                </a:lnTo>
                <a:lnTo>
                  <a:pt x="41" y="18434"/>
                </a:lnTo>
                <a:lnTo>
                  <a:pt x="21" y="19302"/>
                </a:lnTo>
                <a:lnTo>
                  <a:pt x="1" y="20129"/>
                </a:lnTo>
                <a:lnTo>
                  <a:pt x="21" y="20915"/>
                </a:lnTo>
                <a:lnTo>
                  <a:pt x="61" y="21682"/>
                </a:lnTo>
                <a:lnTo>
                  <a:pt x="122" y="22408"/>
                </a:lnTo>
                <a:lnTo>
                  <a:pt x="203" y="23113"/>
                </a:lnTo>
                <a:lnTo>
                  <a:pt x="324" y="23799"/>
                </a:lnTo>
                <a:lnTo>
                  <a:pt x="465" y="24465"/>
                </a:lnTo>
                <a:lnTo>
                  <a:pt x="646" y="25090"/>
                </a:lnTo>
                <a:lnTo>
                  <a:pt x="848" y="25675"/>
                </a:lnTo>
                <a:lnTo>
                  <a:pt x="1070" y="26260"/>
                </a:lnTo>
                <a:lnTo>
                  <a:pt x="1332" y="26804"/>
                </a:lnTo>
                <a:lnTo>
                  <a:pt x="1635" y="27349"/>
                </a:lnTo>
                <a:lnTo>
                  <a:pt x="1977" y="27853"/>
                </a:lnTo>
                <a:lnTo>
                  <a:pt x="2340" y="28337"/>
                </a:lnTo>
                <a:lnTo>
                  <a:pt x="2744" y="28801"/>
                </a:lnTo>
                <a:lnTo>
                  <a:pt x="3208" y="29265"/>
                </a:lnTo>
                <a:lnTo>
                  <a:pt x="3692" y="29688"/>
                </a:lnTo>
                <a:lnTo>
                  <a:pt x="4216" y="30092"/>
                </a:lnTo>
                <a:lnTo>
                  <a:pt x="4781" y="30495"/>
                </a:lnTo>
                <a:lnTo>
                  <a:pt x="5406" y="30878"/>
                </a:lnTo>
                <a:lnTo>
                  <a:pt x="6072" y="31241"/>
                </a:lnTo>
                <a:lnTo>
                  <a:pt x="6757" y="31584"/>
                </a:lnTo>
                <a:lnTo>
                  <a:pt x="7524" y="31927"/>
                </a:lnTo>
                <a:lnTo>
                  <a:pt x="8331" y="32250"/>
                </a:lnTo>
                <a:lnTo>
                  <a:pt x="9178" y="32552"/>
                </a:lnTo>
                <a:lnTo>
                  <a:pt x="10085" y="32855"/>
                </a:lnTo>
                <a:lnTo>
                  <a:pt x="11033" y="33157"/>
                </a:lnTo>
                <a:lnTo>
                  <a:pt x="12042" y="33440"/>
                </a:lnTo>
                <a:lnTo>
                  <a:pt x="13111" y="33702"/>
                </a:lnTo>
                <a:lnTo>
                  <a:pt x="14200" y="33964"/>
                </a:lnTo>
                <a:lnTo>
                  <a:pt x="15309" y="34206"/>
                </a:lnTo>
                <a:lnTo>
                  <a:pt x="16438" y="34408"/>
                </a:lnTo>
                <a:lnTo>
                  <a:pt x="17568" y="34610"/>
                </a:lnTo>
                <a:lnTo>
                  <a:pt x="18697" y="34771"/>
                </a:lnTo>
                <a:lnTo>
                  <a:pt x="19847" y="34932"/>
                </a:lnTo>
                <a:lnTo>
                  <a:pt x="21017" y="35053"/>
                </a:lnTo>
                <a:lnTo>
                  <a:pt x="22166" y="35174"/>
                </a:lnTo>
                <a:lnTo>
                  <a:pt x="23316" y="35255"/>
                </a:lnTo>
                <a:lnTo>
                  <a:pt x="24486" y="35336"/>
                </a:lnTo>
                <a:lnTo>
                  <a:pt x="25635" y="35396"/>
                </a:lnTo>
                <a:lnTo>
                  <a:pt x="26785" y="35416"/>
                </a:lnTo>
                <a:lnTo>
                  <a:pt x="27935" y="35437"/>
                </a:lnTo>
                <a:lnTo>
                  <a:pt x="29064" y="35437"/>
                </a:lnTo>
                <a:lnTo>
                  <a:pt x="30193" y="35416"/>
                </a:lnTo>
                <a:lnTo>
                  <a:pt x="31323" y="35376"/>
                </a:lnTo>
                <a:lnTo>
                  <a:pt x="32432" y="35316"/>
                </a:lnTo>
                <a:lnTo>
                  <a:pt x="33521" y="35255"/>
                </a:lnTo>
                <a:lnTo>
                  <a:pt x="34610" y="35154"/>
                </a:lnTo>
                <a:lnTo>
                  <a:pt x="35659" y="35053"/>
                </a:lnTo>
                <a:lnTo>
                  <a:pt x="36708" y="34932"/>
                </a:lnTo>
                <a:lnTo>
                  <a:pt x="37716" y="34811"/>
                </a:lnTo>
                <a:lnTo>
                  <a:pt x="38725" y="34650"/>
                </a:lnTo>
                <a:lnTo>
                  <a:pt x="39693" y="34489"/>
                </a:lnTo>
                <a:lnTo>
                  <a:pt x="40641" y="34307"/>
                </a:lnTo>
                <a:lnTo>
                  <a:pt x="41569" y="34105"/>
                </a:lnTo>
                <a:lnTo>
                  <a:pt x="42456" y="33904"/>
                </a:lnTo>
                <a:lnTo>
                  <a:pt x="43303" y="33682"/>
                </a:lnTo>
                <a:lnTo>
                  <a:pt x="44130" y="33460"/>
                </a:lnTo>
                <a:lnTo>
                  <a:pt x="44917" y="33198"/>
                </a:lnTo>
                <a:lnTo>
                  <a:pt x="45683" y="32936"/>
                </a:lnTo>
                <a:lnTo>
                  <a:pt x="46389" y="32673"/>
                </a:lnTo>
                <a:lnTo>
                  <a:pt x="46732" y="32532"/>
                </a:lnTo>
                <a:lnTo>
                  <a:pt x="47075" y="32371"/>
                </a:lnTo>
                <a:lnTo>
                  <a:pt x="47397" y="32210"/>
                </a:lnTo>
                <a:lnTo>
                  <a:pt x="47700" y="32048"/>
                </a:lnTo>
                <a:lnTo>
                  <a:pt x="48002" y="31867"/>
                </a:lnTo>
                <a:lnTo>
                  <a:pt x="48305" y="31685"/>
                </a:lnTo>
                <a:lnTo>
                  <a:pt x="48849" y="31282"/>
                </a:lnTo>
                <a:lnTo>
                  <a:pt x="49374" y="30858"/>
                </a:lnTo>
                <a:lnTo>
                  <a:pt x="49858" y="30415"/>
                </a:lnTo>
                <a:lnTo>
                  <a:pt x="50281" y="29930"/>
                </a:lnTo>
                <a:lnTo>
                  <a:pt x="50705" y="29406"/>
                </a:lnTo>
                <a:lnTo>
                  <a:pt x="51068" y="28882"/>
                </a:lnTo>
                <a:lnTo>
                  <a:pt x="51391" y="28317"/>
                </a:lnTo>
                <a:lnTo>
                  <a:pt x="51693" y="27732"/>
                </a:lnTo>
                <a:lnTo>
                  <a:pt x="51976" y="27107"/>
                </a:lnTo>
                <a:lnTo>
                  <a:pt x="52197" y="26482"/>
                </a:lnTo>
                <a:lnTo>
                  <a:pt x="52399" y="25836"/>
                </a:lnTo>
                <a:lnTo>
                  <a:pt x="52581" y="25171"/>
                </a:lnTo>
                <a:lnTo>
                  <a:pt x="52722" y="24485"/>
                </a:lnTo>
                <a:lnTo>
                  <a:pt x="52823" y="23779"/>
                </a:lnTo>
                <a:lnTo>
                  <a:pt x="52903" y="23053"/>
                </a:lnTo>
                <a:lnTo>
                  <a:pt x="52964" y="22327"/>
                </a:lnTo>
                <a:lnTo>
                  <a:pt x="52984" y="21581"/>
                </a:lnTo>
                <a:lnTo>
                  <a:pt x="52984" y="20814"/>
                </a:lnTo>
                <a:lnTo>
                  <a:pt x="52964" y="20048"/>
                </a:lnTo>
                <a:lnTo>
                  <a:pt x="52903" y="19261"/>
                </a:lnTo>
                <a:lnTo>
                  <a:pt x="52823" y="18475"/>
                </a:lnTo>
                <a:lnTo>
                  <a:pt x="52722" y="17688"/>
                </a:lnTo>
                <a:lnTo>
                  <a:pt x="52601" y="16881"/>
                </a:lnTo>
                <a:lnTo>
                  <a:pt x="52460" y="16075"/>
                </a:lnTo>
                <a:lnTo>
                  <a:pt x="52278" y="15268"/>
                </a:lnTo>
                <a:lnTo>
                  <a:pt x="52097" y="14461"/>
                </a:lnTo>
                <a:lnTo>
                  <a:pt x="51895" y="13634"/>
                </a:lnTo>
                <a:lnTo>
                  <a:pt x="51653" y="12827"/>
                </a:lnTo>
                <a:lnTo>
                  <a:pt x="51411" y="12001"/>
                </a:lnTo>
                <a:lnTo>
                  <a:pt x="51149" y="11214"/>
                </a:lnTo>
                <a:lnTo>
                  <a:pt x="50846" y="10427"/>
                </a:lnTo>
                <a:lnTo>
                  <a:pt x="50523" y="9661"/>
                </a:lnTo>
                <a:lnTo>
                  <a:pt x="50181" y="8915"/>
                </a:lnTo>
                <a:lnTo>
                  <a:pt x="49818" y="8209"/>
                </a:lnTo>
                <a:lnTo>
                  <a:pt x="49434" y="7503"/>
                </a:lnTo>
                <a:lnTo>
                  <a:pt x="49031" y="6837"/>
                </a:lnTo>
                <a:lnTo>
                  <a:pt x="48607" y="6192"/>
                </a:lnTo>
                <a:lnTo>
                  <a:pt x="48184" y="5567"/>
                </a:lnTo>
                <a:lnTo>
                  <a:pt x="47720" y="4982"/>
                </a:lnTo>
                <a:lnTo>
                  <a:pt x="47256" y="4417"/>
                </a:lnTo>
                <a:lnTo>
                  <a:pt x="46752" y="3893"/>
                </a:lnTo>
                <a:lnTo>
                  <a:pt x="46268" y="3389"/>
                </a:lnTo>
                <a:lnTo>
                  <a:pt x="45743" y="2925"/>
                </a:lnTo>
                <a:lnTo>
                  <a:pt x="45219" y="2481"/>
                </a:lnTo>
                <a:lnTo>
                  <a:pt x="44675" y="2078"/>
                </a:lnTo>
                <a:lnTo>
                  <a:pt x="44130" y="1694"/>
                </a:lnTo>
                <a:lnTo>
                  <a:pt x="43565" y="1351"/>
                </a:lnTo>
                <a:lnTo>
                  <a:pt x="43001" y="1049"/>
                </a:lnTo>
                <a:lnTo>
                  <a:pt x="42436" y="787"/>
                </a:lnTo>
                <a:lnTo>
                  <a:pt x="41851" y="565"/>
                </a:lnTo>
                <a:lnTo>
                  <a:pt x="41266" y="363"/>
                </a:lnTo>
                <a:lnTo>
                  <a:pt x="40661" y="222"/>
                </a:lnTo>
                <a:lnTo>
                  <a:pt x="40076" y="101"/>
                </a:lnTo>
                <a:lnTo>
                  <a:pt x="39471" y="41"/>
                </a:lnTo>
                <a:lnTo>
                  <a:pt x="388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9"/>
          <p:cNvGrpSpPr/>
          <p:nvPr/>
        </p:nvGrpSpPr>
        <p:grpSpPr>
          <a:xfrm flipH="1">
            <a:off x="-6539" y="-10007"/>
            <a:ext cx="3109462" cy="1842098"/>
            <a:chOff x="238125" y="3383650"/>
            <a:chExt cx="1287775" cy="762900"/>
          </a:xfrm>
        </p:grpSpPr>
        <p:sp>
          <p:nvSpPr>
            <p:cNvPr id="497" name="Google Shape;497;p9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9"/>
          <p:cNvGrpSpPr/>
          <p:nvPr/>
        </p:nvGrpSpPr>
        <p:grpSpPr>
          <a:xfrm rot="5400000" flipH="1">
            <a:off x="7418010" y="3221735"/>
            <a:ext cx="1296319" cy="2563468"/>
            <a:chOff x="961675" y="1958725"/>
            <a:chExt cx="563225" cy="1113825"/>
          </a:xfrm>
        </p:grpSpPr>
        <p:sp>
          <p:nvSpPr>
            <p:cNvPr id="501" name="Google Shape;501;p9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9"/>
          <p:cNvSpPr/>
          <p:nvPr/>
        </p:nvSpPr>
        <p:spPr>
          <a:xfrm>
            <a:off x="1914965" y="123018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9"/>
          <p:cNvGrpSpPr/>
          <p:nvPr/>
        </p:nvGrpSpPr>
        <p:grpSpPr>
          <a:xfrm>
            <a:off x="5344099" y="1011675"/>
            <a:ext cx="475779" cy="475800"/>
            <a:chOff x="1460350" y="2402425"/>
            <a:chExt cx="208950" cy="208950"/>
          </a:xfrm>
        </p:grpSpPr>
        <p:sp>
          <p:nvSpPr>
            <p:cNvPr id="505" name="Google Shape;505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9"/>
          <p:cNvGrpSpPr/>
          <p:nvPr/>
        </p:nvGrpSpPr>
        <p:grpSpPr>
          <a:xfrm rot="3427705">
            <a:off x="5076528" y="4180104"/>
            <a:ext cx="340783" cy="340829"/>
            <a:chOff x="1460350" y="2402425"/>
            <a:chExt cx="208950" cy="208950"/>
          </a:xfrm>
        </p:grpSpPr>
        <p:sp>
          <p:nvSpPr>
            <p:cNvPr id="534" name="Google Shape;534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9"/>
          <p:cNvSpPr/>
          <p:nvPr/>
        </p:nvSpPr>
        <p:spPr>
          <a:xfrm>
            <a:off x="8188388" y="866375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xfrm>
            <a:off x="2069613" y="14747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1"/>
          </p:nvPr>
        </p:nvSpPr>
        <p:spPr>
          <a:xfrm>
            <a:off x="2069613" y="200248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"/>
          </p:nvPr>
        </p:nvSpPr>
        <p:spPr>
          <a:xfrm>
            <a:off x="5922982" y="14747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3"/>
          </p:nvPr>
        </p:nvSpPr>
        <p:spPr>
          <a:xfrm>
            <a:off x="5922983" y="200248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4"/>
          </p:nvPr>
        </p:nvSpPr>
        <p:spPr>
          <a:xfrm>
            <a:off x="2069613" y="298545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5"/>
          </p:nvPr>
        </p:nvSpPr>
        <p:spPr>
          <a:xfrm>
            <a:off x="2069613" y="35131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title" idx="6"/>
          </p:nvPr>
        </p:nvSpPr>
        <p:spPr>
          <a:xfrm>
            <a:off x="5922982" y="298545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7"/>
          </p:nvPr>
        </p:nvSpPr>
        <p:spPr>
          <a:xfrm>
            <a:off x="5922983" y="35131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8" hasCustomPrompt="1"/>
          </p:nvPr>
        </p:nvSpPr>
        <p:spPr>
          <a:xfrm>
            <a:off x="874125" y="1739750"/>
            <a:ext cx="1048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3264925"/>
            <a:ext cx="1048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300" y="1739750"/>
            <a:ext cx="1048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3264925"/>
            <a:ext cx="1048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3"/>
          <p:cNvSpPr/>
          <p:nvPr/>
        </p:nvSpPr>
        <p:spPr>
          <a:xfrm rot="10800000" flipH="1">
            <a:off x="-517827" y="-1339308"/>
            <a:ext cx="2475662" cy="3341798"/>
          </a:xfrm>
          <a:custGeom>
            <a:avLst/>
            <a:gdLst/>
            <a:ahLst/>
            <a:cxnLst/>
            <a:rect l="l" t="t" r="r" b="b"/>
            <a:pathLst>
              <a:path w="42254" h="57037" extrusionOk="0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3"/>
          <p:cNvGrpSpPr/>
          <p:nvPr/>
        </p:nvGrpSpPr>
        <p:grpSpPr>
          <a:xfrm rot="10800000">
            <a:off x="-408312" y="3449289"/>
            <a:ext cx="2862466" cy="1695774"/>
            <a:chOff x="238125" y="3383650"/>
            <a:chExt cx="1287775" cy="762900"/>
          </a:xfrm>
        </p:grpSpPr>
        <p:sp>
          <p:nvSpPr>
            <p:cNvPr id="663" name="Google Shape;663;p13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3"/>
          <p:cNvGrpSpPr/>
          <p:nvPr/>
        </p:nvGrpSpPr>
        <p:grpSpPr>
          <a:xfrm rot="5400000">
            <a:off x="7701648" y="-484217"/>
            <a:ext cx="970042" cy="1918341"/>
            <a:chOff x="961675" y="1958725"/>
            <a:chExt cx="563225" cy="1113825"/>
          </a:xfrm>
        </p:grpSpPr>
        <p:sp>
          <p:nvSpPr>
            <p:cNvPr id="667" name="Google Shape;667;p13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13"/>
          <p:cNvSpPr/>
          <p:nvPr/>
        </p:nvSpPr>
        <p:spPr>
          <a:xfrm rot="5737592">
            <a:off x="7386584" y="2356154"/>
            <a:ext cx="3536688" cy="3525078"/>
          </a:xfrm>
          <a:custGeom>
            <a:avLst/>
            <a:gdLst/>
            <a:ahLst/>
            <a:cxnLst/>
            <a:rect l="l" t="t" r="r" b="b"/>
            <a:pathLst>
              <a:path w="61535" h="61333" extrusionOk="0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9955" y="534601"/>
            <a:ext cx="860090" cy="986678"/>
            <a:chOff x="289955" y="534601"/>
            <a:chExt cx="860090" cy="986678"/>
          </a:xfrm>
        </p:grpSpPr>
        <p:sp>
          <p:nvSpPr>
            <p:cNvPr id="671" name="Google Shape;671;p13"/>
            <p:cNvSpPr/>
            <p:nvPr/>
          </p:nvSpPr>
          <p:spPr>
            <a:xfrm flipH="1">
              <a:off x="289955" y="918754"/>
              <a:ext cx="413138" cy="475806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13"/>
            <p:cNvGrpSpPr/>
            <p:nvPr/>
          </p:nvGrpSpPr>
          <p:grpSpPr>
            <a:xfrm rot="3427758">
              <a:off x="583243" y="625622"/>
              <a:ext cx="475768" cy="475796"/>
              <a:chOff x="1460350" y="2402425"/>
              <a:chExt cx="208950" cy="208950"/>
            </a:xfrm>
          </p:grpSpPr>
          <p:sp>
            <p:nvSpPr>
              <p:cNvPr id="673" name="Google Shape;673;p13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13"/>
            <p:cNvSpPr/>
            <p:nvPr/>
          </p:nvSpPr>
          <p:spPr>
            <a:xfrm rot="-690935" flipH="1">
              <a:off x="429539" y="1214294"/>
              <a:ext cx="247596" cy="28514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3"/>
          <p:cNvGrpSpPr/>
          <p:nvPr/>
        </p:nvGrpSpPr>
        <p:grpSpPr>
          <a:xfrm>
            <a:off x="7976962" y="1017725"/>
            <a:ext cx="894076" cy="666865"/>
            <a:chOff x="7976962" y="1017725"/>
            <a:chExt cx="894076" cy="666865"/>
          </a:xfrm>
        </p:grpSpPr>
        <p:sp>
          <p:nvSpPr>
            <p:cNvPr id="703" name="Google Shape;703;p13"/>
            <p:cNvSpPr/>
            <p:nvPr/>
          </p:nvSpPr>
          <p:spPr>
            <a:xfrm rot="-1305975">
              <a:off x="8384412" y="1077372"/>
              <a:ext cx="413129" cy="47580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 rot="-615088">
              <a:off x="8488660" y="1379703"/>
              <a:ext cx="247588" cy="28513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3"/>
            <p:cNvGrpSpPr/>
            <p:nvPr/>
          </p:nvGrpSpPr>
          <p:grpSpPr>
            <a:xfrm>
              <a:off x="7976962" y="1017725"/>
              <a:ext cx="475779" cy="475800"/>
              <a:chOff x="1460350" y="2402425"/>
              <a:chExt cx="208950" cy="208950"/>
            </a:xfrm>
          </p:grpSpPr>
          <p:sp>
            <p:nvSpPr>
              <p:cNvPr id="706" name="Google Shape;706;p13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4" name="Google Shape;734;p13"/>
          <p:cNvSpPr/>
          <p:nvPr/>
        </p:nvSpPr>
        <p:spPr>
          <a:xfrm>
            <a:off x="7227502" y="4513510"/>
            <a:ext cx="355483" cy="392721"/>
          </a:xfrm>
          <a:custGeom>
            <a:avLst/>
            <a:gdLst/>
            <a:ahLst/>
            <a:cxnLst/>
            <a:rect l="l" t="t" r="r" b="b"/>
            <a:pathLst>
              <a:path w="4131" h="4564" extrusionOk="0">
                <a:moveTo>
                  <a:pt x="3411" y="1"/>
                </a:moveTo>
                <a:lnTo>
                  <a:pt x="3266" y="49"/>
                </a:lnTo>
                <a:lnTo>
                  <a:pt x="3122" y="97"/>
                </a:lnTo>
                <a:lnTo>
                  <a:pt x="3026" y="193"/>
                </a:lnTo>
                <a:lnTo>
                  <a:pt x="2930" y="289"/>
                </a:lnTo>
                <a:lnTo>
                  <a:pt x="2834" y="529"/>
                </a:lnTo>
                <a:lnTo>
                  <a:pt x="2642" y="817"/>
                </a:lnTo>
                <a:lnTo>
                  <a:pt x="2546" y="865"/>
                </a:lnTo>
                <a:lnTo>
                  <a:pt x="2402" y="865"/>
                </a:lnTo>
                <a:lnTo>
                  <a:pt x="2306" y="769"/>
                </a:lnTo>
                <a:lnTo>
                  <a:pt x="2162" y="673"/>
                </a:lnTo>
                <a:lnTo>
                  <a:pt x="1874" y="385"/>
                </a:lnTo>
                <a:lnTo>
                  <a:pt x="1778" y="289"/>
                </a:lnTo>
                <a:lnTo>
                  <a:pt x="1682" y="241"/>
                </a:lnTo>
                <a:lnTo>
                  <a:pt x="1586" y="241"/>
                </a:lnTo>
                <a:lnTo>
                  <a:pt x="1490" y="337"/>
                </a:lnTo>
                <a:lnTo>
                  <a:pt x="1249" y="625"/>
                </a:lnTo>
                <a:lnTo>
                  <a:pt x="913" y="1153"/>
                </a:lnTo>
                <a:lnTo>
                  <a:pt x="913" y="1202"/>
                </a:lnTo>
                <a:lnTo>
                  <a:pt x="961" y="1250"/>
                </a:lnTo>
                <a:lnTo>
                  <a:pt x="1057" y="1346"/>
                </a:lnTo>
                <a:lnTo>
                  <a:pt x="1586" y="1490"/>
                </a:lnTo>
                <a:lnTo>
                  <a:pt x="1682" y="1586"/>
                </a:lnTo>
                <a:lnTo>
                  <a:pt x="1778" y="1682"/>
                </a:lnTo>
                <a:lnTo>
                  <a:pt x="1826" y="1778"/>
                </a:lnTo>
                <a:lnTo>
                  <a:pt x="1826" y="1922"/>
                </a:lnTo>
                <a:lnTo>
                  <a:pt x="1778" y="2066"/>
                </a:lnTo>
                <a:lnTo>
                  <a:pt x="1730" y="2162"/>
                </a:lnTo>
                <a:lnTo>
                  <a:pt x="1586" y="2306"/>
                </a:lnTo>
                <a:lnTo>
                  <a:pt x="1490" y="2354"/>
                </a:lnTo>
                <a:lnTo>
                  <a:pt x="1345" y="2402"/>
                </a:lnTo>
                <a:lnTo>
                  <a:pt x="1201" y="2354"/>
                </a:lnTo>
                <a:lnTo>
                  <a:pt x="1057" y="2258"/>
                </a:lnTo>
                <a:lnTo>
                  <a:pt x="961" y="2114"/>
                </a:lnTo>
                <a:lnTo>
                  <a:pt x="769" y="1826"/>
                </a:lnTo>
                <a:lnTo>
                  <a:pt x="721" y="1730"/>
                </a:lnTo>
                <a:lnTo>
                  <a:pt x="625" y="1682"/>
                </a:lnTo>
                <a:lnTo>
                  <a:pt x="529" y="1730"/>
                </a:lnTo>
                <a:lnTo>
                  <a:pt x="433" y="1826"/>
                </a:lnTo>
                <a:lnTo>
                  <a:pt x="241" y="2114"/>
                </a:lnTo>
                <a:lnTo>
                  <a:pt x="1" y="2690"/>
                </a:lnTo>
                <a:lnTo>
                  <a:pt x="97" y="2786"/>
                </a:lnTo>
                <a:lnTo>
                  <a:pt x="337" y="3026"/>
                </a:lnTo>
                <a:lnTo>
                  <a:pt x="1153" y="3651"/>
                </a:lnTo>
                <a:lnTo>
                  <a:pt x="2354" y="4515"/>
                </a:lnTo>
                <a:lnTo>
                  <a:pt x="2402" y="4563"/>
                </a:lnTo>
                <a:lnTo>
                  <a:pt x="2450" y="4563"/>
                </a:lnTo>
                <a:lnTo>
                  <a:pt x="2642" y="4467"/>
                </a:lnTo>
                <a:lnTo>
                  <a:pt x="2786" y="4275"/>
                </a:lnTo>
                <a:lnTo>
                  <a:pt x="2978" y="4083"/>
                </a:lnTo>
                <a:lnTo>
                  <a:pt x="3074" y="3891"/>
                </a:lnTo>
                <a:lnTo>
                  <a:pt x="3074" y="3699"/>
                </a:lnTo>
                <a:lnTo>
                  <a:pt x="3026" y="3603"/>
                </a:lnTo>
                <a:lnTo>
                  <a:pt x="2978" y="3555"/>
                </a:lnTo>
                <a:lnTo>
                  <a:pt x="2834" y="3507"/>
                </a:lnTo>
                <a:lnTo>
                  <a:pt x="2690" y="3459"/>
                </a:lnTo>
                <a:lnTo>
                  <a:pt x="2546" y="3411"/>
                </a:lnTo>
                <a:lnTo>
                  <a:pt x="2450" y="3315"/>
                </a:lnTo>
                <a:lnTo>
                  <a:pt x="2402" y="3171"/>
                </a:lnTo>
                <a:lnTo>
                  <a:pt x="2402" y="3026"/>
                </a:lnTo>
                <a:lnTo>
                  <a:pt x="2402" y="2834"/>
                </a:lnTo>
                <a:lnTo>
                  <a:pt x="2498" y="2690"/>
                </a:lnTo>
                <a:lnTo>
                  <a:pt x="2594" y="2594"/>
                </a:lnTo>
                <a:lnTo>
                  <a:pt x="2738" y="2546"/>
                </a:lnTo>
                <a:lnTo>
                  <a:pt x="2882" y="2546"/>
                </a:lnTo>
                <a:lnTo>
                  <a:pt x="3026" y="2594"/>
                </a:lnTo>
                <a:lnTo>
                  <a:pt x="3218" y="2786"/>
                </a:lnTo>
                <a:lnTo>
                  <a:pt x="3363" y="2978"/>
                </a:lnTo>
                <a:lnTo>
                  <a:pt x="3507" y="3075"/>
                </a:lnTo>
                <a:lnTo>
                  <a:pt x="3555" y="3075"/>
                </a:lnTo>
                <a:lnTo>
                  <a:pt x="3651" y="2978"/>
                </a:lnTo>
                <a:lnTo>
                  <a:pt x="3795" y="2738"/>
                </a:lnTo>
                <a:lnTo>
                  <a:pt x="4131" y="2162"/>
                </a:lnTo>
                <a:lnTo>
                  <a:pt x="4131" y="2066"/>
                </a:lnTo>
                <a:lnTo>
                  <a:pt x="4035" y="1922"/>
                </a:lnTo>
                <a:lnTo>
                  <a:pt x="3747" y="1730"/>
                </a:lnTo>
                <a:lnTo>
                  <a:pt x="3315" y="1538"/>
                </a:lnTo>
                <a:lnTo>
                  <a:pt x="3603" y="1250"/>
                </a:lnTo>
                <a:lnTo>
                  <a:pt x="3795" y="961"/>
                </a:lnTo>
                <a:lnTo>
                  <a:pt x="3939" y="721"/>
                </a:lnTo>
                <a:lnTo>
                  <a:pt x="3939" y="529"/>
                </a:lnTo>
                <a:lnTo>
                  <a:pt x="3891" y="289"/>
                </a:lnTo>
                <a:lnTo>
                  <a:pt x="3795" y="145"/>
                </a:lnTo>
                <a:lnTo>
                  <a:pt x="3651" y="49"/>
                </a:lnTo>
                <a:lnTo>
                  <a:pt x="34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3"/>
          <p:cNvSpPr/>
          <p:nvPr/>
        </p:nvSpPr>
        <p:spPr>
          <a:xfrm>
            <a:off x="3174365" y="4496095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5"/>
          <p:cNvGrpSpPr/>
          <p:nvPr/>
        </p:nvGrpSpPr>
        <p:grpSpPr>
          <a:xfrm>
            <a:off x="1373558" y="441404"/>
            <a:ext cx="6367911" cy="3922930"/>
            <a:chOff x="1569550" y="629994"/>
            <a:chExt cx="5900038" cy="3634698"/>
          </a:xfrm>
        </p:grpSpPr>
        <p:grpSp>
          <p:nvGrpSpPr>
            <p:cNvPr id="818" name="Google Shape;818;p15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819" name="Google Shape;819;p15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4" name="Google Shape;824;p15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15"/>
          <p:cNvSpPr txBox="1">
            <a:spLocks noGrp="1"/>
          </p:cNvSpPr>
          <p:nvPr>
            <p:ph type="title"/>
          </p:nvPr>
        </p:nvSpPr>
        <p:spPr>
          <a:xfrm>
            <a:off x="1991650" y="1028776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5"/>
          <p:cNvSpPr txBox="1">
            <a:spLocks noGrp="1"/>
          </p:cNvSpPr>
          <p:nvPr>
            <p:ph type="subTitle" idx="1"/>
          </p:nvPr>
        </p:nvSpPr>
        <p:spPr>
          <a:xfrm>
            <a:off x="2046150" y="2883100"/>
            <a:ext cx="5074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5"/>
          <p:cNvSpPr/>
          <p:nvPr/>
        </p:nvSpPr>
        <p:spPr>
          <a:xfrm rot="10800000" flipH="1">
            <a:off x="-532037" y="-606633"/>
            <a:ext cx="2475662" cy="3341798"/>
          </a:xfrm>
          <a:custGeom>
            <a:avLst/>
            <a:gdLst/>
            <a:ahLst/>
            <a:cxnLst/>
            <a:rect l="l" t="t" r="r" b="b"/>
            <a:pathLst>
              <a:path w="42254" h="57037" extrusionOk="0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5"/>
          <p:cNvSpPr/>
          <p:nvPr/>
        </p:nvSpPr>
        <p:spPr>
          <a:xfrm rot="5737592">
            <a:off x="7064899" y="2728579"/>
            <a:ext cx="3536688" cy="3525078"/>
          </a:xfrm>
          <a:custGeom>
            <a:avLst/>
            <a:gdLst/>
            <a:ahLst/>
            <a:cxnLst/>
            <a:rect l="l" t="t" r="r" b="b"/>
            <a:pathLst>
              <a:path w="61535" h="61333" extrusionOk="0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15"/>
          <p:cNvGrpSpPr/>
          <p:nvPr/>
        </p:nvGrpSpPr>
        <p:grpSpPr>
          <a:xfrm rot="5400000">
            <a:off x="7718171" y="-484217"/>
            <a:ext cx="970042" cy="1918341"/>
            <a:chOff x="961675" y="1958725"/>
            <a:chExt cx="563225" cy="1113825"/>
          </a:xfrm>
        </p:grpSpPr>
        <p:sp>
          <p:nvSpPr>
            <p:cNvPr id="830" name="Google Shape;830;p15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15"/>
          <p:cNvGrpSpPr/>
          <p:nvPr/>
        </p:nvGrpSpPr>
        <p:grpSpPr>
          <a:xfrm rot="10800000">
            <a:off x="-14209" y="3449289"/>
            <a:ext cx="2862466" cy="1695774"/>
            <a:chOff x="238125" y="3383650"/>
            <a:chExt cx="1287775" cy="762900"/>
          </a:xfrm>
        </p:grpSpPr>
        <p:sp>
          <p:nvSpPr>
            <p:cNvPr id="833" name="Google Shape;833;p15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15"/>
          <p:cNvSpPr/>
          <p:nvPr/>
        </p:nvSpPr>
        <p:spPr>
          <a:xfrm>
            <a:off x="2080440" y="392213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5"/>
          <p:cNvSpPr/>
          <p:nvPr/>
        </p:nvSpPr>
        <p:spPr>
          <a:xfrm>
            <a:off x="6819877" y="663935"/>
            <a:ext cx="355483" cy="392721"/>
          </a:xfrm>
          <a:custGeom>
            <a:avLst/>
            <a:gdLst/>
            <a:ahLst/>
            <a:cxnLst/>
            <a:rect l="l" t="t" r="r" b="b"/>
            <a:pathLst>
              <a:path w="4131" h="4564" extrusionOk="0">
                <a:moveTo>
                  <a:pt x="3411" y="1"/>
                </a:moveTo>
                <a:lnTo>
                  <a:pt x="3266" y="49"/>
                </a:lnTo>
                <a:lnTo>
                  <a:pt x="3122" y="97"/>
                </a:lnTo>
                <a:lnTo>
                  <a:pt x="3026" y="193"/>
                </a:lnTo>
                <a:lnTo>
                  <a:pt x="2930" y="289"/>
                </a:lnTo>
                <a:lnTo>
                  <a:pt x="2834" y="529"/>
                </a:lnTo>
                <a:lnTo>
                  <a:pt x="2642" y="817"/>
                </a:lnTo>
                <a:lnTo>
                  <a:pt x="2546" y="865"/>
                </a:lnTo>
                <a:lnTo>
                  <a:pt x="2402" y="865"/>
                </a:lnTo>
                <a:lnTo>
                  <a:pt x="2306" y="769"/>
                </a:lnTo>
                <a:lnTo>
                  <a:pt x="2162" y="673"/>
                </a:lnTo>
                <a:lnTo>
                  <a:pt x="1874" y="385"/>
                </a:lnTo>
                <a:lnTo>
                  <a:pt x="1778" y="289"/>
                </a:lnTo>
                <a:lnTo>
                  <a:pt x="1682" y="241"/>
                </a:lnTo>
                <a:lnTo>
                  <a:pt x="1586" y="241"/>
                </a:lnTo>
                <a:lnTo>
                  <a:pt x="1490" y="337"/>
                </a:lnTo>
                <a:lnTo>
                  <a:pt x="1249" y="625"/>
                </a:lnTo>
                <a:lnTo>
                  <a:pt x="913" y="1153"/>
                </a:lnTo>
                <a:lnTo>
                  <a:pt x="913" y="1202"/>
                </a:lnTo>
                <a:lnTo>
                  <a:pt x="961" y="1250"/>
                </a:lnTo>
                <a:lnTo>
                  <a:pt x="1057" y="1346"/>
                </a:lnTo>
                <a:lnTo>
                  <a:pt x="1586" y="1490"/>
                </a:lnTo>
                <a:lnTo>
                  <a:pt x="1682" y="1586"/>
                </a:lnTo>
                <a:lnTo>
                  <a:pt x="1778" y="1682"/>
                </a:lnTo>
                <a:lnTo>
                  <a:pt x="1826" y="1778"/>
                </a:lnTo>
                <a:lnTo>
                  <a:pt x="1826" y="1922"/>
                </a:lnTo>
                <a:lnTo>
                  <a:pt x="1778" y="2066"/>
                </a:lnTo>
                <a:lnTo>
                  <a:pt x="1730" y="2162"/>
                </a:lnTo>
                <a:lnTo>
                  <a:pt x="1586" y="2306"/>
                </a:lnTo>
                <a:lnTo>
                  <a:pt x="1490" y="2354"/>
                </a:lnTo>
                <a:lnTo>
                  <a:pt x="1345" y="2402"/>
                </a:lnTo>
                <a:lnTo>
                  <a:pt x="1201" y="2354"/>
                </a:lnTo>
                <a:lnTo>
                  <a:pt x="1057" y="2258"/>
                </a:lnTo>
                <a:lnTo>
                  <a:pt x="961" y="2114"/>
                </a:lnTo>
                <a:lnTo>
                  <a:pt x="769" y="1826"/>
                </a:lnTo>
                <a:lnTo>
                  <a:pt x="721" y="1730"/>
                </a:lnTo>
                <a:lnTo>
                  <a:pt x="625" y="1682"/>
                </a:lnTo>
                <a:lnTo>
                  <a:pt x="529" y="1730"/>
                </a:lnTo>
                <a:lnTo>
                  <a:pt x="433" y="1826"/>
                </a:lnTo>
                <a:lnTo>
                  <a:pt x="241" y="2114"/>
                </a:lnTo>
                <a:lnTo>
                  <a:pt x="1" y="2690"/>
                </a:lnTo>
                <a:lnTo>
                  <a:pt x="97" y="2786"/>
                </a:lnTo>
                <a:lnTo>
                  <a:pt x="337" y="3026"/>
                </a:lnTo>
                <a:lnTo>
                  <a:pt x="1153" y="3651"/>
                </a:lnTo>
                <a:lnTo>
                  <a:pt x="2354" y="4515"/>
                </a:lnTo>
                <a:lnTo>
                  <a:pt x="2402" y="4563"/>
                </a:lnTo>
                <a:lnTo>
                  <a:pt x="2450" y="4563"/>
                </a:lnTo>
                <a:lnTo>
                  <a:pt x="2642" y="4467"/>
                </a:lnTo>
                <a:lnTo>
                  <a:pt x="2786" y="4275"/>
                </a:lnTo>
                <a:lnTo>
                  <a:pt x="2978" y="4083"/>
                </a:lnTo>
                <a:lnTo>
                  <a:pt x="3074" y="3891"/>
                </a:lnTo>
                <a:lnTo>
                  <a:pt x="3074" y="3699"/>
                </a:lnTo>
                <a:lnTo>
                  <a:pt x="3026" y="3603"/>
                </a:lnTo>
                <a:lnTo>
                  <a:pt x="2978" y="3555"/>
                </a:lnTo>
                <a:lnTo>
                  <a:pt x="2834" y="3507"/>
                </a:lnTo>
                <a:lnTo>
                  <a:pt x="2690" y="3459"/>
                </a:lnTo>
                <a:lnTo>
                  <a:pt x="2546" y="3411"/>
                </a:lnTo>
                <a:lnTo>
                  <a:pt x="2450" y="3315"/>
                </a:lnTo>
                <a:lnTo>
                  <a:pt x="2402" y="3171"/>
                </a:lnTo>
                <a:lnTo>
                  <a:pt x="2402" y="3026"/>
                </a:lnTo>
                <a:lnTo>
                  <a:pt x="2402" y="2834"/>
                </a:lnTo>
                <a:lnTo>
                  <a:pt x="2498" y="2690"/>
                </a:lnTo>
                <a:lnTo>
                  <a:pt x="2594" y="2594"/>
                </a:lnTo>
                <a:lnTo>
                  <a:pt x="2738" y="2546"/>
                </a:lnTo>
                <a:lnTo>
                  <a:pt x="2882" y="2546"/>
                </a:lnTo>
                <a:lnTo>
                  <a:pt x="3026" y="2594"/>
                </a:lnTo>
                <a:lnTo>
                  <a:pt x="3218" y="2786"/>
                </a:lnTo>
                <a:lnTo>
                  <a:pt x="3363" y="2978"/>
                </a:lnTo>
                <a:lnTo>
                  <a:pt x="3507" y="3075"/>
                </a:lnTo>
                <a:lnTo>
                  <a:pt x="3555" y="3075"/>
                </a:lnTo>
                <a:lnTo>
                  <a:pt x="3651" y="2978"/>
                </a:lnTo>
                <a:lnTo>
                  <a:pt x="3795" y="2738"/>
                </a:lnTo>
                <a:lnTo>
                  <a:pt x="4131" y="2162"/>
                </a:lnTo>
                <a:lnTo>
                  <a:pt x="4131" y="2066"/>
                </a:lnTo>
                <a:lnTo>
                  <a:pt x="4035" y="1922"/>
                </a:lnTo>
                <a:lnTo>
                  <a:pt x="3747" y="1730"/>
                </a:lnTo>
                <a:lnTo>
                  <a:pt x="3315" y="1538"/>
                </a:lnTo>
                <a:lnTo>
                  <a:pt x="3603" y="1250"/>
                </a:lnTo>
                <a:lnTo>
                  <a:pt x="3795" y="961"/>
                </a:lnTo>
                <a:lnTo>
                  <a:pt x="3939" y="721"/>
                </a:lnTo>
                <a:lnTo>
                  <a:pt x="3939" y="529"/>
                </a:lnTo>
                <a:lnTo>
                  <a:pt x="3891" y="289"/>
                </a:lnTo>
                <a:lnTo>
                  <a:pt x="3795" y="145"/>
                </a:lnTo>
                <a:lnTo>
                  <a:pt x="3651" y="49"/>
                </a:lnTo>
                <a:lnTo>
                  <a:pt x="34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5"/>
          <p:cNvSpPr/>
          <p:nvPr/>
        </p:nvSpPr>
        <p:spPr>
          <a:xfrm>
            <a:off x="7066983" y="3754518"/>
            <a:ext cx="401005" cy="334811"/>
          </a:xfrm>
          <a:custGeom>
            <a:avLst/>
            <a:gdLst/>
            <a:ahLst/>
            <a:cxnLst/>
            <a:rect l="l" t="t" r="r" b="b"/>
            <a:pathLst>
              <a:path w="4660" h="3891" extrusionOk="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5"/>
          <p:cNvGrpSpPr/>
          <p:nvPr/>
        </p:nvGrpSpPr>
        <p:grpSpPr>
          <a:xfrm rot="-5839867">
            <a:off x="451931" y="1931146"/>
            <a:ext cx="894053" cy="666848"/>
            <a:chOff x="7664899" y="1459525"/>
            <a:chExt cx="894076" cy="666865"/>
          </a:xfrm>
        </p:grpSpPr>
        <p:sp>
          <p:nvSpPr>
            <p:cNvPr id="840" name="Google Shape;840;p15"/>
            <p:cNvSpPr/>
            <p:nvPr/>
          </p:nvSpPr>
          <p:spPr>
            <a:xfrm rot="-1305975">
              <a:off x="8072349" y="1519172"/>
              <a:ext cx="413129" cy="47580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 rot="-615088">
              <a:off x="8176597" y="1821503"/>
              <a:ext cx="247588" cy="285132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15"/>
            <p:cNvGrpSpPr/>
            <p:nvPr/>
          </p:nvGrpSpPr>
          <p:grpSpPr>
            <a:xfrm>
              <a:off x="7664899" y="1459525"/>
              <a:ext cx="475779" cy="475800"/>
              <a:chOff x="1460350" y="2402425"/>
              <a:chExt cx="208950" cy="208950"/>
            </a:xfrm>
          </p:grpSpPr>
          <p:sp>
            <p:nvSpPr>
              <p:cNvPr id="843" name="Google Shape;843;p15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5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5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5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5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1" name="Google Shape;871;p15"/>
          <p:cNvGrpSpPr/>
          <p:nvPr/>
        </p:nvGrpSpPr>
        <p:grpSpPr>
          <a:xfrm rot="1834538" flipH="1">
            <a:off x="7880182" y="1613616"/>
            <a:ext cx="860132" cy="986726"/>
            <a:chOff x="513430" y="1075376"/>
            <a:chExt cx="860090" cy="986678"/>
          </a:xfrm>
        </p:grpSpPr>
        <p:sp>
          <p:nvSpPr>
            <p:cNvPr id="872" name="Google Shape;872;p15"/>
            <p:cNvSpPr/>
            <p:nvPr/>
          </p:nvSpPr>
          <p:spPr>
            <a:xfrm flipH="1">
              <a:off x="513430" y="1459529"/>
              <a:ext cx="413138" cy="475806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15"/>
            <p:cNvGrpSpPr/>
            <p:nvPr/>
          </p:nvGrpSpPr>
          <p:grpSpPr>
            <a:xfrm rot="3427758">
              <a:off x="806718" y="1166397"/>
              <a:ext cx="475768" cy="475796"/>
              <a:chOff x="1460350" y="2402425"/>
              <a:chExt cx="208950" cy="208950"/>
            </a:xfrm>
          </p:grpSpPr>
          <p:sp>
            <p:nvSpPr>
              <p:cNvPr id="874" name="Google Shape;874;p15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extrusionOk="0">
                    <a:moveTo>
                      <a:pt x="4035" y="1"/>
                    </a:moveTo>
                    <a:lnTo>
                      <a:pt x="3651" y="49"/>
                    </a:lnTo>
                    <a:lnTo>
                      <a:pt x="3218" y="97"/>
                    </a:lnTo>
                    <a:lnTo>
                      <a:pt x="2786" y="241"/>
                    </a:lnTo>
                    <a:lnTo>
                      <a:pt x="2402" y="385"/>
                    </a:lnTo>
                    <a:lnTo>
                      <a:pt x="2066" y="577"/>
                    </a:lnTo>
                    <a:lnTo>
                      <a:pt x="1682" y="817"/>
                    </a:lnTo>
                    <a:lnTo>
                      <a:pt x="1393" y="1058"/>
                    </a:lnTo>
                    <a:lnTo>
                      <a:pt x="1105" y="1346"/>
                    </a:lnTo>
                    <a:lnTo>
                      <a:pt x="865" y="1634"/>
                    </a:lnTo>
                    <a:lnTo>
                      <a:pt x="625" y="1970"/>
                    </a:lnTo>
                    <a:lnTo>
                      <a:pt x="433" y="2354"/>
                    </a:lnTo>
                    <a:lnTo>
                      <a:pt x="241" y="2690"/>
                    </a:lnTo>
                    <a:lnTo>
                      <a:pt x="145" y="3075"/>
                    </a:lnTo>
                    <a:lnTo>
                      <a:pt x="49" y="3459"/>
                    </a:lnTo>
                    <a:lnTo>
                      <a:pt x="1" y="3891"/>
                    </a:lnTo>
                    <a:lnTo>
                      <a:pt x="1" y="4323"/>
                    </a:lnTo>
                    <a:lnTo>
                      <a:pt x="49" y="4707"/>
                    </a:lnTo>
                    <a:lnTo>
                      <a:pt x="97" y="5140"/>
                    </a:lnTo>
                    <a:lnTo>
                      <a:pt x="241" y="5572"/>
                    </a:lnTo>
                    <a:lnTo>
                      <a:pt x="385" y="5956"/>
                    </a:lnTo>
                    <a:lnTo>
                      <a:pt x="577" y="6292"/>
                    </a:lnTo>
                    <a:lnTo>
                      <a:pt x="817" y="6628"/>
                    </a:lnTo>
                    <a:lnTo>
                      <a:pt x="1057" y="6965"/>
                    </a:lnTo>
                    <a:lnTo>
                      <a:pt x="1345" y="7253"/>
                    </a:lnTo>
                    <a:lnTo>
                      <a:pt x="1634" y="7493"/>
                    </a:lnTo>
                    <a:lnTo>
                      <a:pt x="1970" y="7733"/>
                    </a:lnTo>
                    <a:lnTo>
                      <a:pt x="2306" y="7925"/>
                    </a:lnTo>
                    <a:lnTo>
                      <a:pt x="2690" y="8069"/>
                    </a:lnTo>
                    <a:lnTo>
                      <a:pt x="3074" y="8213"/>
                    </a:lnTo>
                    <a:lnTo>
                      <a:pt x="3458" y="8309"/>
                    </a:lnTo>
                    <a:lnTo>
                      <a:pt x="3891" y="8357"/>
                    </a:lnTo>
                    <a:lnTo>
                      <a:pt x="4275" y="8357"/>
                    </a:lnTo>
                    <a:lnTo>
                      <a:pt x="4707" y="8309"/>
                    </a:lnTo>
                    <a:lnTo>
                      <a:pt x="5139" y="8261"/>
                    </a:lnTo>
                    <a:lnTo>
                      <a:pt x="5524" y="8117"/>
                    </a:lnTo>
                    <a:lnTo>
                      <a:pt x="5956" y="7973"/>
                    </a:lnTo>
                    <a:lnTo>
                      <a:pt x="6292" y="7781"/>
                    </a:lnTo>
                    <a:lnTo>
                      <a:pt x="6628" y="7541"/>
                    </a:lnTo>
                    <a:lnTo>
                      <a:pt x="6964" y="7301"/>
                    </a:lnTo>
                    <a:lnTo>
                      <a:pt x="7252" y="7013"/>
                    </a:lnTo>
                    <a:lnTo>
                      <a:pt x="7493" y="6724"/>
                    </a:lnTo>
                    <a:lnTo>
                      <a:pt x="7733" y="6388"/>
                    </a:lnTo>
                    <a:lnTo>
                      <a:pt x="7925" y="6004"/>
                    </a:lnTo>
                    <a:lnTo>
                      <a:pt x="8069" y="5668"/>
                    </a:lnTo>
                    <a:lnTo>
                      <a:pt x="8213" y="5284"/>
                    </a:lnTo>
                    <a:lnTo>
                      <a:pt x="8309" y="4900"/>
                    </a:lnTo>
                    <a:lnTo>
                      <a:pt x="8357" y="4467"/>
                    </a:lnTo>
                    <a:lnTo>
                      <a:pt x="8357" y="4035"/>
                    </a:lnTo>
                    <a:lnTo>
                      <a:pt x="8309" y="3651"/>
                    </a:lnTo>
                    <a:lnTo>
                      <a:pt x="8261" y="3219"/>
                    </a:lnTo>
                    <a:lnTo>
                      <a:pt x="8117" y="2786"/>
                    </a:lnTo>
                    <a:lnTo>
                      <a:pt x="7973" y="2402"/>
                    </a:lnTo>
                    <a:lnTo>
                      <a:pt x="7781" y="2066"/>
                    </a:lnTo>
                    <a:lnTo>
                      <a:pt x="7541" y="1730"/>
                    </a:lnTo>
                    <a:lnTo>
                      <a:pt x="7300" y="1394"/>
                    </a:lnTo>
                    <a:lnTo>
                      <a:pt x="7012" y="1106"/>
                    </a:lnTo>
                    <a:lnTo>
                      <a:pt x="6724" y="865"/>
                    </a:lnTo>
                    <a:lnTo>
                      <a:pt x="6388" y="625"/>
                    </a:lnTo>
                    <a:lnTo>
                      <a:pt x="6004" y="433"/>
                    </a:lnTo>
                    <a:lnTo>
                      <a:pt x="5668" y="289"/>
                    </a:lnTo>
                    <a:lnTo>
                      <a:pt x="5283" y="145"/>
                    </a:lnTo>
                    <a:lnTo>
                      <a:pt x="4851" y="4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1460350" y="2402425"/>
                <a:ext cx="208950" cy="208950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8358" fill="none" extrusionOk="0">
                    <a:moveTo>
                      <a:pt x="8261" y="3219"/>
                    </a:moveTo>
                    <a:lnTo>
                      <a:pt x="8261" y="3219"/>
                    </a:lnTo>
                    <a:lnTo>
                      <a:pt x="8309" y="3651"/>
                    </a:lnTo>
                    <a:lnTo>
                      <a:pt x="8357" y="4035"/>
                    </a:lnTo>
                    <a:lnTo>
                      <a:pt x="8357" y="4467"/>
                    </a:lnTo>
                    <a:lnTo>
                      <a:pt x="8309" y="4900"/>
                    </a:lnTo>
                    <a:lnTo>
                      <a:pt x="8213" y="5284"/>
                    </a:lnTo>
                    <a:lnTo>
                      <a:pt x="8069" y="5668"/>
                    </a:lnTo>
                    <a:lnTo>
                      <a:pt x="7925" y="6004"/>
                    </a:lnTo>
                    <a:lnTo>
                      <a:pt x="7733" y="6388"/>
                    </a:lnTo>
                    <a:lnTo>
                      <a:pt x="7493" y="6724"/>
                    </a:lnTo>
                    <a:lnTo>
                      <a:pt x="7252" y="7013"/>
                    </a:lnTo>
                    <a:lnTo>
                      <a:pt x="6964" y="7301"/>
                    </a:lnTo>
                    <a:lnTo>
                      <a:pt x="6628" y="7541"/>
                    </a:lnTo>
                    <a:lnTo>
                      <a:pt x="6292" y="7781"/>
                    </a:lnTo>
                    <a:lnTo>
                      <a:pt x="5956" y="7973"/>
                    </a:lnTo>
                    <a:lnTo>
                      <a:pt x="5524" y="8117"/>
                    </a:lnTo>
                    <a:lnTo>
                      <a:pt x="5139" y="8261"/>
                    </a:lnTo>
                    <a:lnTo>
                      <a:pt x="5139" y="8261"/>
                    </a:lnTo>
                    <a:lnTo>
                      <a:pt x="4707" y="8309"/>
                    </a:lnTo>
                    <a:lnTo>
                      <a:pt x="4275" y="8357"/>
                    </a:lnTo>
                    <a:lnTo>
                      <a:pt x="3891" y="8357"/>
                    </a:lnTo>
                    <a:lnTo>
                      <a:pt x="3458" y="8309"/>
                    </a:lnTo>
                    <a:lnTo>
                      <a:pt x="3074" y="8213"/>
                    </a:lnTo>
                    <a:lnTo>
                      <a:pt x="2690" y="8069"/>
                    </a:lnTo>
                    <a:lnTo>
                      <a:pt x="2306" y="7925"/>
                    </a:lnTo>
                    <a:lnTo>
                      <a:pt x="1970" y="7733"/>
                    </a:lnTo>
                    <a:lnTo>
                      <a:pt x="1634" y="7493"/>
                    </a:lnTo>
                    <a:lnTo>
                      <a:pt x="1345" y="7253"/>
                    </a:lnTo>
                    <a:lnTo>
                      <a:pt x="1057" y="6965"/>
                    </a:lnTo>
                    <a:lnTo>
                      <a:pt x="817" y="6628"/>
                    </a:lnTo>
                    <a:lnTo>
                      <a:pt x="577" y="6292"/>
                    </a:lnTo>
                    <a:lnTo>
                      <a:pt x="385" y="5956"/>
                    </a:lnTo>
                    <a:lnTo>
                      <a:pt x="241" y="5572"/>
                    </a:lnTo>
                    <a:lnTo>
                      <a:pt x="97" y="5140"/>
                    </a:lnTo>
                    <a:lnTo>
                      <a:pt x="97" y="5140"/>
                    </a:lnTo>
                    <a:lnTo>
                      <a:pt x="49" y="4707"/>
                    </a:lnTo>
                    <a:lnTo>
                      <a:pt x="1" y="4323"/>
                    </a:lnTo>
                    <a:lnTo>
                      <a:pt x="1" y="3891"/>
                    </a:lnTo>
                    <a:lnTo>
                      <a:pt x="49" y="3459"/>
                    </a:lnTo>
                    <a:lnTo>
                      <a:pt x="145" y="3075"/>
                    </a:lnTo>
                    <a:lnTo>
                      <a:pt x="241" y="2690"/>
                    </a:lnTo>
                    <a:lnTo>
                      <a:pt x="433" y="2354"/>
                    </a:lnTo>
                    <a:lnTo>
                      <a:pt x="625" y="1970"/>
                    </a:lnTo>
                    <a:lnTo>
                      <a:pt x="865" y="1634"/>
                    </a:lnTo>
                    <a:lnTo>
                      <a:pt x="1105" y="1346"/>
                    </a:lnTo>
                    <a:lnTo>
                      <a:pt x="1393" y="1058"/>
                    </a:lnTo>
                    <a:lnTo>
                      <a:pt x="1682" y="817"/>
                    </a:lnTo>
                    <a:lnTo>
                      <a:pt x="2066" y="577"/>
                    </a:lnTo>
                    <a:lnTo>
                      <a:pt x="2402" y="385"/>
                    </a:lnTo>
                    <a:lnTo>
                      <a:pt x="2786" y="241"/>
                    </a:lnTo>
                    <a:lnTo>
                      <a:pt x="3218" y="97"/>
                    </a:lnTo>
                    <a:lnTo>
                      <a:pt x="3218" y="97"/>
                    </a:lnTo>
                    <a:lnTo>
                      <a:pt x="3651" y="49"/>
                    </a:lnTo>
                    <a:lnTo>
                      <a:pt x="4035" y="1"/>
                    </a:lnTo>
                    <a:lnTo>
                      <a:pt x="4467" y="1"/>
                    </a:lnTo>
                    <a:lnTo>
                      <a:pt x="4851" y="49"/>
                    </a:lnTo>
                    <a:lnTo>
                      <a:pt x="5283" y="145"/>
                    </a:lnTo>
                    <a:lnTo>
                      <a:pt x="5668" y="289"/>
                    </a:lnTo>
                    <a:lnTo>
                      <a:pt x="6004" y="433"/>
                    </a:lnTo>
                    <a:lnTo>
                      <a:pt x="6388" y="625"/>
                    </a:lnTo>
                    <a:lnTo>
                      <a:pt x="6724" y="865"/>
                    </a:lnTo>
                    <a:lnTo>
                      <a:pt x="7012" y="1106"/>
                    </a:lnTo>
                    <a:lnTo>
                      <a:pt x="7300" y="1394"/>
                    </a:lnTo>
                    <a:lnTo>
                      <a:pt x="7541" y="1730"/>
                    </a:lnTo>
                    <a:lnTo>
                      <a:pt x="7781" y="2066"/>
                    </a:lnTo>
                    <a:lnTo>
                      <a:pt x="7973" y="2402"/>
                    </a:lnTo>
                    <a:lnTo>
                      <a:pt x="8117" y="2786"/>
                    </a:lnTo>
                    <a:lnTo>
                      <a:pt x="8261" y="32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5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extrusionOk="0">
                    <a:moveTo>
                      <a:pt x="2546" y="192"/>
                    </a:moveTo>
                    <a:lnTo>
                      <a:pt x="2786" y="240"/>
                    </a:lnTo>
                    <a:lnTo>
                      <a:pt x="3026" y="289"/>
                    </a:lnTo>
                    <a:lnTo>
                      <a:pt x="3266" y="385"/>
                    </a:lnTo>
                    <a:lnTo>
                      <a:pt x="3458" y="529"/>
                    </a:lnTo>
                    <a:lnTo>
                      <a:pt x="3554" y="673"/>
                    </a:lnTo>
                    <a:lnTo>
                      <a:pt x="3650" y="865"/>
                    </a:lnTo>
                    <a:lnTo>
                      <a:pt x="3650" y="1057"/>
                    </a:lnTo>
                    <a:lnTo>
                      <a:pt x="3506" y="1249"/>
                    </a:lnTo>
                    <a:lnTo>
                      <a:pt x="3362" y="1393"/>
                    </a:lnTo>
                    <a:lnTo>
                      <a:pt x="3170" y="1537"/>
                    </a:lnTo>
                    <a:lnTo>
                      <a:pt x="2930" y="1585"/>
                    </a:lnTo>
                    <a:lnTo>
                      <a:pt x="2690" y="1633"/>
                    </a:lnTo>
                    <a:lnTo>
                      <a:pt x="2450" y="1585"/>
                    </a:lnTo>
                    <a:lnTo>
                      <a:pt x="2210" y="1537"/>
                    </a:lnTo>
                    <a:lnTo>
                      <a:pt x="1969" y="1441"/>
                    </a:lnTo>
                    <a:lnTo>
                      <a:pt x="1777" y="1297"/>
                    </a:lnTo>
                    <a:lnTo>
                      <a:pt x="1633" y="1105"/>
                    </a:lnTo>
                    <a:lnTo>
                      <a:pt x="1585" y="961"/>
                    </a:lnTo>
                    <a:lnTo>
                      <a:pt x="1585" y="769"/>
                    </a:lnTo>
                    <a:lnTo>
                      <a:pt x="1681" y="577"/>
                    </a:lnTo>
                    <a:lnTo>
                      <a:pt x="1873" y="385"/>
                    </a:lnTo>
                    <a:lnTo>
                      <a:pt x="2065" y="289"/>
                    </a:lnTo>
                    <a:lnTo>
                      <a:pt x="2306" y="240"/>
                    </a:lnTo>
                    <a:lnTo>
                      <a:pt x="2546" y="192"/>
                    </a:lnTo>
                    <a:close/>
                    <a:moveTo>
                      <a:pt x="2306" y="0"/>
                    </a:move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1105" y="1441"/>
                    </a:moveTo>
                    <a:lnTo>
                      <a:pt x="1105" y="1441"/>
                    </a:lnTo>
                    <a:lnTo>
                      <a:pt x="865" y="1393"/>
                    </a:lnTo>
                    <a:lnTo>
                      <a:pt x="625" y="1345"/>
                    </a:lnTo>
                    <a:lnTo>
                      <a:pt x="384" y="1249"/>
                    </a:lnTo>
                    <a:lnTo>
                      <a:pt x="192" y="1105"/>
                    </a:lnTo>
                    <a:lnTo>
                      <a:pt x="48" y="913"/>
                    </a:lnTo>
                    <a:lnTo>
                      <a:pt x="0" y="769"/>
                    </a:lnTo>
                    <a:lnTo>
                      <a:pt x="0" y="577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288" y="193"/>
                    </a:lnTo>
                    <a:lnTo>
                      <a:pt x="480" y="97"/>
                    </a:lnTo>
                    <a:lnTo>
                      <a:pt x="721" y="48"/>
                    </a:lnTo>
                    <a:lnTo>
                      <a:pt x="961" y="0"/>
                    </a:lnTo>
                    <a:lnTo>
                      <a:pt x="961" y="0"/>
                    </a:lnTo>
                    <a:lnTo>
                      <a:pt x="1201" y="48"/>
                    </a:lnTo>
                    <a:lnTo>
                      <a:pt x="1441" y="97"/>
                    </a:lnTo>
                    <a:lnTo>
                      <a:pt x="1681" y="193"/>
                    </a:lnTo>
                    <a:lnTo>
                      <a:pt x="1873" y="337"/>
                    </a:lnTo>
                    <a:lnTo>
                      <a:pt x="1969" y="481"/>
                    </a:lnTo>
                    <a:lnTo>
                      <a:pt x="2065" y="673"/>
                    </a:lnTo>
                    <a:lnTo>
                      <a:pt x="2065" y="865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1777" y="1201"/>
                    </a:lnTo>
                    <a:lnTo>
                      <a:pt x="1585" y="1345"/>
                    </a:lnTo>
                    <a:lnTo>
                      <a:pt x="1345" y="1393"/>
                    </a:lnTo>
                    <a:lnTo>
                      <a:pt x="1105" y="14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1495175" y="2421650"/>
                <a:ext cx="1224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3651" fill="none" extrusionOk="0">
                    <a:moveTo>
                      <a:pt x="2642" y="0"/>
                    </a:moveTo>
                    <a:lnTo>
                      <a:pt x="2642" y="0"/>
                    </a:lnTo>
                    <a:lnTo>
                      <a:pt x="2306" y="0"/>
                    </a:lnTo>
                    <a:lnTo>
                      <a:pt x="1969" y="48"/>
                    </a:lnTo>
                    <a:lnTo>
                      <a:pt x="1585" y="144"/>
                    </a:lnTo>
                    <a:lnTo>
                      <a:pt x="1249" y="289"/>
                    </a:lnTo>
                    <a:lnTo>
                      <a:pt x="1249" y="289"/>
                    </a:lnTo>
                    <a:lnTo>
                      <a:pt x="865" y="481"/>
                    </a:lnTo>
                    <a:lnTo>
                      <a:pt x="529" y="721"/>
                    </a:lnTo>
                    <a:lnTo>
                      <a:pt x="289" y="961"/>
                    </a:lnTo>
                    <a:lnTo>
                      <a:pt x="144" y="1249"/>
                    </a:lnTo>
                    <a:lnTo>
                      <a:pt x="48" y="1489"/>
                    </a:lnTo>
                    <a:lnTo>
                      <a:pt x="0" y="1777"/>
                    </a:lnTo>
                    <a:lnTo>
                      <a:pt x="0" y="2065"/>
                    </a:lnTo>
                    <a:lnTo>
                      <a:pt x="96" y="2354"/>
                    </a:lnTo>
                    <a:lnTo>
                      <a:pt x="192" y="2594"/>
                    </a:lnTo>
                    <a:lnTo>
                      <a:pt x="385" y="2882"/>
                    </a:lnTo>
                    <a:lnTo>
                      <a:pt x="577" y="3074"/>
                    </a:lnTo>
                    <a:lnTo>
                      <a:pt x="865" y="3266"/>
                    </a:lnTo>
                    <a:lnTo>
                      <a:pt x="1153" y="3458"/>
                    </a:lnTo>
                    <a:lnTo>
                      <a:pt x="1441" y="3554"/>
                    </a:lnTo>
                    <a:lnTo>
                      <a:pt x="1825" y="3650"/>
                    </a:lnTo>
                    <a:lnTo>
                      <a:pt x="2210" y="3650"/>
                    </a:lnTo>
                    <a:lnTo>
                      <a:pt x="2210" y="3650"/>
                    </a:lnTo>
                    <a:lnTo>
                      <a:pt x="2594" y="3650"/>
                    </a:lnTo>
                    <a:lnTo>
                      <a:pt x="2978" y="3554"/>
                    </a:lnTo>
                    <a:lnTo>
                      <a:pt x="3410" y="3410"/>
                    </a:lnTo>
                    <a:lnTo>
                      <a:pt x="3842" y="3170"/>
                    </a:lnTo>
                    <a:lnTo>
                      <a:pt x="3842" y="3170"/>
                    </a:lnTo>
                    <a:lnTo>
                      <a:pt x="4179" y="2978"/>
                    </a:lnTo>
                    <a:lnTo>
                      <a:pt x="4467" y="2690"/>
                    </a:lnTo>
                    <a:lnTo>
                      <a:pt x="4659" y="2450"/>
                    </a:lnTo>
                    <a:lnTo>
                      <a:pt x="4803" y="2210"/>
                    </a:lnTo>
                    <a:lnTo>
                      <a:pt x="4899" y="1921"/>
                    </a:lnTo>
                    <a:lnTo>
                      <a:pt x="4899" y="1633"/>
                    </a:lnTo>
                    <a:lnTo>
                      <a:pt x="4851" y="1393"/>
                    </a:lnTo>
                    <a:lnTo>
                      <a:pt x="4803" y="1153"/>
                    </a:lnTo>
                    <a:lnTo>
                      <a:pt x="4659" y="913"/>
                    </a:lnTo>
                    <a:lnTo>
                      <a:pt x="4467" y="673"/>
                    </a:lnTo>
                    <a:lnTo>
                      <a:pt x="4227" y="481"/>
                    </a:lnTo>
                    <a:lnTo>
                      <a:pt x="3986" y="337"/>
                    </a:lnTo>
                    <a:lnTo>
                      <a:pt x="3698" y="192"/>
                    </a:lnTo>
                    <a:lnTo>
                      <a:pt x="3362" y="48"/>
                    </a:lnTo>
                    <a:lnTo>
                      <a:pt x="3026" y="0"/>
                    </a:lnTo>
                    <a:lnTo>
                      <a:pt x="2642" y="0"/>
                    </a:lnTo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1582825" y="2607750"/>
                <a:ext cx="108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97" extrusionOk="0">
                    <a:moveTo>
                      <a:pt x="0" y="96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  <a:moveTo>
                      <a:pt x="48" y="96"/>
                    </a:move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8" y="96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40" y="48"/>
                    </a:move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288" y="0"/>
                    </a:move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36" y="0"/>
                    </a:move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384" y="0"/>
                    </a:move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  <a:moveTo>
                      <a:pt x="432" y="0"/>
                    </a:move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5"/>
              <p:cNvSpPr/>
              <p:nvPr/>
            </p:nvSpPr>
            <p:spPr>
              <a:xfrm>
                <a:off x="15828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5"/>
              <p:cNvSpPr/>
              <p:nvPr/>
            </p:nvSpPr>
            <p:spPr>
              <a:xfrm>
                <a:off x="1584025" y="261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5"/>
              <p:cNvSpPr/>
              <p:nvPr/>
            </p:nvSpPr>
            <p:spPr>
              <a:xfrm>
                <a:off x="1584025" y="2608950"/>
                <a:ext cx="48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9" fill="none" extrusionOk="0">
                    <a:moveTo>
                      <a:pt x="192" y="0"/>
                    </a:moveTo>
                    <a:lnTo>
                      <a:pt x="192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5"/>
              <p:cNvSpPr/>
              <p:nvPr/>
            </p:nvSpPr>
            <p:spPr>
              <a:xfrm>
                <a:off x="1588825" y="2608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5"/>
              <p:cNvSpPr/>
              <p:nvPr/>
            </p:nvSpPr>
            <p:spPr>
              <a:xfrm>
                <a:off x="1590025" y="2607750"/>
                <a:ext cx="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5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5"/>
              <p:cNvSpPr/>
              <p:nvPr/>
            </p:nvSpPr>
            <p:spPr>
              <a:xfrm>
                <a:off x="15900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5"/>
              <p:cNvSpPr/>
              <p:nvPr/>
            </p:nvSpPr>
            <p:spPr>
              <a:xfrm>
                <a:off x="15900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5"/>
              <p:cNvSpPr/>
              <p:nvPr/>
            </p:nvSpPr>
            <p:spPr>
              <a:xfrm>
                <a:off x="15912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5"/>
              <p:cNvSpPr/>
              <p:nvPr/>
            </p:nvSpPr>
            <p:spPr>
              <a:xfrm>
                <a:off x="1591225" y="2607750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fill="none" extrusionOk="0">
                    <a:moveTo>
                      <a:pt x="48" y="0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5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5"/>
              <p:cNvSpPr/>
              <p:nvPr/>
            </p:nvSpPr>
            <p:spPr>
              <a:xfrm>
                <a:off x="15924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5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5"/>
              <p:cNvSpPr/>
              <p:nvPr/>
            </p:nvSpPr>
            <p:spPr>
              <a:xfrm>
                <a:off x="1593625" y="2607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5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fill="none" extrusionOk="0">
                    <a:moveTo>
                      <a:pt x="7684" y="0"/>
                    </a:moveTo>
                    <a:lnTo>
                      <a:pt x="7684" y="0"/>
                    </a:ln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3314" y="2738"/>
                    </a:lnTo>
                    <a:lnTo>
                      <a:pt x="3314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14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562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10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extrusionOk="0">
                    <a:moveTo>
                      <a:pt x="961" y="0"/>
                    </a:move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FFFFF">
                  <a:alpha val="2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5"/>
              <p:cNvSpPr/>
              <p:nvPr/>
            </p:nvSpPr>
            <p:spPr>
              <a:xfrm>
                <a:off x="1534800" y="2426450"/>
                <a:ext cx="5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42" fill="none" extrusionOk="0">
                    <a:moveTo>
                      <a:pt x="961" y="0"/>
                    </a:moveTo>
                    <a:lnTo>
                      <a:pt x="961" y="0"/>
                    </a:lnTo>
                    <a:lnTo>
                      <a:pt x="721" y="48"/>
                    </a:lnTo>
                    <a:lnTo>
                      <a:pt x="480" y="97"/>
                    </a:lnTo>
                    <a:lnTo>
                      <a:pt x="288" y="193"/>
                    </a:lnTo>
                    <a:lnTo>
                      <a:pt x="96" y="385"/>
                    </a:lnTo>
                    <a:lnTo>
                      <a:pt x="96" y="385"/>
                    </a:lnTo>
                    <a:lnTo>
                      <a:pt x="0" y="577"/>
                    </a:lnTo>
                    <a:lnTo>
                      <a:pt x="0" y="769"/>
                    </a:lnTo>
                    <a:lnTo>
                      <a:pt x="48" y="913"/>
                    </a:lnTo>
                    <a:lnTo>
                      <a:pt x="192" y="1105"/>
                    </a:lnTo>
                    <a:lnTo>
                      <a:pt x="384" y="1249"/>
                    </a:lnTo>
                    <a:lnTo>
                      <a:pt x="625" y="1345"/>
                    </a:lnTo>
                    <a:lnTo>
                      <a:pt x="865" y="1393"/>
                    </a:lnTo>
                    <a:lnTo>
                      <a:pt x="1105" y="1441"/>
                    </a:lnTo>
                    <a:lnTo>
                      <a:pt x="1105" y="1441"/>
                    </a:lnTo>
                    <a:lnTo>
                      <a:pt x="1345" y="1393"/>
                    </a:lnTo>
                    <a:lnTo>
                      <a:pt x="1585" y="1345"/>
                    </a:lnTo>
                    <a:lnTo>
                      <a:pt x="1777" y="1201"/>
                    </a:lnTo>
                    <a:lnTo>
                      <a:pt x="1921" y="1057"/>
                    </a:lnTo>
                    <a:lnTo>
                      <a:pt x="1921" y="1057"/>
                    </a:lnTo>
                    <a:lnTo>
                      <a:pt x="2065" y="865"/>
                    </a:lnTo>
                    <a:lnTo>
                      <a:pt x="2065" y="673"/>
                    </a:lnTo>
                    <a:lnTo>
                      <a:pt x="1969" y="481"/>
                    </a:lnTo>
                    <a:lnTo>
                      <a:pt x="1873" y="337"/>
                    </a:lnTo>
                    <a:lnTo>
                      <a:pt x="1681" y="193"/>
                    </a:lnTo>
                    <a:lnTo>
                      <a:pt x="1441" y="97"/>
                    </a:lnTo>
                    <a:lnTo>
                      <a:pt x="1201" y="48"/>
                    </a:lnTo>
                    <a:lnTo>
                      <a:pt x="9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5"/>
              <p:cNvSpPr/>
              <p:nvPr/>
            </p:nvSpPr>
            <p:spPr>
              <a:xfrm>
                <a:off x="1477175" y="2515300"/>
                <a:ext cx="192125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3843" extrusionOk="0">
                    <a:moveTo>
                      <a:pt x="7684" y="0"/>
                    </a:moveTo>
                    <a:lnTo>
                      <a:pt x="7204" y="721"/>
                    </a:lnTo>
                    <a:lnTo>
                      <a:pt x="6724" y="1297"/>
                    </a:lnTo>
                    <a:lnTo>
                      <a:pt x="6195" y="1777"/>
                    </a:lnTo>
                    <a:lnTo>
                      <a:pt x="5667" y="2161"/>
                    </a:lnTo>
                    <a:lnTo>
                      <a:pt x="5091" y="2450"/>
                    </a:lnTo>
                    <a:lnTo>
                      <a:pt x="4514" y="2594"/>
                    </a:lnTo>
                    <a:lnTo>
                      <a:pt x="3938" y="2738"/>
                    </a:lnTo>
                    <a:lnTo>
                      <a:pt x="2882" y="2738"/>
                    </a:lnTo>
                    <a:lnTo>
                      <a:pt x="2449" y="2690"/>
                    </a:lnTo>
                    <a:lnTo>
                      <a:pt x="1585" y="2498"/>
                    </a:lnTo>
                    <a:lnTo>
                      <a:pt x="768" y="2258"/>
                    </a:lnTo>
                    <a:lnTo>
                      <a:pt x="0" y="1969"/>
                    </a:lnTo>
                    <a:lnTo>
                      <a:pt x="336" y="2354"/>
                    </a:lnTo>
                    <a:lnTo>
                      <a:pt x="672" y="2738"/>
                    </a:lnTo>
                    <a:lnTo>
                      <a:pt x="1057" y="3074"/>
                    </a:lnTo>
                    <a:lnTo>
                      <a:pt x="1489" y="3314"/>
                    </a:lnTo>
                    <a:lnTo>
                      <a:pt x="1969" y="3554"/>
                    </a:lnTo>
                    <a:lnTo>
                      <a:pt x="2449" y="3698"/>
                    </a:lnTo>
                    <a:lnTo>
                      <a:pt x="2978" y="3794"/>
                    </a:lnTo>
                    <a:lnTo>
                      <a:pt x="3506" y="3842"/>
                    </a:lnTo>
                    <a:lnTo>
                      <a:pt x="3890" y="3842"/>
                    </a:lnTo>
                    <a:lnTo>
                      <a:pt x="4226" y="3794"/>
                    </a:lnTo>
                    <a:lnTo>
                      <a:pt x="4274" y="3794"/>
                    </a:lnTo>
                    <a:lnTo>
                      <a:pt x="4466" y="3746"/>
                    </a:lnTo>
                    <a:lnTo>
                      <a:pt x="4514" y="3746"/>
                    </a:lnTo>
                    <a:lnTo>
                      <a:pt x="4514" y="3698"/>
                    </a:lnTo>
                    <a:lnTo>
                      <a:pt x="4658" y="3698"/>
                    </a:lnTo>
                    <a:lnTo>
                      <a:pt x="5283" y="3458"/>
                    </a:lnTo>
                    <a:lnTo>
                      <a:pt x="5811" y="3122"/>
                    </a:lnTo>
                    <a:lnTo>
                      <a:pt x="6339" y="2738"/>
                    </a:lnTo>
                    <a:lnTo>
                      <a:pt x="6724" y="2306"/>
                    </a:lnTo>
                    <a:lnTo>
                      <a:pt x="7108" y="1777"/>
                    </a:lnTo>
                    <a:lnTo>
                      <a:pt x="7396" y="1249"/>
                    </a:lnTo>
                    <a:lnTo>
                      <a:pt x="7588" y="625"/>
                    </a:lnTo>
                    <a:lnTo>
                      <a:pt x="7684" y="0"/>
                    </a:lnTo>
                    <a:close/>
                  </a:path>
                </a:pathLst>
              </a:custGeom>
              <a:solidFill>
                <a:schemeClr val="dk1">
                  <a:alpha val="33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15"/>
            <p:cNvSpPr/>
            <p:nvPr/>
          </p:nvSpPr>
          <p:spPr>
            <a:xfrm rot="-690935" flipH="1">
              <a:off x="653014" y="1755069"/>
              <a:ext cx="247596" cy="28514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15"/>
          <p:cNvSpPr/>
          <p:nvPr/>
        </p:nvSpPr>
        <p:spPr>
          <a:xfrm>
            <a:off x="1840600" y="934025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8" name="Google Shape;2408;p36"/>
          <p:cNvGrpSpPr/>
          <p:nvPr/>
        </p:nvGrpSpPr>
        <p:grpSpPr>
          <a:xfrm flipH="1">
            <a:off x="1286181" y="700497"/>
            <a:ext cx="7011015" cy="4319112"/>
            <a:chOff x="1569550" y="629994"/>
            <a:chExt cx="5900038" cy="3634698"/>
          </a:xfrm>
        </p:grpSpPr>
        <p:grpSp>
          <p:nvGrpSpPr>
            <p:cNvPr id="2409" name="Google Shape;2409;p36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2410" name="Google Shape;2410;p36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6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6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6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6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" name="Google Shape;2415;p36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6" name="Google Shape;2416;p36"/>
          <p:cNvGrpSpPr/>
          <p:nvPr/>
        </p:nvGrpSpPr>
        <p:grpSpPr>
          <a:xfrm rot="10800000">
            <a:off x="-281232" y="3449289"/>
            <a:ext cx="2862466" cy="1695774"/>
            <a:chOff x="238125" y="3383650"/>
            <a:chExt cx="1287775" cy="762900"/>
          </a:xfrm>
        </p:grpSpPr>
        <p:sp>
          <p:nvSpPr>
            <p:cNvPr id="2417" name="Google Shape;2417;p36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0" name="Google Shape;2420;p36"/>
          <p:cNvGrpSpPr/>
          <p:nvPr/>
        </p:nvGrpSpPr>
        <p:grpSpPr>
          <a:xfrm rot="5400000">
            <a:off x="7522822" y="-584584"/>
            <a:ext cx="1175451" cy="2324553"/>
            <a:chOff x="961675" y="1958725"/>
            <a:chExt cx="563225" cy="1113825"/>
          </a:xfrm>
        </p:grpSpPr>
        <p:sp>
          <p:nvSpPr>
            <p:cNvPr id="2421" name="Google Shape;2421;p36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37"/>
          <p:cNvGrpSpPr/>
          <p:nvPr/>
        </p:nvGrpSpPr>
        <p:grpSpPr>
          <a:xfrm rot="10800000" flipH="1">
            <a:off x="6691758" y="3468233"/>
            <a:ext cx="2862466" cy="1695774"/>
            <a:chOff x="238125" y="3383650"/>
            <a:chExt cx="1287775" cy="762900"/>
          </a:xfrm>
        </p:grpSpPr>
        <p:sp>
          <p:nvSpPr>
            <p:cNvPr id="2425" name="Google Shape;2425;p37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37"/>
          <p:cNvGrpSpPr/>
          <p:nvPr/>
        </p:nvGrpSpPr>
        <p:grpSpPr>
          <a:xfrm rot="-5400000" flipH="1">
            <a:off x="574720" y="-584584"/>
            <a:ext cx="1175451" cy="2324553"/>
            <a:chOff x="961675" y="1958725"/>
            <a:chExt cx="563225" cy="1113825"/>
          </a:xfrm>
        </p:grpSpPr>
        <p:sp>
          <p:nvSpPr>
            <p:cNvPr id="2429" name="Google Shape;2429;p37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1" name="Google Shape;2431;p37"/>
          <p:cNvSpPr/>
          <p:nvPr/>
        </p:nvSpPr>
        <p:spPr>
          <a:xfrm>
            <a:off x="-152687" y="44629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2" name="Google Shape;2432;p37"/>
          <p:cNvGrpSpPr/>
          <p:nvPr/>
        </p:nvGrpSpPr>
        <p:grpSpPr>
          <a:xfrm>
            <a:off x="-198288" y="1445825"/>
            <a:ext cx="475779" cy="475800"/>
            <a:chOff x="1460350" y="2402425"/>
            <a:chExt cx="208950" cy="208950"/>
          </a:xfrm>
        </p:grpSpPr>
        <p:sp>
          <p:nvSpPr>
            <p:cNvPr id="2433" name="Google Shape;2433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37"/>
          <p:cNvGrpSpPr/>
          <p:nvPr/>
        </p:nvGrpSpPr>
        <p:grpSpPr>
          <a:xfrm rot="3427705">
            <a:off x="3096928" y="4999029"/>
            <a:ext cx="340783" cy="340829"/>
            <a:chOff x="1460350" y="2402425"/>
            <a:chExt cx="208950" cy="208950"/>
          </a:xfrm>
        </p:grpSpPr>
        <p:sp>
          <p:nvSpPr>
            <p:cNvPr id="2462" name="Google Shape;2462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dk1">
                <a:alpha val="3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0" name="Google Shape;2490;p37"/>
          <p:cNvSpPr/>
          <p:nvPr/>
        </p:nvSpPr>
        <p:spPr>
          <a:xfrm>
            <a:off x="8850715" y="93403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37"/>
          <p:cNvSpPr/>
          <p:nvPr/>
        </p:nvSpPr>
        <p:spPr>
          <a:xfrm>
            <a:off x="5433965" y="-189818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9" r:id="rId4"/>
    <p:sldLayoutId id="2147483661" r:id="rId5"/>
    <p:sldLayoutId id="2147483682" r:id="rId6"/>
    <p:sldLayoutId id="2147483683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pRUC4QwGphbmg0XsgdYYfn/FunTravel?page-id=0%3A1&amp;node-id=12%3A144&amp;viewport=260%2C322%2C1&amp;scaling=scale-down&amp;starting-point-node-id=1%3A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1"/>
          <p:cNvSpPr txBox="1">
            <a:spLocks noGrp="1"/>
          </p:cNvSpPr>
          <p:nvPr>
            <p:ph type="ctrTitle"/>
          </p:nvPr>
        </p:nvSpPr>
        <p:spPr>
          <a:xfrm>
            <a:off x="1891488" y="1556968"/>
            <a:ext cx="5361000" cy="12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err="1"/>
              <a:t>FunTravel</a:t>
            </a:r>
            <a:br>
              <a:rPr lang="en" sz="3200"/>
            </a:br>
            <a:r>
              <a:rPr lang="en" sz="3200">
                <a:solidFill>
                  <a:srgbClr val="210A06"/>
                </a:solidFill>
              </a:rPr>
              <a:t>Milestone 2</a:t>
            </a:r>
            <a:endParaRPr sz="5300">
              <a:solidFill>
                <a:schemeClr val="lt1"/>
              </a:solidFill>
            </a:endParaRPr>
          </a:p>
        </p:txBody>
      </p:sp>
      <p:sp>
        <p:nvSpPr>
          <p:cNvPr id="2504" name="Google Shape;2504;p41"/>
          <p:cNvSpPr/>
          <p:nvPr/>
        </p:nvSpPr>
        <p:spPr>
          <a:xfrm rot="10800000">
            <a:off x="3794446" y="2946177"/>
            <a:ext cx="1555119" cy="174751"/>
          </a:xfrm>
          <a:custGeom>
            <a:avLst/>
            <a:gdLst/>
            <a:ahLst/>
            <a:cxnLst/>
            <a:rect l="l" t="t" r="r" b="b"/>
            <a:pathLst>
              <a:path w="20452" h="2623" extrusionOk="0">
                <a:moveTo>
                  <a:pt x="19806" y="1"/>
                </a:moveTo>
                <a:lnTo>
                  <a:pt x="19342" y="41"/>
                </a:lnTo>
                <a:lnTo>
                  <a:pt x="18757" y="142"/>
                </a:lnTo>
                <a:lnTo>
                  <a:pt x="18051" y="283"/>
                </a:lnTo>
                <a:lnTo>
                  <a:pt x="17325" y="384"/>
                </a:lnTo>
                <a:lnTo>
                  <a:pt x="16539" y="505"/>
                </a:lnTo>
                <a:lnTo>
                  <a:pt x="15712" y="586"/>
                </a:lnTo>
                <a:lnTo>
                  <a:pt x="14824" y="666"/>
                </a:lnTo>
                <a:lnTo>
                  <a:pt x="13896" y="727"/>
                </a:lnTo>
                <a:lnTo>
                  <a:pt x="12928" y="787"/>
                </a:lnTo>
                <a:lnTo>
                  <a:pt x="11920" y="807"/>
                </a:lnTo>
                <a:lnTo>
                  <a:pt x="10851" y="828"/>
                </a:lnTo>
                <a:lnTo>
                  <a:pt x="9742" y="828"/>
                </a:lnTo>
                <a:lnTo>
                  <a:pt x="8592" y="807"/>
                </a:lnTo>
                <a:lnTo>
                  <a:pt x="7382" y="767"/>
                </a:lnTo>
                <a:lnTo>
                  <a:pt x="6152" y="707"/>
                </a:lnTo>
                <a:lnTo>
                  <a:pt x="4861" y="606"/>
                </a:lnTo>
                <a:lnTo>
                  <a:pt x="3530" y="505"/>
                </a:lnTo>
                <a:lnTo>
                  <a:pt x="2158" y="384"/>
                </a:lnTo>
                <a:lnTo>
                  <a:pt x="1614" y="344"/>
                </a:lnTo>
                <a:lnTo>
                  <a:pt x="1150" y="344"/>
                </a:lnTo>
                <a:lnTo>
                  <a:pt x="767" y="384"/>
                </a:lnTo>
                <a:lnTo>
                  <a:pt x="444" y="444"/>
                </a:lnTo>
                <a:lnTo>
                  <a:pt x="323" y="505"/>
                </a:lnTo>
                <a:lnTo>
                  <a:pt x="222" y="545"/>
                </a:lnTo>
                <a:lnTo>
                  <a:pt x="141" y="606"/>
                </a:lnTo>
                <a:lnTo>
                  <a:pt x="61" y="666"/>
                </a:lnTo>
                <a:lnTo>
                  <a:pt x="20" y="747"/>
                </a:lnTo>
                <a:lnTo>
                  <a:pt x="0" y="807"/>
                </a:lnTo>
                <a:lnTo>
                  <a:pt x="0" y="888"/>
                </a:lnTo>
                <a:lnTo>
                  <a:pt x="20" y="969"/>
                </a:lnTo>
                <a:lnTo>
                  <a:pt x="41" y="1050"/>
                </a:lnTo>
                <a:lnTo>
                  <a:pt x="101" y="1130"/>
                </a:lnTo>
                <a:lnTo>
                  <a:pt x="182" y="1211"/>
                </a:lnTo>
                <a:lnTo>
                  <a:pt x="283" y="1292"/>
                </a:lnTo>
                <a:lnTo>
                  <a:pt x="404" y="1372"/>
                </a:lnTo>
                <a:lnTo>
                  <a:pt x="545" y="1453"/>
                </a:lnTo>
                <a:lnTo>
                  <a:pt x="888" y="1614"/>
                </a:lnTo>
                <a:lnTo>
                  <a:pt x="1331" y="1776"/>
                </a:lnTo>
                <a:lnTo>
                  <a:pt x="1856" y="1897"/>
                </a:lnTo>
                <a:lnTo>
                  <a:pt x="2461" y="2018"/>
                </a:lnTo>
                <a:lnTo>
                  <a:pt x="3167" y="2098"/>
                </a:lnTo>
                <a:lnTo>
                  <a:pt x="4659" y="2260"/>
                </a:lnTo>
                <a:lnTo>
                  <a:pt x="6172" y="2401"/>
                </a:lnTo>
                <a:lnTo>
                  <a:pt x="7685" y="2522"/>
                </a:lnTo>
                <a:lnTo>
                  <a:pt x="9197" y="2603"/>
                </a:lnTo>
                <a:lnTo>
                  <a:pt x="9964" y="2623"/>
                </a:lnTo>
                <a:lnTo>
                  <a:pt x="11517" y="2623"/>
                </a:lnTo>
                <a:lnTo>
                  <a:pt x="12303" y="2582"/>
                </a:lnTo>
                <a:lnTo>
                  <a:pt x="13090" y="2542"/>
                </a:lnTo>
                <a:lnTo>
                  <a:pt x="13876" y="2481"/>
                </a:lnTo>
                <a:lnTo>
                  <a:pt x="14683" y="2381"/>
                </a:lnTo>
                <a:lnTo>
                  <a:pt x="15490" y="2280"/>
                </a:lnTo>
                <a:lnTo>
                  <a:pt x="16276" y="2139"/>
                </a:lnTo>
                <a:lnTo>
                  <a:pt x="17023" y="1957"/>
                </a:lnTo>
                <a:lnTo>
                  <a:pt x="17708" y="1776"/>
                </a:lnTo>
                <a:lnTo>
                  <a:pt x="18334" y="1554"/>
                </a:lnTo>
                <a:lnTo>
                  <a:pt x="18898" y="1332"/>
                </a:lnTo>
                <a:lnTo>
                  <a:pt x="19362" y="1110"/>
                </a:lnTo>
                <a:lnTo>
                  <a:pt x="19766" y="888"/>
                </a:lnTo>
                <a:lnTo>
                  <a:pt x="20088" y="686"/>
                </a:lnTo>
                <a:lnTo>
                  <a:pt x="20310" y="485"/>
                </a:lnTo>
                <a:lnTo>
                  <a:pt x="20371" y="404"/>
                </a:lnTo>
                <a:lnTo>
                  <a:pt x="20431" y="323"/>
                </a:lnTo>
                <a:lnTo>
                  <a:pt x="20451" y="243"/>
                </a:lnTo>
                <a:lnTo>
                  <a:pt x="20451" y="182"/>
                </a:lnTo>
                <a:lnTo>
                  <a:pt x="20411" y="122"/>
                </a:lnTo>
                <a:lnTo>
                  <a:pt x="20350" y="81"/>
                </a:lnTo>
                <a:lnTo>
                  <a:pt x="20270" y="41"/>
                </a:lnTo>
                <a:lnTo>
                  <a:pt x="20149" y="21"/>
                </a:lnTo>
                <a:lnTo>
                  <a:pt x="199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41"/>
          <p:cNvGrpSpPr/>
          <p:nvPr/>
        </p:nvGrpSpPr>
        <p:grpSpPr>
          <a:xfrm>
            <a:off x="6753608" y="2291907"/>
            <a:ext cx="1918307" cy="2376248"/>
            <a:chOff x="1652450" y="2386825"/>
            <a:chExt cx="1066200" cy="1320725"/>
          </a:xfrm>
        </p:grpSpPr>
        <p:sp>
          <p:nvSpPr>
            <p:cNvPr id="2506" name="Google Shape;2506;p41"/>
            <p:cNvSpPr/>
            <p:nvPr/>
          </p:nvSpPr>
          <p:spPr>
            <a:xfrm>
              <a:off x="1840950" y="2437250"/>
              <a:ext cx="877700" cy="871675"/>
            </a:xfrm>
            <a:custGeom>
              <a:avLst/>
              <a:gdLst/>
              <a:ahLst/>
              <a:cxnLst/>
              <a:rect l="l" t="t" r="r" b="b"/>
              <a:pathLst>
                <a:path w="35108" h="34867" extrusionOk="0">
                  <a:moveTo>
                    <a:pt x="17578" y="1"/>
                  </a:moveTo>
                  <a:lnTo>
                    <a:pt x="16809" y="49"/>
                  </a:lnTo>
                  <a:lnTo>
                    <a:pt x="16041" y="97"/>
                  </a:lnTo>
                  <a:lnTo>
                    <a:pt x="14552" y="289"/>
                  </a:lnTo>
                  <a:lnTo>
                    <a:pt x="13112" y="577"/>
                  </a:lnTo>
                  <a:lnTo>
                    <a:pt x="11767" y="913"/>
                  </a:lnTo>
                  <a:lnTo>
                    <a:pt x="10470" y="1345"/>
                  </a:lnTo>
                  <a:lnTo>
                    <a:pt x="9318" y="1778"/>
                  </a:lnTo>
                  <a:lnTo>
                    <a:pt x="8309" y="2210"/>
                  </a:lnTo>
                  <a:lnTo>
                    <a:pt x="7349" y="2642"/>
                  </a:lnTo>
                  <a:lnTo>
                    <a:pt x="6580" y="3026"/>
                  </a:lnTo>
                  <a:lnTo>
                    <a:pt x="5524" y="3603"/>
                  </a:lnTo>
                  <a:lnTo>
                    <a:pt x="5139" y="3843"/>
                  </a:lnTo>
                  <a:lnTo>
                    <a:pt x="4275" y="4659"/>
                  </a:lnTo>
                  <a:lnTo>
                    <a:pt x="3458" y="5572"/>
                  </a:lnTo>
                  <a:lnTo>
                    <a:pt x="2498" y="6628"/>
                  </a:lnTo>
                  <a:lnTo>
                    <a:pt x="1537" y="7781"/>
                  </a:lnTo>
                  <a:lnTo>
                    <a:pt x="1105" y="8357"/>
                  </a:lnTo>
                  <a:lnTo>
                    <a:pt x="721" y="8981"/>
                  </a:lnTo>
                  <a:lnTo>
                    <a:pt x="385" y="9510"/>
                  </a:lnTo>
                  <a:lnTo>
                    <a:pt x="193" y="10038"/>
                  </a:lnTo>
                  <a:lnTo>
                    <a:pt x="49" y="10566"/>
                  </a:lnTo>
                  <a:lnTo>
                    <a:pt x="1" y="10758"/>
                  </a:lnTo>
                  <a:lnTo>
                    <a:pt x="1" y="10998"/>
                  </a:lnTo>
                  <a:lnTo>
                    <a:pt x="97" y="11431"/>
                  </a:lnTo>
                  <a:lnTo>
                    <a:pt x="241" y="11911"/>
                  </a:lnTo>
                  <a:lnTo>
                    <a:pt x="433" y="12439"/>
                  </a:lnTo>
                  <a:lnTo>
                    <a:pt x="673" y="13016"/>
                  </a:lnTo>
                  <a:lnTo>
                    <a:pt x="1249" y="14168"/>
                  </a:lnTo>
                  <a:lnTo>
                    <a:pt x="1874" y="15321"/>
                  </a:lnTo>
                  <a:lnTo>
                    <a:pt x="2498" y="16377"/>
                  </a:lnTo>
                  <a:lnTo>
                    <a:pt x="3074" y="17242"/>
                  </a:lnTo>
                  <a:lnTo>
                    <a:pt x="3603" y="18010"/>
                  </a:lnTo>
                  <a:lnTo>
                    <a:pt x="3555" y="18634"/>
                  </a:lnTo>
                  <a:lnTo>
                    <a:pt x="3458" y="20171"/>
                  </a:lnTo>
                  <a:lnTo>
                    <a:pt x="3410" y="21228"/>
                  </a:lnTo>
                  <a:lnTo>
                    <a:pt x="3458" y="22428"/>
                  </a:lnTo>
                  <a:lnTo>
                    <a:pt x="3506" y="23725"/>
                  </a:lnTo>
                  <a:lnTo>
                    <a:pt x="3651" y="25118"/>
                  </a:lnTo>
                  <a:lnTo>
                    <a:pt x="3843" y="26511"/>
                  </a:lnTo>
                  <a:lnTo>
                    <a:pt x="4131" y="27903"/>
                  </a:lnTo>
                  <a:lnTo>
                    <a:pt x="4323" y="28624"/>
                  </a:lnTo>
                  <a:lnTo>
                    <a:pt x="4515" y="29296"/>
                  </a:lnTo>
                  <a:lnTo>
                    <a:pt x="4755" y="29920"/>
                  </a:lnTo>
                  <a:lnTo>
                    <a:pt x="5043" y="30545"/>
                  </a:lnTo>
                  <a:lnTo>
                    <a:pt x="5379" y="31169"/>
                  </a:lnTo>
                  <a:lnTo>
                    <a:pt x="5716" y="31745"/>
                  </a:lnTo>
                  <a:lnTo>
                    <a:pt x="6100" y="32274"/>
                  </a:lnTo>
                  <a:lnTo>
                    <a:pt x="6532" y="32754"/>
                  </a:lnTo>
                  <a:lnTo>
                    <a:pt x="6964" y="33186"/>
                  </a:lnTo>
                  <a:lnTo>
                    <a:pt x="7493" y="33570"/>
                  </a:lnTo>
                  <a:lnTo>
                    <a:pt x="8069" y="33906"/>
                  </a:lnTo>
                  <a:lnTo>
                    <a:pt x="8645" y="34195"/>
                  </a:lnTo>
                  <a:lnTo>
                    <a:pt x="9270" y="34435"/>
                  </a:lnTo>
                  <a:lnTo>
                    <a:pt x="9942" y="34627"/>
                  </a:lnTo>
                  <a:lnTo>
                    <a:pt x="10662" y="34723"/>
                  </a:lnTo>
                  <a:lnTo>
                    <a:pt x="11335" y="34819"/>
                  </a:lnTo>
                  <a:lnTo>
                    <a:pt x="12103" y="34867"/>
                  </a:lnTo>
                  <a:lnTo>
                    <a:pt x="13592" y="34867"/>
                  </a:lnTo>
                  <a:lnTo>
                    <a:pt x="14360" y="34819"/>
                  </a:lnTo>
                  <a:lnTo>
                    <a:pt x="15129" y="34723"/>
                  </a:lnTo>
                  <a:lnTo>
                    <a:pt x="15897" y="34579"/>
                  </a:lnTo>
                  <a:lnTo>
                    <a:pt x="17482" y="34243"/>
                  </a:lnTo>
                  <a:lnTo>
                    <a:pt x="19019" y="33858"/>
                  </a:lnTo>
                  <a:lnTo>
                    <a:pt x="20507" y="33378"/>
                  </a:lnTo>
                  <a:lnTo>
                    <a:pt x="21900" y="32802"/>
                  </a:lnTo>
                  <a:lnTo>
                    <a:pt x="23245" y="32226"/>
                  </a:lnTo>
                  <a:lnTo>
                    <a:pt x="24445" y="31649"/>
                  </a:lnTo>
                  <a:lnTo>
                    <a:pt x="25550" y="31025"/>
                  </a:lnTo>
                  <a:lnTo>
                    <a:pt x="26415" y="30449"/>
                  </a:lnTo>
                  <a:lnTo>
                    <a:pt x="27135" y="29920"/>
                  </a:lnTo>
                  <a:lnTo>
                    <a:pt x="27663" y="29392"/>
                  </a:lnTo>
                  <a:lnTo>
                    <a:pt x="27807" y="29200"/>
                  </a:lnTo>
                  <a:lnTo>
                    <a:pt x="27903" y="29008"/>
                  </a:lnTo>
                  <a:lnTo>
                    <a:pt x="28191" y="29008"/>
                  </a:lnTo>
                  <a:lnTo>
                    <a:pt x="28864" y="29056"/>
                  </a:lnTo>
                  <a:lnTo>
                    <a:pt x="29344" y="29008"/>
                  </a:lnTo>
                  <a:lnTo>
                    <a:pt x="29872" y="28960"/>
                  </a:lnTo>
                  <a:lnTo>
                    <a:pt x="30449" y="28864"/>
                  </a:lnTo>
                  <a:lnTo>
                    <a:pt x="31073" y="28720"/>
                  </a:lnTo>
                  <a:lnTo>
                    <a:pt x="31697" y="28528"/>
                  </a:lnTo>
                  <a:lnTo>
                    <a:pt x="32322" y="28239"/>
                  </a:lnTo>
                  <a:lnTo>
                    <a:pt x="32946" y="27855"/>
                  </a:lnTo>
                  <a:lnTo>
                    <a:pt x="33474" y="27375"/>
                  </a:lnTo>
                  <a:lnTo>
                    <a:pt x="33762" y="27087"/>
                  </a:lnTo>
                  <a:lnTo>
                    <a:pt x="34003" y="26799"/>
                  </a:lnTo>
                  <a:lnTo>
                    <a:pt x="34243" y="26463"/>
                  </a:lnTo>
                  <a:lnTo>
                    <a:pt x="34435" y="26078"/>
                  </a:lnTo>
                  <a:lnTo>
                    <a:pt x="34675" y="25694"/>
                  </a:lnTo>
                  <a:lnTo>
                    <a:pt x="34819" y="25262"/>
                  </a:lnTo>
                  <a:lnTo>
                    <a:pt x="34963" y="24782"/>
                  </a:lnTo>
                  <a:lnTo>
                    <a:pt x="35107" y="24301"/>
                  </a:lnTo>
                  <a:lnTo>
                    <a:pt x="29968" y="21036"/>
                  </a:lnTo>
                  <a:lnTo>
                    <a:pt x="30016" y="20219"/>
                  </a:lnTo>
                  <a:lnTo>
                    <a:pt x="30016" y="18154"/>
                  </a:lnTo>
                  <a:lnTo>
                    <a:pt x="30016" y="16761"/>
                  </a:lnTo>
                  <a:lnTo>
                    <a:pt x="29920" y="15225"/>
                  </a:lnTo>
                  <a:lnTo>
                    <a:pt x="29776" y="13496"/>
                  </a:lnTo>
                  <a:lnTo>
                    <a:pt x="29488" y="11767"/>
                  </a:lnTo>
                  <a:lnTo>
                    <a:pt x="29152" y="9942"/>
                  </a:lnTo>
                  <a:lnTo>
                    <a:pt x="28960" y="9029"/>
                  </a:lnTo>
                  <a:lnTo>
                    <a:pt x="28720" y="8165"/>
                  </a:lnTo>
                  <a:lnTo>
                    <a:pt x="28432" y="7301"/>
                  </a:lnTo>
                  <a:lnTo>
                    <a:pt x="28095" y="6436"/>
                  </a:lnTo>
                  <a:lnTo>
                    <a:pt x="27759" y="5620"/>
                  </a:lnTo>
                  <a:lnTo>
                    <a:pt x="27327" y="4851"/>
                  </a:lnTo>
                  <a:lnTo>
                    <a:pt x="26895" y="4131"/>
                  </a:lnTo>
                  <a:lnTo>
                    <a:pt x="26415" y="3410"/>
                  </a:lnTo>
                  <a:lnTo>
                    <a:pt x="25886" y="2786"/>
                  </a:lnTo>
                  <a:lnTo>
                    <a:pt x="25310" y="2210"/>
                  </a:lnTo>
                  <a:lnTo>
                    <a:pt x="24686" y="1730"/>
                  </a:lnTo>
                  <a:lnTo>
                    <a:pt x="23965" y="1249"/>
                  </a:lnTo>
                  <a:lnTo>
                    <a:pt x="23245" y="913"/>
                  </a:lnTo>
                  <a:lnTo>
                    <a:pt x="22428" y="625"/>
                  </a:lnTo>
                  <a:lnTo>
                    <a:pt x="21612" y="433"/>
                  </a:lnTo>
                  <a:lnTo>
                    <a:pt x="20796" y="289"/>
                  </a:lnTo>
                  <a:lnTo>
                    <a:pt x="19979" y="145"/>
                  </a:lnTo>
                  <a:lnTo>
                    <a:pt x="19163" y="49"/>
                  </a:lnTo>
                  <a:lnTo>
                    <a:pt x="18394" y="49"/>
                  </a:lnTo>
                  <a:lnTo>
                    <a:pt x="17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1"/>
            <p:cNvSpPr/>
            <p:nvPr/>
          </p:nvSpPr>
          <p:spPr>
            <a:xfrm>
              <a:off x="1840950" y="2437250"/>
              <a:ext cx="877700" cy="871675"/>
            </a:xfrm>
            <a:custGeom>
              <a:avLst/>
              <a:gdLst/>
              <a:ahLst/>
              <a:cxnLst/>
              <a:rect l="l" t="t" r="r" b="b"/>
              <a:pathLst>
                <a:path w="35108" h="34867" fill="none" extrusionOk="0">
                  <a:moveTo>
                    <a:pt x="5139" y="3843"/>
                  </a:moveTo>
                  <a:lnTo>
                    <a:pt x="5139" y="3843"/>
                  </a:lnTo>
                  <a:lnTo>
                    <a:pt x="4275" y="4659"/>
                  </a:lnTo>
                  <a:lnTo>
                    <a:pt x="3458" y="5572"/>
                  </a:lnTo>
                  <a:lnTo>
                    <a:pt x="2498" y="6628"/>
                  </a:lnTo>
                  <a:lnTo>
                    <a:pt x="1537" y="7781"/>
                  </a:lnTo>
                  <a:lnTo>
                    <a:pt x="1105" y="8357"/>
                  </a:lnTo>
                  <a:lnTo>
                    <a:pt x="721" y="8981"/>
                  </a:lnTo>
                  <a:lnTo>
                    <a:pt x="385" y="9510"/>
                  </a:lnTo>
                  <a:lnTo>
                    <a:pt x="193" y="10038"/>
                  </a:lnTo>
                  <a:lnTo>
                    <a:pt x="49" y="10566"/>
                  </a:lnTo>
                  <a:lnTo>
                    <a:pt x="1" y="10758"/>
                  </a:lnTo>
                  <a:lnTo>
                    <a:pt x="1" y="10998"/>
                  </a:lnTo>
                  <a:lnTo>
                    <a:pt x="1" y="10998"/>
                  </a:lnTo>
                  <a:lnTo>
                    <a:pt x="97" y="11431"/>
                  </a:lnTo>
                  <a:lnTo>
                    <a:pt x="241" y="11911"/>
                  </a:lnTo>
                  <a:lnTo>
                    <a:pt x="433" y="12439"/>
                  </a:lnTo>
                  <a:lnTo>
                    <a:pt x="673" y="13016"/>
                  </a:lnTo>
                  <a:lnTo>
                    <a:pt x="1249" y="14168"/>
                  </a:lnTo>
                  <a:lnTo>
                    <a:pt x="1874" y="15321"/>
                  </a:lnTo>
                  <a:lnTo>
                    <a:pt x="2498" y="16377"/>
                  </a:lnTo>
                  <a:lnTo>
                    <a:pt x="3074" y="17242"/>
                  </a:lnTo>
                  <a:lnTo>
                    <a:pt x="3603" y="18010"/>
                  </a:lnTo>
                  <a:lnTo>
                    <a:pt x="3603" y="18010"/>
                  </a:lnTo>
                  <a:lnTo>
                    <a:pt x="3555" y="18634"/>
                  </a:lnTo>
                  <a:lnTo>
                    <a:pt x="3458" y="20171"/>
                  </a:lnTo>
                  <a:lnTo>
                    <a:pt x="3410" y="21228"/>
                  </a:lnTo>
                  <a:lnTo>
                    <a:pt x="3458" y="22428"/>
                  </a:lnTo>
                  <a:lnTo>
                    <a:pt x="3506" y="23725"/>
                  </a:lnTo>
                  <a:lnTo>
                    <a:pt x="3651" y="25118"/>
                  </a:lnTo>
                  <a:lnTo>
                    <a:pt x="3843" y="26511"/>
                  </a:lnTo>
                  <a:lnTo>
                    <a:pt x="4131" y="27903"/>
                  </a:lnTo>
                  <a:lnTo>
                    <a:pt x="4323" y="28624"/>
                  </a:lnTo>
                  <a:lnTo>
                    <a:pt x="4515" y="29296"/>
                  </a:lnTo>
                  <a:lnTo>
                    <a:pt x="4755" y="29920"/>
                  </a:lnTo>
                  <a:lnTo>
                    <a:pt x="5043" y="30545"/>
                  </a:lnTo>
                  <a:lnTo>
                    <a:pt x="5379" y="31169"/>
                  </a:lnTo>
                  <a:lnTo>
                    <a:pt x="5716" y="31745"/>
                  </a:lnTo>
                  <a:lnTo>
                    <a:pt x="6100" y="32274"/>
                  </a:lnTo>
                  <a:lnTo>
                    <a:pt x="6532" y="32754"/>
                  </a:lnTo>
                  <a:lnTo>
                    <a:pt x="6964" y="33186"/>
                  </a:lnTo>
                  <a:lnTo>
                    <a:pt x="7493" y="33570"/>
                  </a:lnTo>
                  <a:lnTo>
                    <a:pt x="8069" y="33906"/>
                  </a:lnTo>
                  <a:lnTo>
                    <a:pt x="8645" y="34195"/>
                  </a:lnTo>
                  <a:lnTo>
                    <a:pt x="8645" y="34195"/>
                  </a:lnTo>
                  <a:lnTo>
                    <a:pt x="9270" y="34435"/>
                  </a:lnTo>
                  <a:lnTo>
                    <a:pt x="9942" y="34627"/>
                  </a:lnTo>
                  <a:lnTo>
                    <a:pt x="10662" y="34723"/>
                  </a:lnTo>
                  <a:lnTo>
                    <a:pt x="11335" y="34819"/>
                  </a:lnTo>
                  <a:lnTo>
                    <a:pt x="12103" y="34867"/>
                  </a:lnTo>
                  <a:lnTo>
                    <a:pt x="12823" y="34867"/>
                  </a:lnTo>
                  <a:lnTo>
                    <a:pt x="13592" y="34867"/>
                  </a:lnTo>
                  <a:lnTo>
                    <a:pt x="14360" y="34819"/>
                  </a:lnTo>
                  <a:lnTo>
                    <a:pt x="15129" y="34723"/>
                  </a:lnTo>
                  <a:lnTo>
                    <a:pt x="15897" y="34579"/>
                  </a:lnTo>
                  <a:lnTo>
                    <a:pt x="17482" y="34243"/>
                  </a:lnTo>
                  <a:lnTo>
                    <a:pt x="19019" y="33858"/>
                  </a:lnTo>
                  <a:lnTo>
                    <a:pt x="20507" y="33378"/>
                  </a:lnTo>
                  <a:lnTo>
                    <a:pt x="21900" y="32802"/>
                  </a:lnTo>
                  <a:lnTo>
                    <a:pt x="23245" y="32226"/>
                  </a:lnTo>
                  <a:lnTo>
                    <a:pt x="24445" y="31649"/>
                  </a:lnTo>
                  <a:lnTo>
                    <a:pt x="25550" y="31025"/>
                  </a:lnTo>
                  <a:lnTo>
                    <a:pt x="26415" y="30449"/>
                  </a:lnTo>
                  <a:lnTo>
                    <a:pt x="27135" y="29920"/>
                  </a:lnTo>
                  <a:lnTo>
                    <a:pt x="27663" y="29392"/>
                  </a:lnTo>
                  <a:lnTo>
                    <a:pt x="27807" y="29200"/>
                  </a:lnTo>
                  <a:lnTo>
                    <a:pt x="27903" y="29008"/>
                  </a:lnTo>
                  <a:lnTo>
                    <a:pt x="27903" y="29008"/>
                  </a:lnTo>
                  <a:lnTo>
                    <a:pt x="28191" y="29008"/>
                  </a:lnTo>
                  <a:lnTo>
                    <a:pt x="28864" y="29056"/>
                  </a:lnTo>
                  <a:lnTo>
                    <a:pt x="29344" y="29008"/>
                  </a:lnTo>
                  <a:lnTo>
                    <a:pt x="29872" y="28960"/>
                  </a:lnTo>
                  <a:lnTo>
                    <a:pt x="30449" y="28864"/>
                  </a:lnTo>
                  <a:lnTo>
                    <a:pt x="31073" y="28720"/>
                  </a:lnTo>
                  <a:lnTo>
                    <a:pt x="31697" y="28528"/>
                  </a:lnTo>
                  <a:lnTo>
                    <a:pt x="32322" y="28239"/>
                  </a:lnTo>
                  <a:lnTo>
                    <a:pt x="32946" y="27855"/>
                  </a:lnTo>
                  <a:lnTo>
                    <a:pt x="33474" y="27375"/>
                  </a:lnTo>
                  <a:lnTo>
                    <a:pt x="33762" y="27087"/>
                  </a:lnTo>
                  <a:lnTo>
                    <a:pt x="34003" y="26799"/>
                  </a:lnTo>
                  <a:lnTo>
                    <a:pt x="34243" y="26463"/>
                  </a:lnTo>
                  <a:lnTo>
                    <a:pt x="34435" y="26078"/>
                  </a:lnTo>
                  <a:lnTo>
                    <a:pt x="34675" y="25694"/>
                  </a:lnTo>
                  <a:lnTo>
                    <a:pt x="34819" y="25262"/>
                  </a:lnTo>
                  <a:lnTo>
                    <a:pt x="34963" y="24782"/>
                  </a:lnTo>
                  <a:lnTo>
                    <a:pt x="35107" y="24301"/>
                  </a:lnTo>
                  <a:lnTo>
                    <a:pt x="29968" y="21036"/>
                  </a:lnTo>
                  <a:lnTo>
                    <a:pt x="29968" y="21036"/>
                  </a:lnTo>
                  <a:lnTo>
                    <a:pt x="30016" y="20219"/>
                  </a:lnTo>
                  <a:lnTo>
                    <a:pt x="30016" y="18154"/>
                  </a:lnTo>
                  <a:lnTo>
                    <a:pt x="30016" y="16761"/>
                  </a:lnTo>
                  <a:lnTo>
                    <a:pt x="29920" y="15225"/>
                  </a:lnTo>
                  <a:lnTo>
                    <a:pt x="29776" y="13496"/>
                  </a:lnTo>
                  <a:lnTo>
                    <a:pt x="29488" y="11767"/>
                  </a:lnTo>
                  <a:lnTo>
                    <a:pt x="29152" y="9942"/>
                  </a:lnTo>
                  <a:lnTo>
                    <a:pt x="28960" y="9029"/>
                  </a:lnTo>
                  <a:lnTo>
                    <a:pt x="28720" y="8165"/>
                  </a:lnTo>
                  <a:lnTo>
                    <a:pt x="28432" y="7301"/>
                  </a:lnTo>
                  <a:lnTo>
                    <a:pt x="28095" y="6436"/>
                  </a:lnTo>
                  <a:lnTo>
                    <a:pt x="27759" y="5620"/>
                  </a:lnTo>
                  <a:lnTo>
                    <a:pt x="27327" y="4851"/>
                  </a:lnTo>
                  <a:lnTo>
                    <a:pt x="26895" y="4131"/>
                  </a:lnTo>
                  <a:lnTo>
                    <a:pt x="26415" y="3410"/>
                  </a:lnTo>
                  <a:lnTo>
                    <a:pt x="25886" y="2786"/>
                  </a:lnTo>
                  <a:lnTo>
                    <a:pt x="25310" y="2210"/>
                  </a:lnTo>
                  <a:lnTo>
                    <a:pt x="24686" y="1730"/>
                  </a:lnTo>
                  <a:lnTo>
                    <a:pt x="23965" y="1249"/>
                  </a:lnTo>
                  <a:lnTo>
                    <a:pt x="23245" y="913"/>
                  </a:lnTo>
                  <a:lnTo>
                    <a:pt x="22428" y="625"/>
                  </a:lnTo>
                  <a:lnTo>
                    <a:pt x="22428" y="625"/>
                  </a:lnTo>
                  <a:lnTo>
                    <a:pt x="21612" y="433"/>
                  </a:lnTo>
                  <a:lnTo>
                    <a:pt x="20796" y="289"/>
                  </a:lnTo>
                  <a:lnTo>
                    <a:pt x="19979" y="145"/>
                  </a:lnTo>
                  <a:lnTo>
                    <a:pt x="19163" y="49"/>
                  </a:lnTo>
                  <a:lnTo>
                    <a:pt x="18394" y="49"/>
                  </a:lnTo>
                  <a:lnTo>
                    <a:pt x="17578" y="1"/>
                  </a:lnTo>
                  <a:lnTo>
                    <a:pt x="16809" y="49"/>
                  </a:lnTo>
                  <a:lnTo>
                    <a:pt x="16041" y="97"/>
                  </a:lnTo>
                  <a:lnTo>
                    <a:pt x="14552" y="289"/>
                  </a:lnTo>
                  <a:lnTo>
                    <a:pt x="13112" y="577"/>
                  </a:lnTo>
                  <a:lnTo>
                    <a:pt x="11767" y="913"/>
                  </a:lnTo>
                  <a:lnTo>
                    <a:pt x="10470" y="1345"/>
                  </a:lnTo>
                  <a:lnTo>
                    <a:pt x="9318" y="1778"/>
                  </a:lnTo>
                  <a:lnTo>
                    <a:pt x="8309" y="2210"/>
                  </a:lnTo>
                  <a:lnTo>
                    <a:pt x="7349" y="2642"/>
                  </a:lnTo>
                  <a:lnTo>
                    <a:pt x="6580" y="3026"/>
                  </a:lnTo>
                  <a:lnTo>
                    <a:pt x="5524" y="3603"/>
                  </a:lnTo>
                  <a:lnTo>
                    <a:pt x="5139" y="3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1"/>
            <p:cNvSpPr/>
            <p:nvPr/>
          </p:nvSpPr>
          <p:spPr>
            <a:xfrm>
              <a:off x="2204750" y="3356925"/>
              <a:ext cx="416650" cy="176525"/>
            </a:xfrm>
            <a:custGeom>
              <a:avLst/>
              <a:gdLst/>
              <a:ahLst/>
              <a:cxnLst/>
              <a:rect l="l" t="t" r="r" b="b"/>
              <a:pathLst>
                <a:path w="16666" h="7061" extrusionOk="0">
                  <a:moveTo>
                    <a:pt x="0" y="1"/>
                  </a:moveTo>
                  <a:lnTo>
                    <a:pt x="817" y="1106"/>
                  </a:lnTo>
                  <a:lnTo>
                    <a:pt x="1729" y="2210"/>
                  </a:lnTo>
                  <a:lnTo>
                    <a:pt x="2882" y="3507"/>
                  </a:lnTo>
                  <a:lnTo>
                    <a:pt x="3506" y="4131"/>
                  </a:lnTo>
                  <a:lnTo>
                    <a:pt x="4130" y="4755"/>
                  </a:lnTo>
                  <a:lnTo>
                    <a:pt x="4803" y="5380"/>
                  </a:lnTo>
                  <a:lnTo>
                    <a:pt x="5475" y="5908"/>
                  </a:lnTo>
                  <a:lnTo>
                    <a:pt x="6099" y="6340"/>
                  </a:lnTo>
                  <a:lnTo>
                    <a:pt x="6724" y="6725"/>
                  </a:lnTo>
                  <a:lnTo>
                    <a:pt x="7300" y="6965"/>
                  </a:lnTo>
                  <a:lnTo>
                    <a:pt x="7588" y="7013"/>
                  </a:lnTo>
                  <a:lnTo>
                    <a:pt x="7828" y="7061"/>
                  </a:lnTo>
                  <a:lnTo>
                    <a:pt x="8357" y="7013"/>
                  </a:lnTo>
                  <a:lnTo>
                    <a:pt x="8885" y="6869"/>
                  </a:lnTo>
                  <a:lnTo>
                    <a:pt x="9461" y="6628"/>
                  </a:lnTo>
                  <a:lnTo>
                    <a:pt x="9990" y="6340"/>
                  </a:lnTo>
                  <a:lnTo>
                    <a:pt x="10566" y="6004"/>
                  </a:lnTo>
                  <a:lnTo>
                    <a:pt x="11094" y="5572"/>
                  </a:lnTo>
                  <a:lnTo>
                    <a:pt x="11622" y="5140"/>
                  </a:lnTo>
                  <a:lnTo>
                    <a:pt x="12151" y="4707"/>
                  </a:lnTo>
                  <a:lnTo>
                    <a:pt x="13063" y="3795"/>
                  </a:lnTo>
                  <a:lnTo>
                    <a:pt x="13784" y="3027"/>
                  </a:lnTo>
                  <a:lnTo>
                    <a:pt x="14408" y="2258"/>
                  </a:lnTo>
                  <a:lnTo>
                    <a:pt x="14744" y="2450"/>
                  </a:lnTo>
                  <a:lnTo>
                    <a:pt x="15512" y="2834"/>
                  </a:lnTo>
                  <a:lnTo>
                    <a:pt x="15945" y="3027"/>
                  </a:lnTo>
                  <a:lnTo>
                    <a:pt x="16329" y="3123"/>
                  </a:lnTo>
                  <a:lnTo>
                    <a:pt x="16569" y="3123"/>
                  </a:lnTo>
                  <a:lnTo>
                    <a:pt x="16617" y="3075"/>
                  </a:lnTo>
                  <a:lnTo>
                    <a:pt x="16665" y="2979"/>
                  </a:lnTo>
                  <a:lnTo>
                    <a:pt x="16617" y="2834"/>
                  </a:lnTo>
                  <a:lnTo>
                    <a:pt x="16569" y="2690"/>
                  </a:lnTo>
                  <a:lnTo>
                    <a:pt x="16233" y="2258"/>
                  </a:lnTo>
                  <a:lnTo>
                    <a:pt x="15753" y="1826"/>
                  </a:lnTo>
                  <a:lnTo>
                    <a:pt x="15224" y="1346"/>
                  </a:lnTo>
                  <a:lnTo>
                    <a:pt x="14216" y="529"/>
                  </a:lnTo>
                  <a:lnTo>
                    <a:pt x="13784" y="193"/>
                  </a:lnTo>
                  <a:lnTo>
                    <a:pt x="9365" y="3027"/>
                  </a:lnTo>
                  <a:lnTo>
                    <a:pt x="5283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2204750" y="3356925"/>
              <a:ext cx="416650" cy="176525"/>
            </a:xfrm>
            <a:custGeom>
              <a:avLst/>
              <a:gdLst/>
              <a:ahLst/>
              <a:cxnLst/>
              <a:rect l="l" t="t" r="r" b="b"/>
              <a:pathLst>
                <a:path w="16666" h="70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817" y="1106"/>
                  </a:lnTo>
                  <a:lnTo>
                    <a:pt x="1729" y="2210"/>
                  </a:lnTo>
                  <a:lnTo>
                    <a:pt x="2882" y="3507"/>
                  </a:lnTo>
                  <a:lnTo>
                    <a:pt x="3506" y="4131"/>
                  </a:lnTo>
                  <a:lnTo>
                    <a:pt x="4130" y="4755"/>
                  </a:lnTo>
                  <a:lnTo>
                    <a:pt x="4803" y="5380"/>
                  </a:lnTo>
                  <a:lnTo>
                    <a:pt x="5475" y="5908"/>
                  </a:lnTo>
                  <a:lnTo>
                    <a:pt x="6099" y="6340"/>
                  </a:lnTo>
                  <a:lnTo>
                    <a:pt x="6724" y="6725"/>
                  </a:lnTo>
                  <a:lnTo>
                    <a:pt x="7300" y="6965"/>
                  </a:lnTo>
                  <a:lnTo>
                    <a:pt x="7588" y="7013"/>
                  </a:lnTo>
                  <a:lnTo>
                    <a:pt x="7828" y="7061"/>
                  </a:lnTo>
                  <a:lnTo>
                    <a:pt x="7828" y="7061"/>
                  </a:lnTo>
                  <a:lnTo>
                    <a:pt x="8357" y="7013"/>
                  </a:lnTo>
                  <a:lnTo>
                    <a:pt x="8885" y="6869"/>
                  </a:lnTo>
                  <a:lnTo>
                    <a:pt x="9461" y="6628"/>
                  </a:lnTo>
                  <a:lnTo>
                    <a:pt x="9990" y="6340"/>
                  </a:lnTo>
                  <a:lnTo>
                    <a:pt x="10566" y="6004"/>
                  </a:lnTo>
                  <a:lnTo>
                    <a:pt x="11094" y="5572"/>
                  </a:lnTo>
                  <a:lnTo>
                    <a:pt x="11622" y="5140"/>
                  </a:lnTo>
                  <a:lnTo>
                    <a:pt x="12151" y="4707"/>
                  </a:lnTo>
                  <a:lnTo>
                    <a:pt x="13063" y="3795"/>
                  </a:lnTo>
                  <a:lnTo>
                    <a:pt x="13784" y="3027"/>
                  </a:lnTo>
                  <a:lnTo>
                    <a:pt x="14408" y="2258"/>
                  </a:lnTo>
                  <a:lnTo>
                    <a:pt x="14408" y="2258"/>
                  </a:lnTo>
                  <a:lnTo>
                    <a:pt x="14744" y="2450"/>
                  </a:lnTo>
                  <a:lnTo>
                    <a:pt x="15512" y="2834"/>
                  </a:lnTo>
                  <a:lnTo>
                    <a:pt x="15945" y="3027"/>
                  </a:lnTo>
                  <a:lnTo>
                    <a:pt x="16329" y="3123"/>
                  </a:lnTo>
                  <a:lnTo>
                    <a:pt x="16473" y="3123"/>
                  </a:lnTo>
                  <a:lnTo>
                    <a:pt x="16569" y="3123"/>
                  </a:lnTo>
                  <a:lnTo>
                    <a:pt x="16617" y="3075"/>
                  </a:lnTo>
                  <a:lnTo>
                    <a:pt x="16665" y="2979"/>
                  </a:lnTo>
                  <a:lnTo>
                    <a:pt x="16665" y="2979"/>
                  </a:lnTo>
                  <a:lnTo>
                    <a:pt x="16617" y="2834"/>
                  </a:lnTo>
                  <a:lnTo>
                    <a:pt x="16569" y="2690"/>
                  </a:lnTo>
                  <a:lnTo>
                    <a:pt x="16233" y="2258"/>
                  </a:lnTo>
                  <a:lnTo>
                    <a:pt x="15753" y="1826"/>
                  </a:lnTo>
                  <a:lnTo>
                    <a:pt x="15224" y="1346"/>
                  </a:lnTo>
                  <a:lnTo>
                    <a:pt x="14216" y="529"/>
                  </a:lnTo>
                  <a:lnTo>
                    <a:pt x="13784" y="193"/>
                  </a:lnTo>
                  <a:lnTo>
                    <a:pt x="9365" y="3027"/>
                  </a:lnTo>
                  <a:lnTo>
                    <a:pt x="5283" y="14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1"/>
            <p:cNvSpPr/>
            <p:nvPr/>
          </p:nvSpPr>
          <p:spPr>
            <a:xfrm>
              <a:off x="2498900" y="3361750"/>
              <a:ext cx="104475" cy="84050"/>
            </a:xfrm>
            <a:custGeom>
              <a:avLst/>
              <a:gdLst/>
              <a:ahLst/>
              <a:cxnLst/>
              <a:rect l="l" t="t" r="r" b="b"/>
              <a:pathLst>
                <a:path w="4179" h="3362" extrusionOk="0">
                  <a:moveTo>
                    <a:pt x="2018" y="0"/>
                  </a:moveTo>
                  <a:lnTo>
                    <a:pt x="0" y="1297"/>
                  </a:lnTo>
                  <a:lnTo>
                    <a:pt x="1489" y="3362"/>
                  </a:lnTo>
                  <a:lnTo>
                    <a:pt x="2354" y="2449"/>
                  </a:lnTo>
                  <a:lnTo>
                    <a:pt x="2642" y="2065"/>
                  </a:lnTo>
                  <a:lnTo>
                    <a:pt x="3170" y="2353"/>
                  </a:lnTo>
                  <a:lnTo>
                    <a:pt x="3650" y="2593"/>
                  </a:lnTo>
                  <a:lnTo>
                    <a:pt x="4179" y="2834"/>
                  </a:lnTo>
                  <a:lnTo>
                    <a:pt x="3891" y="1537"/>
                  </a:lnTo>
                  <a:lnTo>
                    <a:pt x="3218" y="961"/>
                  </a:lnTo>
                  <a:lnTo>
                    <a:pt x="2642" y="480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1"/>
            <p:cNvSpPr/>
            <p:nvPr/>
          </p:nvSpPr>
          <p:spPr>
            <a:xfrm>
              <a:off x="2498900" y="3361750"/>
              <a:ext cx="104475" cy="84050"/>
            </a:xfrm>
            <a:custGeom>
              <a:avLst/>
              <a:gdLst/>
              <a:ahLst/>
              <a:cxnLst/>
              <a:rect l="l" t="t" r="r" b="b"/>
              <a:pathLst>
                <a:path w="4179" h="3362" fill="none" extrusionOk="0">
                  <a:moveTo>
                    <a:pt x="0" y="1297"/>
                  </a:moveTo>
                  <a:lnTo>
                    <a:pt x="1489" y="3362"/>
                  </a:lnTo>
                  <a:lnTo>
                    <a:pt x="1489" y="3362"/>
                  </a:lnTo>
                  <a:lnTo>
                    <a:pt x="2354" y="2449"/>
                  </a:lnTo>
                  <a:lnTo>
                    <a:pt x="2642" y="2065"/>
                  </a:lnTo>
                  <a:lnTo>
                    <a:pt x="2642" y="2065"/>
                  </a:lnTo>
                  <a:lnTo>
                    <a:pt x="3170" y="2353"/>
                  </a:lnTo>
                  <a:lnTo>
                    <a:pt x="3650" y="2593"/>
                  </a:lnTo>
                  <a:lnTo>
                    <a:pt x="4179" y="2834"/>
                  </a:lnTo>
                  <a:lnTo>
                    <a:pt x="3891" y="1537"/>
                  </a:lnTo>
                  <a:lnTo>
                    <a:pt x="3891" y="1537"/>
                  </a:lnTo>
                  <a:lnTo>
                    <a:pt x="3218" y="961"/>
                  </a:lnTo>
                  <a:lnTo>
                    <a:pt x="2642" y="480"/>
                  </a:lnTo>
                  <a:lnTo>
                    <a:pt x="2018" y="0"/>
                  </a:lnTo>
                  <a:lnTo>
                    <a:pt x="0" y="12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1"/>
            <p:cNvSpPr/>
            <p:nvPr/>
          </p:nvSpPr>
          <p:spPr>
            <a:xfrm>
              <a:off x="2518100" y="3340125"/>
              <a:ext cx="126100" cy="114100"/>
            </a:xfrm>
            <a:custGeom>
              <a:avLst/>
              <a:gdLst/>
              <a:ahLst/>
              <a:cxnLst/>
              <a:rect l="l" t="t" r="r" b="b"/>
              <a:pathLst>
                <a:path w="5044" h="4564" extrusionOk="0">
                  <a:moveTo>
                    <a:pt x="865" y="1"/>
                  </a:moveTo>
                  <a:lnTo>
                    <a:pt x="721" y="97"/>
                  </a:lnTo>
                  <a:lnTo>
                    <a:pt x="433" y="337"/>
                  </a:lnTo>
                  <a:lnTo>
                    <a:pt x="145" y="673"/>
                  </a:lnTo>
                  <a:lnTo>
                    <a:pt x="1" y="913"/>
                  </a:lnTo>
                  <a:lnTo>
                    <a:pt x="1" y="961"/>
                  </a:lnTo>
                  <a:lnTo>
                    <a:pt x="97" y="1057"/>
                  </a:lnTo>
                  <a:lnTo>
                    <a:pt x="337" y="1345"/>
                  </a:lnTo>
                  <a:lnTo>
                    <a:pt x="1250" y="2114"/>
                  </a:lnTo>
                  <a:lnTo>
                    <a:pt x="2498" y="3170"/>
                  </a:lnTo>
                  <a:lnTo>
                    <a:pt x="2498" y="3170"/>
                  </a:lnTo>
                  <a:lnTo>
                    <a:pt x="2402" y="3122"/>
                  </a:lnTo>
                  <a:lnTo>
                    <a:pt x="2162" y="3026"/>
                  </a:lnTo>
                  <a:lnTo>
                    <a:pt x="1778" y="2930"/>
                  </a:lnTo>
                  <a:lnTo>
                    <a:pt x="1634" y="2930"/>
                  </a:lnTo>
                  <a:lnTo>
                    <a:pt x="1442" y="2978"/>
                  </a:lnTo>
                  <a:lnTo>
                    <a:pt x="1298" y="3074"/>
                  </a:lnTo>
                  <a:lnTo>
                    <a:pt x="1250" y="3170"/>
                  </a:lnTo>
                  <a:lnTo>
                    <a:pt x="1202" y="3314"/>
                  </a:lnTo>
                  <a:lnTo>
                    <a:pt x="1153" y="3458"/>
                  </a:lnTo>
                  <a:lnTo>
                    <a:pt x="1202" y="3843"/>
                  </a:lnTo>
                  <a:lnTo>
                    <a:pt x="1298" y="4179"/>
                  </a:lnTo>
                  <a:lnTo>
                    <a:pt x="1298" y="4227"/>
                  </a:lnTo>
                  <a:lnTo>
                    <a:pt x="1394" y="4275"/>
                  </a:lnTo>
                  <a:lnTo>
                    <a:pt x="1538" y="4323"/>
                  </a:lnTo>
                  <a:lnTo>
                    <a:pt x="1778" y="4371"/>
                  </a:lnTo>
                  <a:lnTo>
                    <a:pt x="2018" y="4371"/>
                  </a:lnTo>
                  <a:lnTo>
                    <a:pt x="2498" y="4275"/>
                  </a:lnTo>
                  <a:lnTo>
                    <a:pt x="2690" y="4227"/>
                  </a:lnTo>
                  <a:lnTo>
                    <a:pt x="3026" y="4323"/>
                  </a:lnTo>
                  <a:lnTo>
                    <a:pt x="3747" y="4515"/>
                  </a:lnTo>
                  <a:lnTo>
                    <a:pt x="4131" y="4563"/>
                  </a:lnTo>
                  <a:lnTo>
                    <a:pt x="4515" y="4563"/>
                  </a:lnTo>
                  <a:lnTo>
                    <a:pt x="4803" y="4467"/>
                  </a:lnTo>
                  <a:lnTo>
                    <a:pt x="4947" y="4419"/>
                  </a:lnTo>
                  <a:lnTo>
                    <a:pt x="4995" y="4323"/>
                  </a:lnTo>
                  <a:lnTo>
                    <a:pt x="5044" y="4179"/>
                  </a:lnTo>
                  <a:lnTo>
                    <a:pt x="4947" y="3939"/>
                  </a:lnTo>
                  <a:lnTo>
                    <a:pt x="4803" y="3699"/>
                  </a:lnTo>
                  <a:lnTo>
                    <a:pt x="4563" y="3362"/>
                  </a:lnTo>
                  <a:lnTo>
                    <a:pt x="3939" y="2690"/>
                  </a:lnTo>
                  <a:lnTo>
                    <a:pt x="3219" y="1922"/>
                  </a:lnTo>
                  <a:lnTo>
                    <a:pt x="2450" y="1201"/>
                  </a:lnTo>
                  <a:lnTo>
                    <a:pt x="1730" y="577"/>
                  </a:lnTo>
                  <a:lnTo>
                    <a:pt x="1202" y="145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1"/>
            <p:cNvSpPr/>
            <p:nvPr/>
          </p:nvSpPr>
          <p:spPr>
            <a:xfrm>
              <a:off x="2518100" y="3340125"/>
              <a:ext cx="126100" cy="114100"/>
            </a:xfrm>
            <a:custGeom>
              <a:avLst/>
              <a:gdLst/>
              <a:ahLst/>
              <a:cxnLst/>
              <a:rect l="l" t="t" r="r" b="b"/>
              <a:pathLst>
                <a:path w="5044" h="4564" fill="none" extrusionOk="0">
                  <a:moveTo>
                    <a:pt x="1298" y="4179"/>
                  </a:moveTo>
                  <a:lnTo>
                    <a:pt x="1298" y="4179"/>
                  </a:lnTo>
                  <a:lnTo>
                    <a:pt x="1202" y="3843"/>
                  </a:lnTo>
                  <a:lnTo>
                    <a:pt x="1153" y="3458"/>
                  </a:lnTo>
                  <a:lnTo>
                    <a:pt x="1202" y="3314"/>
                  </a:lnTo>
                  <a:lnTo>
                    <a:pt x="1250" y="3170"/>
                  </a:lnTo>
                  <a:lnTo>
                    <a:pt x="1298" y="3074"/>
                  </a:lnTo>
                  <a:lnTo>
                    <a:pt x="1442" y="2978"/>
                  </a:lnTo>
                  <a:lnTo>
                    <a:pt x="1442" y="2978"/>
                  </a:lnTo>
                  <a:lnTo>
                    <a:pt x="1634" y="2930"/>
                  </a:lnTo>
                  <a:lnTo>
                    <a:pt x="1778" y="2930"/>
                  </a:lnTo>
                  <a:lnTo>
                    <a:pt x="2162" y="3026"/>
                  </a:lnTo>
                  <a:lnTo>
                    <a:pt x="2402" y="3122"/>
                  </a:lnTo>
                  <a:lnTo>
                    <a:pt x="2498" y="3170"/>
                  </a:lnTo>
                  <a:lnTo>
                    <a:pt x="2498" y="3170"/>
                  </a:lnTo>
                  <a:lnTo>
                    <a:pt x="1250" y="2114"/>
                  </a:lnTo>
                  <a:lnTo>
                    <a:pt x="337" y="1345"/>
                  </a:lnTo>
                  <a:lnTo>
                    <a:pt x="97" y="1057"/>
                  </a:lnTo>
                  <a:lnTo>
                    <a:pt x="1" y="961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45" y="673"/>
                  </a:lnTo>
                  <a:lnTo>
                    <a:pt x="433" y="337"/>
                  </a:lnTo>
                  <a:lnTo>
                    <a:pt x="721" y="97"/>
                  </a:lnTo>
                  <a:lnTo>
                    <a:pt x="865" y="1"/>
                  </a:lnTo>
                  <a:lnTo>
                    <a:pt x="961" y="1"/>
                  </a:lnTo>
                  <a:lnTo>
                    <a:pt x="961" y="1"/>
                  </a:lnTo>
                  <a:lnTo>
                    <a:pt x="1202" y="145"/>
                  </a:lnTo>
                  <a:lnTo>
                    <a:pt x="1730" y="577"/>
                  </a:lnTo>
                  <a:lnTo>
                    <a:pt x="2450" y="1201"/>
                  </a:lnTo>
                  <a:lnTo>
                    <a:pt x="3219" y="1922"/>
                  </a:lnTo>
                  <a:lnTo>
                    <a:pt x="3939" y="2690"/>
                  </a:lnTo>
                  <a:lnTo>
                    <a:pt x="4563" y="3362"/>
                  </a:lnTo>
                  <a:lnTo>
                    <a:pt x="4803" y="3699"/>
                  </a:lnTo>
                  <a:lnTo>
                    <a:pt x="4947" y="3939"/>
                  </a:lnTo>
                  <a:lnTo>
                    <a:pt x="5044" y="4179"/>
                  </a:lnTo>
                  <a:lnTo>
                    <a:pt x="4995" y="4323"/>
                  </a:lnTo>
                  <a:lnTo>
                    <a:pt x="4995" y="4323"/>
                  </a:lnTo>
                  <a:lnTo>
                    <a:pt x="4947" y="4419"/>
                  </a:lnTo>
                  <a:lnTo>
                    <a:pt x="4803" y="4467"/>
                  </a:lnTo>
                  <a:lnTo>
                    <a:pt x="4515" y="4563"/>
                  </a:lnTo>
                  <a:lnTo>
                    <a:pt x="4131" y="4563"/>
                  </a:lnTo>
                  <a:lnTo>
                    <a:pt x="3747" y="4515"/>
                  </a:lnTo>
                  <a:lnTo>
                    <a:pt x="3026" y="4323"/>
                  </a:lnTo>
                  <a:lnTo>
                    <a:pt x="2690" y="4227"/>
                  </a:lnTo>
                  <a:lnTo>
                    <a:pt x="2690" y="4227"/>
                  </a:lnTo>
                  <a:lnTo>
                    <a:pt x="2498" y="4275"/>
                  </a:lnTo>
                  <a:lnTo>
                    <a:pt x="2018" y="4371"/>
                  </a:lnTo>
                  <a:lnTo>
                    <a:pt x="1778" y="4371"/>
                  </a:lnTo>
                  <a:lnTo>
                    <a:pt x="1538" y="4323"/>
                  </a:lnTo>
                  <a:lnTo>
                    <a:pt x="1394" y="4275"/>
                  </a:lnTo>
                  <a:lnTo>
                    <a:pt x="1298" y="4227"/>
                  </a:lnTo>
                  <a:lnTo>
                    <a:pt x="1298" y="41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1"/>
            <p:cNvSpPr/>
            <p:nvPr/>
          </p:nvSpPr>
          <p:spPr>
            <a:xfrm>
              <a:off x="2518100" y="3360550"/>
              <a:ext cx="67275" cy="88850"/>
            </a:xfrm>
            <a:custGeom>
              <a:avLst/>
              <a:gdLst/>
              <a:ahLst/>
              <a:cxnLst/>
              <a:rect l="l" t="t" r="r" b="b"/>
              <a:pathLst>
                <a:path w="2691" h="3554" extrusionOk="0">
                  <a:moveTo>
                    <a:pt x="1778" y="3554"/>
                  </a:moveTo>
                  <a:lnTo>
                    <a:pt x="1778" y="3554"/>
                  </a:lnTo>
                  <a:lnTo>
                    <a:pt x="1778" y="3554"/>
                  </a:lnTo>
                  <a:lnTo>
                    <a:pt x="1778" y="3554"/>
                  </a:lnTo>
                  <a:lnTo>
                    <a:pt x="1778" y="3554"/>
                  </a:lnTo>
                  <a:lnTo>
                    <a:pt x="1778" y="3554"/>
                  </a:lnTo>
                  <a:close/>
                  <a:moveTo>
                    <a:pt x="2690" y="3410"/>
                  </a:moveTo>
                  <a:lnTo>
                    <a:pt x="2690" y="3410"/>
                  </a:lnTo>
                  <a:lnTo>
                    <a:pt x="2354" y="3506"/>
                  </a:lnTo>
                  <a:lnTo>
                    <a:pt x="1826" y="3554"/>
                  </a:lnTo>
                  <a:lnTo>
                    <a:pt x="1826" y="3554"/>
                  </a:lnTo>
                  <a:lnTo>
                    <a:pt x="2354" y="3506"/>
                  </a:lnTo>
                  <a:lnTo>
                    <a:pt x="2690" y="3410"/>
                  </a:lnTo>
                  <a:close/>
                  <a:moveTo>
                    <a:pt x="1" y="96"/>
                  </a:move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close/>
                  <a:moveTo>
                    <a:pt x="1" y="96"/>
                  </a:move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96"/>
                  </a:lnTo>
                  <a:close/>
                  <a:moveTo>
                    <a:pt x="49" y="48"/>
                  </a:moveTo>
                  <a:lnTo>
                    <a:pt x="49" y="48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49" y="48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1"/>
            <p:cNvSpPr/>
            <p:nvPr/>
          </p:nvSpPr>
          <p:spPr>
            <a:xfrm>
              <a:off x="2562525" y="344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1"/>
            <p:cNvSpPr/>
            <p:nvPr/>
          </p:nvSpPr>
          <p:spPr>
            <a:xfrm>
              <a:off x="2563725" y="3445775"/>
              <a:ext cx="21650" cy="3625"/>
            </a:xfrm>
            <a:custGeom>
              <a:avLst/>
              <a:gdLst/>
              <a:ahLst/>
              <a:cxnLst/>
              <a:rect l="l" t="t" r="r" b="b"/>
              <a:pathLst>
                <a:path w="866" h="145" fill="none" extrusionOk="0">
                  <a:moveTo>
                    <a:pt x="865" y="1"/>
                  </a:moveTo>
                  <a:lnTo>
                    <a:pt x="865" y="1"/>
                  </a:lnTo>
                  <a:lnTo>
                    <a:pt x="529" y="97"/>
                  </a:lnTo>
                  <a:lnTo>
                    <a:pt x="1" y="145"/>
                  </a:lnTo>
                  <a:lnTo>
                    <a:pt x="1" y="145"/>
                  </a:lnTo>
                  <a:lnTo>
                    <a:pt x="529" y="97"/>
                  </a:lnTo>
                  <a:lnTo>
                    <a:pt x="8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1"/>
            <p:cNvSpPr/>
            <p:nvPr/>
          </p:nvSpPr>
          <p:spPr>
            <a:xfrm>
              <a:off x="2518100" y="3362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1"/>
            <p:cNvSpPr/>
            <p:nvPr/>
          </p:nvSpPr>
          <p:spPr>
            <a:xfrm>
              <a:off x="2518100" y="3362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1"/>
            <p:cNvSpPr/>
            <p:nvPr/>
          </p:nvSpPr>
          <p:spPr>
            <a:xfrm>
              <a:off x="2518100" y="3361750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fill="none" extrusionOk="0">
                  <a:moveTo>
                    <a:pt x="49" y="0"/>
                  </a:moveTo>
                  <a:lnTo>
                    <a:pt x="49" y="0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1"/>
            <p:cNvSpPr/>
            <p:nvPr/>
          </p:nvSpPr>
          <p:spPr>
            <a:xfrm>
              <a:off x="2519300" y="33605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1"/>
            <p:cNvSpPr/>
            <p:nvPr/>
          </p:nvSpPr>
          <p:spPr>
            <a:xfrm>
              <a:off x="2519300" y="3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1"/>
            <p:cNvSpPr/>
            <p:nvPr/>
          </p:nvSpPr>
          <p:spPr>
            <a:xfrm>
              <a:off x="2519300" y="3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1"/>
            <p:cNvSpPr/>
            <p:nvPr/>
          </p:nvSpPr>
          <p:spPr>
            <a:xfrm>
              <a:off x="2519300" y="3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1"/>
            <p:cNvSpPr/>
            <p:nvPr/>
          </p:nvSpPr>
          <p:spPr>
            <a:xfrm>
              <a:off x="2519300" y="3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1"/>
            <p:cNvSpPr/>
            <p:nvPr/>
          </p:nvSpPr>
          <p:spPr>
            <a:xfrm>
              <a:off x="2519300" y="33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1"/>
            <p:cNvSpPr/>
            <p:nvPr/>
          </p:nvSpPr>
          <p:spPr>
            <a:xfrm>
              <a:off x="2546925" y="3413375"/>
              <a:ext cx="13225" cy="14425"/>
            </a:xfrm>
            <a:custGeom>
              <a:avLst/>
              <a:gdLst/>
              <a:ahLst/>
              <a:cxnLst/>
              <a:rect l="l" t="t" r="r" b="b"/>
              <a:pathLst>
                <a:path w="529" h="577" extrusionOk="0">
                  <a:moveTo>
                    <a:pt x="529" y="0"/>
                  </a:moveTo>
                  <a:lnTo>
                    <a:pt x="529" y="0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145" y="144"/>
                  </a:lnTo>
                  <a:lnTo>
                    <a:pt x="49" y="240"/>
                  </a:lnTo>
                  <a:lnTo>
                    <a:pt x="0" y="432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432"/>
                  </a:lnTo>
                  <a:lnTo>
                    <a:pt x="49" y="240"/>
                  </a:lnTo>
                  <a:lnTo>
                    <a:pt x="145" y="144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529" y="0"/>
                  </a:lnTo>
                  <a:close/>
                  <a:moveTo>
                    <a:pt x="529" y="0"/>
                  </a:moveTo>
                  <a:lnTo>
                    <a:pt x="529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1"/>
            <p:cNvSpPr/>
            <p:nvPr/>
          </p:nvSpPr>
          <p:spPr>
            <a:xfrm>
              <a:off x="2546925" y="3413375"/>
              <a:ext cx="13225" cy="14425"/>
            </a:xfrm>
            <a:custGeom>
              <a:avLst/>
              <a:gdLst/>
              <a:ahLst/>
              <a:cxnLst/>
              <a:rect l="l" t="t" r="r" b="b"/>
              <a:pathLst>
                <a:path w="529" h="577" fill="none" extrusionOk="0">
                  <a:moveTo>
                    <a:pt x="529" y="0"/>
                  </a:moveTo>
                  <a:lnTo>
                    <a:pt x="529" y="0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145" y="144"/>
                  </a:lnTo>
                  <a:lnTo>
                    <a:pt x="49" y="240"/>
                  </a:lnTo>
                  <a:lnTo>
                    <a:pt x="0" y="432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432"/>
                  </a:lnTo>
                  <a:lnTo>
                    <a:pt x="49" y="240"/>
                  </a:lnTo>
                  <a:lnTo>
                    <a:pt x="145" y="144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1"/>
            <p:cNvSpPr/>
            <p:nvPr/>
          </p:nvSpPr>
          <p:spPr>
            <a:xfrm>
              <a:off x="2560125" y="34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1"/>
            <p:cNvSpPr/>
            <p:nvPr/>
          </p:nvSpPr>
          <p:spPr>
            <a:xfrm>
              <a:off x="2518100" y="3344925"/>
              <a:ext cx="120100" cy="109300"/>
            </a:xfrm>
            <a:custGeom>
              <a:avLst/>
              <a:gdLst/>
              <a:ahLst/>
              <a:cxnLst/>
              <a:rect l="l" t="t" r="r" b="b"/>
              <a:pathLst>
                <a:path w="4804" h="4372" extrusionOk="0">
                  <a:moveTo>
                    <a:pt x="577" y="1"/>
                  </a:moveTo>
                  <a:lnTo>
                    <a:pt x="289" y="337"/>
                  </a:lnTo>
                  <a:lnTo>
                    <a:pt x="49" y="625"/>
                  </a:lnTo>
                  <a:lnTo>
                    <a:pt x="49" y="673"/>
                  </a:lnTo>
                  <a:lnTo>
                    <a:pt x="1" y="721"/>
                  </a:lnTo>
                  <a:lnTo>
                    <a:pt x="97" y="913"/>
                  </a:lnTo>
                  <a:lnTo>
                    <a:pt x="385" y="1201"/>
                  </a:lnTo>
                  <a:lnTo>
                    <a:pt x="1250" y="1970"/>
                  </a:lnTo>
                  <a:lnTo>
                    <a:pt x="2498" y="2978"/>
                  </a:lnTo>
                  <a:lnTo>
                    <a:pt x="2210" y="2834"/>
                  </a:lnTo>
                  <a:lnTo>
                    <a:pt x="1970" y="2786"/>
                  </a:lnTo>
                  <a:lnTo>
                    <a:pt x="1682" y="2738"/>
                  </a:lnTo>
                  <a:lnTo>
                    <a:pt x="1442" y="2786"/>
                  </a:lnTo>
                  <a:lnTo>
                    <a:pt x="1298" y="2882"/>
                  </a:lnTo>
                  <a:lnTo>
                    <a:pt x="1202" y="2978"/>
                  </a:lnTo>
                  <a:lnTo>
                    <a:pt x="1153" y="3170"/>
                  </a:lnTo>
                  <a:lnTo>
                    <a:pt x="1153" y="3314"/>
                  </a:lnTo>
                  <a:lnTo>
                    <a:pt x="1202" y="3651"/>
                  </a:lnTo>
                  <a:lnTo>
                    <a:pt x="1298" y="3987"/>
                  </a:lnTo>
                  <a:lnTo>
                    <a:pt x="1346" y="4083"/>
                  </a:lnTo>
                  <a:lnTo>
                    <a:pt x="1442" y="4131"/>
                  </a:lnTo>
                  <a:lnTo>
                    <a:pt x="1778" y="4179"/>
                  </a:lnTo>
                  <a:lnTo>
                    <a:pt x="1826" y="4179"/>
                  </a:lnTo>
                  <a:lnTo>
                    <a:pt x="2354" y="4131"/>
                  </a:lnTo>
                  <a:lnTo>
                    <a:pt x="2690" y="4035"/>
                  </a:lnTo>
                  <a:lnTo>
                    <a:pt x="3267" y="4227"/>
                  </a:lnTo>
                  <a:lnTo>
                    <a:pt x="3795" y="4323"/>
                  </a:lnTo>
                  <a:lnTo>
                    <a:pt x="4323" y="4371"/>
                  </a:lnTo>
                  <a:lnTo>
                    <a:pt x="4563" y="4323"/>
                  </a:lnTo>
                  <a:lnTo>
                    <a:pt x="4803" y="4275"/>
                  </a:lnTo>
                  <a:lnTo>
                    <a:pt x="4467" y="3795"/>
                  </a:lnTo>
                  <a:lnTo>
                    <a:pt x="3987" y="3218"/>
                  </a:lnTo>
                  <a:lnTo>
                    <a:pt x="3411" y="2594"/>
                  </a:lnTo>
                  <a:lnTo>
                    <a:pt x="2786" y="1970"/>
                  </a:lnTo>
                  <a:lnTo>
                    <a:pt x="1490" y="769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1"/>
            <p:cNvSpPr/>
            <p:nvPr/>
          </p:nvSpPr>
          <p:spPr>
            <a:xfrm>
              <a:off x="2518100" y="3344925"/>
              <a:ext cx="120100" cy="109300"/>
            </a:xfrm>
            <a:custGeom>
              <a:avLst/>
              <a:gdLst/>
              <a:ahLst/>
              <a:cxnLst/>
              <a:rect l="l" t="t" r="r" b="b"/>
              <a:pathLst>
                <a:path w="4804" h="4372" fill="none" extrusionOk="0">
                  <a:moveTo>
                    <a:pt x="577" y="1"/>
                  </a:moveTo>
                  <a:lnTo>
                    <a:pt x="577" y="1"/>
                  </a:lnTo>
                  <a:lnTo>
                    <a:pt x="289" y="337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49" y="673"/>
                  </a:lnTo>
                  <a:lnTo>
                    <a:pt x="49" y="673"/>
                  </a:lnTo>
                  <a:lnTo>
                    <a:pt x="49" y="673"/>
                  </a:lnTo>
                  <a:lnTo>
                    <a:pt x="49" y="673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97" y="913"/>
                  </a:lnTo>
                  <a:lnTo>
                    <a:pt x="385" y="1201"/>
                  </a:lnTo>
                  <a:lnTo>
                    <a:pt x="1250" y="1970"/>
                  </a:lnTo>
                  <a:lnTo>
                    <a:pt x="2498" y="2978"/>
                  </a:lnTo>
                  <a:lnTo>
                    <a:pt x="2498" y="2978"/>
                  </a:lnTo>
                  <a:lnTo>
                    <a:pt x="2498" y="2978"/>
                  </a:lnTo>
                  <a:lnTo>
                    <a:pt x="2498" y="2978"/>
                  </a:lnTo>
                  <a:lnTo>
                    <a:pt x="2498" y="2978"/>
                  </a:lnTo>
                  <a:lnTo>
                    <a:pt x="2498" y="2978"/>
                  </a:lnTo>
                  <a:lnTo>
                    <a:pt x="2210" y="2834"/>
                  </a:lnTo>
                  <a:lnTo>
                    <a:pt x="1970" y="2786"/>
                  </a:lnTo>
                  <a:lnTo>
                    <a:pt x="1682" y="2738"/>
                  </a:lnTo>
                  <a:lnTo>
                    <a:pt x="1682" y="2738"/>
                  </a:lnTo>
                  <a:lnTo>
                    <a:pt x="1682" y="2738"/>
                  </a:lnTo>
                  <a:lnTo>
                    <a:pt x="1682" y="2738"/>
                  </a:lnTo>
                  <a:lnTo>
                    <a:pt x="1682" y="2738"/>
                  </a:lnTo>
                  <a:lnTo>
                    <a:pt x="1682" y="2738"/>
                  </a:lnTo>
                  <a:lnTo>
                    <a:pt x="1442" y="2786"/>
                  </a:lnTo>
                  <a:lnTo>
                    <a:pt x="1442" y="2786"/>
                  </a:lnTo>
                  <a:lnTo>
                    <a:pt x="1298" y="2882"/>
                  </a:lnTo>
                  <a:lnTo>
                    <a:pt x="1202" y="2978"/>
                  </a:lnTo>
                  <a:lnTo>
                    <a:pt x="1153" y="3170"/>
                  </a:lnTo>
                  <a:lnTo>
                    <a:pt x="1153" y="3314"/>
                  </a:lnTo>
                  <a:lnTo>
                    <a:pt x="1153" y="3314"/>
                  </a:lnTo>
                  <a:lnTo>
                    <a:pt x="1202" y="3651"/>
                  </a:lnTo>
                  <a:lnTo>
                    <a:pt x="1298" y="3987"/>
                  </a:lnTo>
                  <a:lnTo>
                    <a:pt x="1298" y="3987"/>
                  </a:lnTo>
                  <a:lnTo>
                    <a:pt x="1346" y="4083"/>
                  </a:lnTo>
                  <a:lnTo>
                    <a:pt x="1442" y="4131"/>
                  </a:lnTo>
                  <a:lnTo>
                    <a:pt x="1778" y="4179"/>
                  </a:lnTo>
                  <a:lnTo>
                    <a:pt x="1778" y="4179"/>
                  </a:lnTo>
                  <a:lnTo>
                    <a:pt x="1778" y="4179"/>
                  </a:lnTo>
                  <a:lnTo>
                    <a:pt x="1778" y="4179"/>
                  </a:lnTo>
                  <a:lnTo>
                    <a:pt x="1826" y="4179"/>
                  </a:lnTo>
                  <a:lnTo>
                    <a:pt x="1826" y="4179"/>
                  </a:lnTo>
                  <a:lnTo>
                    <a:pt x="2354" y="4131"/>
                  </a:lnTo>
                  <a:lnTo>
                    <a:pt x="2690" y="4035"/>
                  </a:lnTo>
                  <a:lnTo>
                    <a:pt x="2690" y="4035"/>
                  </a:lnTo>
                  <a:lnTo>
                    <a:pt x="2690" y="4035"/>
                  </a:lnTo>
                  <a:lnTo>
                    <a:pt x="2690" y="4035"/>
                  </a:lnTo>
                  <a:lnTo>
                    <a:pt x="3267" y="4227"/>
                  </a:lnTo>
                  <a:lnTo>
                    <a:pt x="3795" y="4323"/>
                  </a:lnTo>
                  <a:lnTo>
                    <a:pt x="4323" y="4371"/>
                  </a:lnTo>
                  <a:lnTo>
                    <a:pt x="4323" y="4371"/>
                  </a:lnTo>
                  <a:lnTo>
                    <a:pt x="4563" y="4323"/>
                  </a:lnTo>
                  <a:lnTo>
                    <a:pt x="4803" y="4275"/>
                  </a:lnTo>
                  <a:lnTo>
                    <a:pt x="4803" y="4275"/>
                  </a:lnTo>
                  <a:lnTo>
                    <a:pt x="4467" y="3795"/>
                  </a:lnTo>
                  <a:lnTo>
                    <a:pt x="3987" y="3218"/>
                  </a:lnTo>
                  <a:lnTo>
                    <a:pt x="3411" y="2594"/>
                  </a:lnTo>
                  <a:lnTo>
                    <a:pt x="2786" y="1970"/>
                  </a:lnTo>
                  <a:lnTo>
                    <a:pt x="1490" y="769"/>
                  </a:lnTo>
                  <a:lnTo>
                    <a:pt x="5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1"/>
            <p:cNvSpPr/>
            <p:nvPr/>
          </p:nvSpPr>
          <p:spPr>
            <a:xfrm>
              <a:off x="2318800" y="3414575"/>
              <a:ext cx="104475" cy="87675"/>
            </a:xfrm>
            <a:custGeom>
              <a:avLst/>
              <a:gdLst/>
              <a:ahLst/>
              <a:cxnLst/>
              <a:rect l="l" t="t" r="r" b="b"/>
              <a:pathLst>
                <a:path w="4179" h="3507" extrusionOk="0">
                  <a:moveTo>
                    <a:pt x="3795" y="0"/>
                  </a:moveTo>
                  <a:lnTo>
                    <a:pt x="2018" y="1393"/>
                  </a:lnTo>
                  <a:lnTo>
                    <a:pt x="1" y="2882"/>
                  </a:lnTo>
                  <a:lnTo>
                    <a:pt x="769" y="3506"/>
                  </a:lnTo>
                  <a:lnTo>
                    <a:pt x="4179" y="288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1"/>
            <p:cNvSpPr/>
            <p:nvPr/>
          </p:nvSpPr>
          <p:spPr>
            <a:xfrm>
              <a:off x="2318800" y="3414575"/>
              <a:ext cx="104475" cy="87675"/>
            </a:xfrm>
            <a:custGeom>
              <a:avLst/>
              <a:gdLst/>
              <a:ahLst/>
              <a:cxnLst/>
              <a:rect l="l" t="t" r="r" b="b"/>
              <a:pathLst>
                <a:path w="4179" h="3507" fill="none" extrusionOk="0">
                  <a:moveTo>
                    <a:pt x="3795" y="0"/>
                  </a:moveTo>
                  <a:lnTo>
                    <a:pt x="3795" y="0"/>
                  </a:lnTo>
                  <a:lnTo>
                    <a:pt x="2018" y="1393"/>
                  </a:lnTo>
                  <a:lnTo>
                    <a:pt x="1" y="2882"/>
                  </a:lnTo>
                  <a:lnTo>
                    <a:pt x="1" y="2882"/>
                  </a:lnTo>
                  <a:lnTo>
                    <a:pt x="769" y="3506"/>
                  </a:lnTo>
                  <a:lnTo>
                    <a:pt x="4179" y="288"/>
                  </a:lnTo>
                  <a:lnTo>
                    <a:pt x="37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1"/>
            <p:cNvSpPr/>
            <p:nvPr/>
          </p:nvSpPr>
          <p:spPr>
            <a:xfrm>
              <a:off x="2095500" y="3340125"/>
              <a:ext cx="344600" cy="360225"/>
            </a:xfrm>
            <a:custGeom>
              <a:avLst/>
              <a:gdLst/>
              <a:ahLst/>
              <a:cxnLst/>
              <a:rect l="l" t="t" r="r" b="b"/>
              <a:pathLst>
                <a:path w="13784" h="14409" extrusionOk="0">
                  <a:moveTo>
                    <a:pt x="0" y="1"/>
                  </a:moveTo>
                  <a:lnTo>
                    <a:pt x="144" y="1778"/>
                  </a:lnTo>
                  <a:lnTo>
                    <a:pt x="336" y="3651"/>
                  </a:lnTo>
                  <a:lnTo>
                    <a:pt x="672" y="5812"/>
                  </a:lnTo>
                  <a:lnTo>
                    <a:pt x="864" y="6916"/>
                  </a:lnTo>
                  <a:lnTo>
                    <a:pt x="1105" y="7973"/>
                  </a:lnTo>
                  <a:lnTo>
                    <a:pt x="1393" y="8981"/>
                  </a:lnTo>
                  <a:lnTo>
                    <a:pt x="1681" y="9942"/>
                  </a:lnTo>
                  <a:lnTo>
                    <a:pt x="2017" y="10710"/>
                  </a:lnTo>
                  <a:lnTo>
                    <a:pt x="2209" y="11046"/>
                  </a:lnTo>
                  <a:lnTo>
                    <a:pt x="2449" y="11383"/>
                  </a:lnTo>
                  <a:lnTo>
                    <a:pt x="2641" y="11623"/>
                  </a:lnTo>
                  <a:lnTo>
                    <a:pt x="2882" y="11815"/>
                  </a:lnTo>
                  <a:lnTo>
                    <a:pt x="3122" y="11959"/>
                  </a:lnTo>
                  <a:lnTo>
                    <a:pt x="3362" y="12055"/>
                  </a:lnTo>
                  <a:lnTo>
                    <a:pt x="3890" y="12151"/>
                  </a:lnTo>
                  <a:lnTo>
                    <a:pt x="4466" y="12247"/>
                  </a:lnTo>
                  <a:lnTo>
                    <a:pt x="5715" y="12343"/>
                  </a:lnTo>
                  <a:lnTo>
                    <a:pt x="7012" y="12391"/>
                  </a:lnTo>
                  <a:lnTo>
                    <a:pt x="8308" y="12391"/>
                  </a:lnTo>
                  <a:lnTo>
                    <a:pt x="10373" y="12295"/>
                  </a:lnTo>
                  <a:lnTo>
                    <a:pt x="11238" y="12247"/>
                  </a:lnTo>
                  <a:lnTo>
                    <a:pt x="11574" y="12679"/>
                  </a:lnTo>
                  <a:lnTo>
                    <a:pt x="12342" y="13496"/>
                  </a:lnTo>
                  <a:lnTo>
                    <a:pt x="12775" y="13928"/>
                  </a:lnTo>
                  <a:lnTo>
                    <a:pt x="13159" y="14264"/>
                  </a:lnTo>
                  <a:lnTo>
                    <a:pt x="13351" y="14360"/>
                  </a:lnTo>
                  <a:lnTo>
                    <a:pt x="13495" y="14408"/>
                  </a:lnTo>
                  <a:lnTo>
                    <a:pt x="13639" y="14408"/>
                  </a:lnTo>
                  <a:lnTo>
                    <a:pt x="13735" y="14360"/>
                  </a:lnTo>
                  <a:lnTo>
                    <a:pt x="13783" y="14216"/>
                  </a:lnTo>
                  <a:lnTo>
                    <a:pt x="13783" y="13976"/>
                  </a:lnTo>
                  <a:lnTo>
                    <a:pt x="13639" y="13352"/>
                  </a:lnTo>
                  <a:lnTo>
                    <a:pt x="13351" y="12583"/>
                  </a:lnTo>
                  <a:lnTo>
                    <a:pt x="13015" y="11719"/>
                  </a:lnTo>
                  <a:lnTo>
                    <a:pt x="12391" y="10182"/>
                  </a:lnTo>
                  <a:lnTo>
                    <a:pt x="12054" y="9510"/>
                  </a:lnTo>
                  <a:lnTo>
                    <a:pt x="11286" y="9510"/>
                  </a:lnTo>
                  <a:lnTo>
                    <a:pt x="9509" y="9414"/>
                  </a:lnTo>
                  <a:lnTo>
                    <a:pt x="8548" y="9269"/>
                  </a:lnTo>
                  <a:lnTo>
                    <a:pt x="7636" y="9125"/>
                  </a:lnTo>
                  <a:lnTo>
                    <a:pt x="7252" y="9029"/>
                  </a:lnTo>
                  <a:lnTo>
                    <a:pt x="6916" y="8933"/>
                  </a:lnTo>
                  <a:lnTo>
                    <a:pt x="6627" y="8789"/>
                  </a:lnTo>
                  <a:lnTo>
                    <a:pt x="6483" y="8645"/>
                  </a:lnTo>
                  <a:lnTo>
                    <a:pt x="6339" y="8453"/>
                  </a:lnTo>
                  <a:lnTo>
                    <a:pt x="6195" y="8069"/>
                  </a:lnTo>
                  <a:lnTo>
                    <a:pt x="5859" y="7012"/>
                  </a:lnTo>
                  <a:lnTo>
                    <a:pt x="5523" y="5716"/>
                  </a:lnTo>
                  <a:lnTo>
                    <a:pt x="5187" y="4227"/>
                  </a:lnTo>
                  <a:lnTo>
                    <a:pt x="4658" y="1585"/>
                  </a:lnTo>
                  <a:lnTo>
                    <a:pt x="4466" y="4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1"/>
            <p:cNvSpPr/>
            <p:nvPr/>
          </p:nvSpPr>
          <p:spPr>
            <a:xfrm>
              <a:off x="2095500" y="3340125"/>
              <a:ext cx="344600" cy="360225"/>
            </a:xfrm>
            <a:custGeom>
              <a:avLst/>
              <a:gdLst/>
              <a:ahLst/>
              <a:cxnLst/>
              <a:rect l="l" t="t" r="r" b="b"/>
              <a:pathLst>
                <a:path w="13784" h="1440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4" y="1778"/>
                  </a:lnTo>
                  <a:lnTo>
                    <a:pt x="336" y="3651"/>
                  </a:lnTo>
                  <a:lnTo>
                    <a:pt x="672" y="5812"/>
                  </a:lnTo>
                  <a:lnTo>
                    <a:pt x="864" y="6916"/>
                  </a:lnTo>
                  <a:lnTo>
                    <a:pt x="1105" y="7973"/>
                  </a:lnTo>
                  <a:lnTo>
                    <a:pt x="1393" y="8981"/>
                  </a:lnTo>
                  <a:lnTo>
                    <a:pt x="1681" y="9942"/>
                  </a:lnTo>
                  <a:lnTo>
                    <a:pt x="2017" y="10710"/>
                  </a:lnTo>
                  <a:lnTo>
                    <a:pt x="2209" y="11046"/>
                  </a:lnTo>
                  <a:lnTo>
                    <a:pt x="2449" y="11383"/>
                  </a:lnTo>
                  <a:lnTo>
                    <a:pt x="2641" y="11623"/>
                  </a:lnTo>
                  <a:lnTo>
                    <a:pt x="2882" y="11815"/>
                  </a:lnTo>
                  <a:lnTo>
                    <a:pt x="3122" y="11959"/>
                  </a:lnTo>
                  <a:lnTo>
                    <a:pt x="3362" y="12055"/>
                  </a:lnTo>
                  <a:lnTo>
                    <a:pt x="3362" y="12055"/>
                  </a:lnTo>
                  <a:lnTo>
                    <a:pt x="3890" y="12151"/>
                  </a:lnTo>
                  <a:lnTo>
                    <a:pt x="4466" y="12247"/>
                  </a:lnTo>
                  <a:lnTo>
                    <a:pt x="5715" y="12343"/>
                  </a:lnTo>
                  <a:lnTo>
                    <a:pt x="7012" y="12391"/>
                  </a:lnTo>
                  <a:lnTo>
                    <a:pt x="8308" y="12391"/>
                  </a:lnTo>
                  <a:lnTo>
                    <a:pt x="10373" y="12295"/>
                  </a:lnTo>
                  <a:lnTo>
                    <a:pt x="11238" y="12247"/>
                  </a:lnTo>
                  <a:lnTo>
                    <a:pt x="11238" y="12247"/>
                  </a:lnTo>
                  <a:lnTo>
                    <a:pt x="11574" y="12679"/>
                  </a:lnTo>
                  <a:lnTo>
                    <a:pt x="12342" y="13496"/>
                  </a:lnTo>
                  <a:lnTo>
                    <a:pt x="12775" y="13928"/>
                  </a:lnTo>
                  <a:lnTo>
                    <a:pt x="13159" y="14264"/>
                  </a:lnTo>
                  <a:lnTo>
                    <a:pt x="13351" y="14360"/>
                  </a:lnTo>
                  <a:lnTo>
                    <a:pt x="13495" y="14408"/>
                  </a:lnTo>
                  <a:lnTo>
                    <a:pt x="13639" y="14408"/>
                  </a:lnTo>
                  <a:lnTo>
                    <a:pt x="13735" y="14360"/>
                  </a:lnTo>
                  <a:lnTo>
                    <a:pt x="13735" y="14360"/>
                  </a:lnTo>
                  <a:lnTo>
                    <a:pt x="13783" y="14216"/>
                  </a:lnTo>
                  <a:lnTo>
                    <a:pt x="13783" y="13976"/>
                  </a:lnTo>
                  <a:lnTo>
                    <a:pt x="13639" y="13352"/>
                  </a:lnTo>
                  <a:lnTo>
                    <a:pt x="13351" y="12583"/>
                  </a:lnTo>
                  <a:lnTo>
                    <a:pt x="13015" y="11719"/>
                  </a:lnTo>
                  <a:lnTo>
                    <a:pt x="12391" y="10182"/>
                  </a:lnTo>
                  <a:lnTo>
                    <a:pt x="12054" y="9510"/>
                  </a:lnTo>
                  <a:lnTo>
                    <a:pt x="12054" y="9510"/>
                  </a:lnTo>
                  <a:lnTo>
                    <a:pt x="11286" y="9510"/>
                  </a:lnTo>
                  <a:lnTo>
                    <a:pt x="9509" y="9414"/>
                  </a:lnTo>
                  <a:lnTo>
                    <a:pt x="8548" y="9269"/>
                  </a:lnTo>
                  <a:lnTo>
                    <a:pt x="7636" y="9125"/>
                  </a:lnTo>
                  <a:lnTo>
                    <a:pt x="7252" y="9029"/>
                  </a:lnTo>
                  <a:lnTo>
                    <a:pt x="6916" y="8933"/>
                  </a:lnTo>
                  <a:lnTo>
                    <a:pt x="6627" y="8789"/>
                  </a:lnTo>
                  <a:lnTo>
                    <a:pt x="6483" y="8645"/>
                  </a:lnTo>
                  <a:lnTo>
                    <a:pt x="6483" y="8645"/>
                  </a:lnTo>
                  <a:lnTo>
                    <a:pt x="6339" y="8453"/>
                  </a:lnTo>
                  <a:lnTo>
                    <a:pt x="6195" y="8069"/>
                  </a:lnTo>
                  <a:lnTo>
                    <a:pt x="5859" y="7012"/>
                  </a:lnTo>
                  <a:lnTo>
                    <a:pt x="5523" y="5716"/>
                  </a:lnTo>
                  <a:lnTo>
                    <a:pt x="5187" y="4227"/>
                  </a:lnTo>
                  <a:lnTo>
                    <a:pt x="4658" y="1585"/>
                  </a:lnTo>
                  <a:lnTo>
                    <a:pt x="4466" y="43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1"/>
            <p:cNvSpPr/>
            <p:nvPr/>
          </p:nvSpPr>
          <p:spPr>
            <a:xfrm>
              <a:off x="2338025" y="3575450"/>
              <a:ext cx="91275" cy="112875"/>
            </a:xfrm>
            <a:custGeom>
              <a:avLst/>
              <a:gdLst/>
              <a:ahLst/>
              <a:cxnLst/>
              <a:rect l="l" t="t" r="r" b="b"/>
              <a:pathLst>
                <a:path w="3651" h="4515" extrusionOk="0">
                  <a:moveTo>
                    <a:pt x="0" y="1"/>
                  </a:moveTo>
                  <a:lnTo>
                    <a:pt x="192" y="2930"/>
                  </a:lnTo>
                  <a:lnTo>
                    <a:pt x="1537" y="2834"/>
                  </a:lnTo>
                  <a:lnTo>
                    <a:pt x="2017" y="3410"/>
                  </a:lnTo>
                  <a:lnTo>
                    <a:pt x="2545" y="3987"/>
                  </a:lnTo>
                  <a:lnTo>
                    <a:pt x="3074" y="4515"/>
                  </a:lnTo>
                  <a:lnTo>
                    <a:pt x="3650" y="3170"/>
                  </a:lnTo>
                  <a:lnTo>
                    <a:pt x="3266" y="2066"/>
                  </a:lnTo>
                  <a:lnTo>
                    <a:pt x="2834" y="1105"/>
                  </a:lnTo>
                  <a:lnTo>
                    <a:pt x="2353" y="97"/>
                  </a:lnTo>
                  <a:lnTo>
                    <a:pt x="1633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1"/>
            <p:cNvSpPr/>
            <p:nvPr/>
          </p:nvSpPr>
          <p:spPr>
            <a:xfrm>
              <a:off x="2338025" y="3575450"/>
              <a:ext cx="91275" cy="112875"/>
            </a:xfrm>
            <a:custGeom>
              <a:avLst/>
              <a:gdLst/>
              <a:ahLst/>
              <a:cxnLst/>
              <a:rect l="l" t="t" r="r" b="b"/>
              <a:pathLst>
                <a:path w="3651" h="4515" fill="none" extrusionOk="0">
                  <a:moveTo>
                    <a:pt x="3650" y="3170"/>
                  </a:moveTo>
                  <a:lnTo>
                    <a:pt x="3650" y="3170"/>
                  </a:lnTo>
                  <a:lnTo>
                    <a:pt x="3266" y="2066"/>
                  </a:lnTo>
                  <a:lnTo>
                    <a:pt x="2834" y="1105"/>
                  </a:lnTo>
                  <a:lnTo>
                    <a:pt x="2353" y="97"/>
                  </a:lnTo>
                  <a:lnTo>
                    <a:pt x="2353" y="97"/>
                  </a:lnTo>
                  <a:lnTo>
                    <a:pt x="1633" y="97"/>
                  </a:lnTo>
                  <a:lnTo>
                    <a:pt x="0" y="1"/>
                  </a:lnTo>
                  <a:lnTo>
                    <a:pt x="192" y="2930"/>
                  </a:lnTo>
                  <a:lnTo>
                    <a:pt x="192" y="2930"/>
                  </a:lnTo>
                  <a:lnTo>
                    <a:pt x="1537" y="2834"/>
                  </a:lnTo>
                  <a:lnTo>
                    <a:pt x="1537" y="2834"/>
                  </a:lnTo>
                  <a:lnTo>
                    <a:pt x="2017" y="3410"/>
                  </a:lnTo>
                  <a:lnTo>
                    <a:pt x="2545" y="3987"/>
                  </a:lnTo>
                  <a:lnTo>
                    <a:pt x="3074" y="4515"/>
                  </a:lnTo>
                  <a:lnTo>
                    <a:pt x="3650" y="3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1"/>
            <p:cNvSpPr/>
            <p:nvPr/>
          </p:nvSpPr>
          <p:spPr>
            <a:xfrm>
              <a:off x="2364425" y="3561050"/>
              <a:ext cx="82875" cy="146500"/>
            </a:xfrm>
            <a:custGeom>
              <a:avLst/>
              <a:gdLst/>
              <a:ahLst/>
              <a:cxnLst/>
              <a:rect l="l" t="t" r="r" b="b"/>
              <a:pathLst>
                <a:path w="3315" h="5860" extrusionOk="0">
                  <a:moveTo>
                    <a:pt x="1537" y="0"/>
                  </a:moveTo>
                  <a:lnTo>
                    <a:pt x="1153" y="96"/>
                  </a:lnTo>
                  <a:lnTo>
                    <a:pt x="769" y="240"/>
                  </a:lnTo>
                  <a:lnTo>
                    <a:pt x="481" y="384"/>
                  </a:lnTo>
                  <a:lnTo>
                    <a:pt x="481" y="432"/>
                  </a:lnTo>
                  <a:lnTo>
                    <a:pt x="481" y="529"/>
                  </a:lnTo>
                  <a:lnTo>
                    <a:pt x="577" y="913"/>
                  </a:lnTo>
                  <a:lnTo>
                    <a:pt x="961" y="2017"/>
                  </a:lnTo>
                  <a:lnTo>
                    <a:pt x="1585" y="3602"/>
                  </a:lnTo>
                  <a:lnTo>
                    <a:pt x="1489" y="3458"/>
                  </a:lnTo>
                  <a:lnTo>
                    <a:pt x="1297" y="3266"/>
                  </a:lnTo>
                  <a:lnTo>
                    <a:pt x="1057" y="3026"/>
                  </a:lnTo>
                  <a:lnTo>
                    <a:pt x="913" y="2930"/>
                  </a:lnTo>
                  <a:lnTo>
                    <a:pt x="721" y="2882"/>
                  </a:lnTo>
                  <a:lnTo>
                    <a:pt x="577" y="2882"/>
                  </a:lnTo>
                  <a:lnTo>
                    <a:pt x="433" y="2930"/>
                  </a:lnTo>
                  <a:lnTo>
                    <a:pt x="337" y="3026"/>
                  </a:lnTo>
                  <a:lnTo>
                    <a:pt x="241" y="3170"/>
                  </a:lnTo>
                  <a:lnTo>
                    <a:pt x="97" y="3506"/>
                  </a:lnTo>
                  <a:lnTo>
                    <a:pt x="1" y="3794"/>
                  </a:lnTo>
                  <a:lnTo>
                    <a:pt x="1" y="3890"/>
                  </a:lnTo>
                  <a:lnTo>
                    <a:pt x="49" y="3986"/>
                  </a:lnTo>
                  <a:lnTo>
                    <a:pt x="145" y="4130"/>
                  </a:lnTo>
                  <a:lnTo>
                    <a:pt x="337" y="4226"/>
                  </a:lnTo>
                  <a:lnTo>
                    <a:pt x="577" y="4371"/>
                  </a:lnTo>
                  <a:lnTo>
                    <a:pt x="1009" y="4515"/>
                  </a:lnTo>
                  <a:lnTo>
                    <a:pt x="1201" y="4611"/>
                  </a:lnTo>
                  <a:lnTo>
                    <a:pt x="1441" y="4803"/>
                  </a:lnTo>
                  <a:lnTo>
                    <a:pt x="1970" y="5331"/>
                  </a:lnTo>
                  <a:lnTo>
                    <a:pt x="2306" y="5571"/>
                  </a:lnTo>
                  <a:lnTo>
                    <a:pt x="2642" y="5763"/>
                  </a:lnTo>
                  <a:lnTo>
                    <a:pt x="2930" y="5859"/>
                  </a:lnTo>
                  <a:lnTo>
                    <a:pt x="3074" y="5859"/>
                  </a:lnTo>
                  <a:lnTo>
                    <a:pt x="3170" y="5811"/>
                  </a:lnTo>
                  <a:lnTo>
                    <a:pt x="3266" y="5667"/>
                  </a:lnTo>
                  <a:lnTo>
                    <a:pt x="3314" y="5475"/>
                  </a:lnTo>
                  <a:lnTo>
                    <a:pt x="3314" y="5139"/>
                  </a:lnTo>
                  <a:lnTo>
                    <a:pt x="3266" y="4755"/>
                  </a:lnTo>
                  <a:lnTo>
                    <a:pt x="3074" y="3842"/>
                  </a:lnTo>
                  <a:lnTo>
                    <a:pt x="2786" y="2834"/>
                  </a:lnTo>
                  <a:lnTo>
                    <a:pt x="2498" y="1825"/>
                  </a:lnTo>
                  <a:lnTo>
                    <a:pt x="2162" y="961"/>
                  </a:lnTo>
                  <a:lnTo>
                    <a:pt x="1922" y="288"/>
                  </a:lnTo>
                  <a:lnTo>
                    <a:pt x="1778" y="48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1"/>
            <p:cNvSpPr/>
            <p:nvPr/>
          </p:nvSpPr>
          <p:spPr>
            <a:xfrm>
              <a:off x="2364425" y="3561050"/>
              <a:ext cx="82875" cy="146500"/>
            </a:xfrm>
            <a:custGeom>
              <a:avLst/>
              <a:gdLst/>
              <a:ahLst/>
              <a:cxnLst/>
              <a:rect l="l" t="t" r="r" b="b"/>
              <a:pathLst>
                <a:path w="3315" h="5860" fill="none" extrusionOk="0">
                  <a:moveTo>
                    <a:pt x="1" y="3794"/>
                  </a:moveTo>
                  <a:lnTo>
                    <a:pt x="1" y="3794"/>
                  </a:lnTo>
                  <a:lnTo>
                    <a:pt x="97" y="3506"/>
                  </a:lnTo>
                  <a:lnTo>
                    <a:pt x="241" y="3170"/>
                  </a:lnTo>
                  <a:lnTo>
                    <a:pt x="337" y="3026"/>
                  </a:lnTo>
                  <a:lnTo>
                    <a:pt x="433" y="2930"/>
                  </a:lnTo>
                  <a:lnTo>
                    <a:pt x="577" y="2882"/>
                  </a:lnTo>
                  <a:lnTo>
                    <a:pt x="721" y="2882"/>
                  </a:lnTo>
                  <a:lnTo>
                    <a:pt x="721" y="2882"/>
                  </a:lnTo>
                  <a:lnTo>
                    <a:pt x="913" y="2930"/>
                  </a:lnTo>
                  <a:lnTo>
                    <a:pt x="1057" y="3026"/>
                  </a:lnTo>
                  <a:lnTo>
                    <a:pt x="1297" y="3266"/>
                  </a:lnTo>
                  <a:lnTo>
                    <a:pt x="1489" y="3458"/>
                  </a:lnTo>
                  <a:lnTo>
                    <a:pt x="1585" y="3602"/>
                  </a:lnTo>
                  <a:lnTo>
                    <a:pt x="1585" y="3602"/>
                  </a:lnTo>
                  <a:lnTo>
                    <a:pt x="961" y="2017"/>
                  </a:lnTo>
                  <a:lnTo>
                    <a:pt x="577" y="913"/>
                  </a:lnTo>
                  <a:lnTo>
                    <a:pt x="481" y="529"/>
                  </a:lnTo>
                  <a:lnTo>
                    <a:pt x="481" y="432"/>
                  </a:lnTo>
                  <a:lnTo>
                    <a:pt x="481" y="384"/>
                  </a:lnTo>
                  <a:lnTo>
                    <a:pt x="481" y="384"/>
                  </a:lnTo>
                  <a:lnTo>
                    <a:pt x="769" y="240"/>
                  </a:lnTo>
                  <a:lnTo>
                    <a:pt x="1153" y="96"/>
                  </a:lnTo>
                  <a:lnTo>
                    <a:pt x="1537" y="0"/>
                  </a:lnTo>
                  <a:lnTo>
                    <a:pt x="1682" y="0"/>
                  </a:lnTo>
                  <a:lnTo>
                    <a:pt x="1778" y="48"/>
                  </a:lnTo>
                  <a:lnTo>
                    <a:pt x="1778" y="48"/>
                  </a:lnTo>
                  <a:lnTo>
                    <a:pt x="1922" y="288"/>
                  </a:lnTo>
                  <a:lnTo>
                    <a:pt x="2162" y="961"/>
                  </a:lnTo>
                  <a:lnTo>
                    <a:pt x="2498" y="1825"/>
                  </a:lnTo>
                  <a:lnTo>
                    <a:pt x="2786" y="2834"/>
                  </a:lnTo>
                  <a:lnTo>
                    <a:pt x="3074" y="3842"/>
                  </a:lnTo>
                  <a:lnTo>
                    <a:pt x="3266" y="4755"/>
                  </a:lnTo>
                  <a:lnTo>
                    <a:pt x="3314" y="5139"/>
                  </a:lnTo>
                  <a:lnTo>
                    <a:pt x="3314" y="5475"/>
                  </a:lnTo>
                  <a:lnTo>
                    <a:pt x="3266" y="5667"/>
                  </a:lnTo>
                  <a:lnTo>
                    <a:pt x="3170" y="5811"/>
                  </a:lnTo>
                  <a:lnTo>
                    <a:pt x="3170" y="5811"/>
                  </a:lnTo>
                  <a:lnTo>
                    <a:pt x="3074" y="5859"/>
                  </a:lnTo>
                  <a:lnTo>
                    <a:pt x="2930" y="5859"/>
                  </a:lnTo>
                  <a:lnTo>
                    <a:pt x="2642" y="5763"/>
                  </a:lnTo>
                  <a:lnTo>
                    <a:pt x="2306" y="5571"/>
                  </a:lnTo>
                  <a:lnTo>
                    <a:pt x="1970" y="5331"/>
                  </a:lnTo>
                  <a:lnTo>
                    <a:pt x="1441" y="4803"/>
                  </a:lnTo>
                  <a:lnTo>
                    <a:pt x="1201" y="4611"/>
                  </a:lnTo>
                  <a:lnTo>
                    <a:pt x="1201" y="4611"/>
                  </a:lnTo>
                  <a:lnTo>
                    <a:pt x="1009" y="4515"/>
                  </a:lnTo>
                  <a:lnTo>
                    <a:pt x="577" y="4371"/>
                  </a:lnTo>
                  <a:lnTo>
                    <a:pt x="337" y="4226"/>
                  </a:lnTo>
                  <a:lnTo>
                    <a:pt x="145" y="4130"/>
                  </a:lnTo>
                  <a:lnTo>
                    <a:pt x="49" y="3986"/>
                  </a:lnTo>
                  <a:lnTo>
                    <a:pt x="1" y="3890"/>
                  </a:lnTo>
                  <a:lnTo>
                    <a:pt x="1" y="37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1"/>
            <p:cNvSpPr/>
            <p:nvPr/>
          </p:nvSpPr>
          <p:spPr>
            <a:xfrm>
              <a:off x="2364425" y="3568250"/>
              <a:ext cx="16825" cy="87675"/>
            </a:xfrm>
            <a:custGeom>
              <a:avLst/>
              <a:gdLst/>
              <a:ahLst/>
              <a:cxnLst/>
              <a:rect l="l" t="t" r="r" b="b"/>
              <a:pathLst>
                <a:path w="673" h="3507" extrusionOk="0">
                  <a:moveTo>
                    <a:pt x="97" y="3170"/>
                  </a:moveTo>
                  <a:lnTo>
                    <a:pt x="97" y="3170"/>
                  </a:lnTo>
                  <a:lnTo>
                    <a:pt x="97" y="3170"/>
                  </a:lnTo>
                  <a:lnTo>
                    <a:pt x="1" y="3506"/>
                  </a:lnTo>
                  <a:lnTo>
                    <a:pt x="1" y="3506"/>
                  </a:lnTo>
                  <a:lnTo>
                    <a:pt x="97" y="3170"/>
                  </a:lnTo>
                  <a:close/>
                  <a:moveTo>
                    <a:pt x="673" y="0"/>
                  </a:moveTo>
                  <a:lnTo>
                    <a:pt x="673" y="0"/>
                  </a:lnTo>
                  <a:lnTo>
                    <a:pt x="481" y="96"/>
                  </a:lnTo>
                  <a:lnTo>
                    <a:pt x="481" y="96"/>
                  </a:lnTo>
                  <a:lnTo>
                    <a:pt x="481" y="193"/>
                  </a:lnTo>
                  <a:lnTo>
                    <a:pt x="529" y="385"/>
                  </a:lnTo>
                  <a:lnTo>
                    <a:pt x="529" y="385"/>
                  </a:lnTo>
                  <a:lnTo>
                    <a:pt x="529" y="385"/>
                  </a:lnTo>
                  <a:lnTo>
                    <a:pt x="529" y="385"/>
                  </a:lnTo>
                  <a:lnTo>
                    <a:pt x="481" y="193"/>
                  </a:lnTo>
                  <a:lnTo>
                    <a:pt x="481" y="96"/>
                  </a:lnTo>
                  <a:lnTo>
                    <a:pt x="481" y="9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1"/>
            <p:cNvSpPr/>
            <p:nvPr/>
          </p:nvSpPr>
          <p:spPr>
            <a:xfrm>
              <a:off x="2376425" y="35682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fill="none" extrusionOk="0">
                  <a:moveTo>
                    <a:pt x="193" y="0"/>
                  </a:moveTo>
                  <a:lnTo>
                    <a:pt x="193" y="0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" y="193"/>
                  </a:lnTo>
                  <a:lnTo>
                    <a:pt x="49" y="385"/>
                  </a:lnTo>
                  <a:lnTo>
                    <a:pt x="49" y="385"/>
                  </a:lnTo>
                  <a:lnTo>
                    <a:pt x="49" y="385"/>
                  </a:lnTo>
                  <a:lnTo>
                    <a:pt x="49" y="385"/>
                  </a:lnTo>
                  <a:lnTo>
                    <a:pt x="1" y="193"/>
                  </a:lnTo>
                  <a:lnTo>
                    <a:pt x="1" y="96"/>
                  </a:lnTo>
                  <a:lnTo>
                    <a:pt x="1" y="96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1"/>
            <p:cNvSpPr/>
            <p:nvPr/>
          </p:nvSpPr>
          <p:spPr>
            <a:xfrm>
              <a:off x="2366825" y="3577850"/>
              <a:ext cx="36050" cy="69675"/>
            </a:xfrm>
            <a:custGeom>
              <a:avLst/>
              <a:gdLst/>
              <a:ahLst/>
              <a:cxnLst/>
              <a:rect l="l" t="t" r="r" b="b"/>
              <a:pathLst>
                <a:path w="1442" h="2787" extrusionOk="0">
                  <a:moveTo>
                    <a:pt x="577" y="2210"/>
                  </a:moveTo>
                  <a:lnTo>
                    <a:pt x="577" y="2210"/>
                  </a:lnTo>
                  <a:lnTo>
                    <a:pt x="385" y="2258"/>
                  </a:lnTo>
                  <a:lnTo>
                    <a:pt x="241" y="2354"/>
                  </a:lnTo>
                  <a:lnTo>
                    <a:pt x="97" y="2546"/>
                  </a:lnTo>
                  <a:lnTo>
                    <a:pt x="1" y="2786"/>
                  </a:lnTo>
                  <a:lnTo>
                    <a:pt x="1" y="2786"/>
                  </a:lnTo>
                  <a:lnTo>
                    <a:pt x="1" y="2786"/>
                  </a:lnTo>
                  <a:lnTo>
                    <a:pt x="1" y="2786"/>
                  </a:lnTo>
                  <a:lnTo>
                    <a:pt x="97" y="2546"/>
                  </a:lnTo>
                  <a:lnTo>
                    <a:pt x="241" y="2354"/>
                  </a:lnTo>
                  <a:lnTo>
                    <a:pt x="385" y="2258"/>
                  </a:lnTo>
                  <a:lnTo>
                    <a:pt x="577" y="2210"/>
                  </a:lnTo>
                  <a:close/>
                  <a:moveTo>
                    <a:pt x="577" y="2210"/>
                  </a:moveTo>
                  <a:lnTo>
                    <a:pt x="577" y="2210"/>
                  </a:lnTo>
                  <a:lnTo>
                    <a:pt x="577" y="2210"/>
                  </a:lnTo>
                  <a:lnTo>
                    <a:pt x="577" y="2210"/>
                  </a:lnTo>
                  <a:lnTo>
                    <a:pt x="577" y="2210"/>
                  </a:lnTo>
                  <a:lnTo>
                    <a:pt x="577" y="2210"/>
                  </a:lnTo>
                  <a:close/>
                  <a:moveTo>
                    <a:pt x="433" y="1"/>
                  </a:moveTo>
                  <a:lnTo>
                    <a:pt x="433" y="1"/>
                  </a:lnTo>
                  <a:lnTo>
                    <a:pt x="625" y="673"/>
                  </a:lnTo>
                  <a:lnTo>
                    <a:pt x="913" y="1489"/>
                  </a:lnTo>
                  <a:lnTo>
                    <a:pt x="1441" y="2786"/>
                  </a:lnTo>
                  <a:lnTo>
                    <a:pt x="1441" y="2786"/>
                  </a:lnTo>
                  <a:lnTo>
                    <a:pt x="913" y="1489"/>
                  </a:lnTo>
                  <a:lnTo>
                    <a:pt x="625" y="673"/>
                  </a:lnTo>
                  <a:lnTo>
                    <a:pt x="433" y="1"/>
                  </a:lnTo>
                  <a:lnTo>
                    <a:pt x="433" y="1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1"/>
            <p:cNvSpPr/>
            <p:nvPr/>
          </p:nvSpPr>
          <p:spPr>
            <a:xfrm>
              <a:off x="2377625" y="3577850"/>
              <a:ext cx="25250" cy="69675"/>
            </a:xfrm>
            <a:custGeom>
              <a:avLst/>
              <a:gdLst/>
              <a:ahLst/>
              <a:cxnLst/>
              <a:rect l="l" t="t" r="r" b="b"/>
              <a:pathLst>
                <a:path w="1010" h="278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3" y="673"/>
                  </a:lnTo>
                  <a:lnTo>
                    <a:pt x="481" y="1489"/>
                  </a:lnTo>
                  <a:lnTo>
                    <a:pt x="1009" y="2786"/>
                  </a:lnTo>
                  <a:lnTo>
                    <a:pt x="1009" y="2786"/>
                  </a:lnTo>
                  <a:lnTo>
                    <a:pt x="481" y="1489"/>
                  </a:lnTo>
                  <a:lnTo>
                    <a:pt x="193" y="67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1"/>
            <p:cNvSpPr/>
            <p:nvPr/>
          </p:nvSpPr>
          <p:spPr>
            <a:xfrm>
              <a:off x="2364425" y="3562250"/>
              <a:ext cx="72075" cy="145300"/>
            </a:xfrm>
            <a:custGeom>
              <a:avLst/>
              <a:gdLst/>
              <a:ahLst/>
              <a:cxnLst/>
              <a:rect l="l" t="t" r="r" b="b"/>
              <a:pathLst>
                <a:path w="2883" h="5812" extrusionOk="0">
                  <a:moveTo>
                    <a:pt x="1393" y="0"/>
                  </a:moveTo>
                  <a:lnTo>
                    <a:pt x="1009" y="96"/>
                  </a:lnTo>
                  <a:lnTo>
                    <a:pt x="673" y="240"/>
                  </a:lnTo>
                  <a:lnTo>
                    <a:pt x="481" y="336"/>
                  </a:lnTo>
                  <a:lnTo>
                    <a:pt x="481" y="433"/>
                  </a:lnTo>
                  <a:lnTo>
                    <a:pt x="529" y="625"/>
                  </a:lnTo>
                  <a:lnTo>
                    <a:pt x="721" y="1297"/>
                  </a:lnTo>
                  <a:lnTo>
                    <a:pt x="1009" y="2113"/>
                  </a:lnTo>
                  <a:lnTo>
                    <a:pt x="1537" y="3410"/>
                  </a:lnTo>
                  <a:lnTo>
                    <a:pt x="1585" y="3554"/>
                  </a:lnTo>
                  <a:lnTo>
                    <a:pt x="1489" y="3410"/>
                  </a:lnTo>
                  <a:lnTo>
                    <a:pt x="1297" y="3218"/>
                  </a:lnTo>
                  <a:lnTo>
                    <a:pt x="1057" y="2978"/>
                  </a:lnTo>
                  <a:lnTo>
                    <a:pt x="913" y="2882"/>
                  </a:lnTo>
                  <a:lnTo>
                    <a:pt x="721" y="2834"/>
                  </a:lnTo>
                  <a:lnTo>
                    <a:pt x="673" y="2834"/>
                  </a:lnTo>
                  <a:lnTo>
                    <a:pt x="481" y="2882"/>
                  </a:lnTo>
                  <a:lnTo>
                    <a:pt x="337" y="2978"/>
                  </a:lnTo>
                  <a:lnTo>
                    <a:pt x="193" y="3170"/>
                  </a:lnTo>
                  <a:lnTo>
                    <a:pt x="97" y="3410"/>
                  </a:lnTo>
                  <a:lnTo>
                    <a:pt x="1" y="3746"/>
                  </a:lnTo>
                  <a:lnTo>
                    <a:pt x="1" y="3794"/>
                  </a:lnTo>
                  <a:lnTo>
                    <a:pt x="49" y="3938"/>
                  </a:lnTo>
                  <a:lnTo>
                    <a:pt x="193" y="4082"/>
                  </a:lnTo>
                  <a:lnTo>
                    <a:pt x="385" y="4227"/>
                  </a:lnTo>
                  <a:lnTo>
                    <a:pt x="577" y="4323"/>
                  </a:lnTo>
                  <a:lnTo>
                    <a:pt x="1009" y="4467"/>
                  </a:lnTo>
                  <a:lnTo>
                    <a:pt x="1201" y="4563"/>
                  </a:lnTo>
                  <a:lnTo>
                    <a:pt x="1345" y="4707"/>
                  </a:lnTo>
                  <a:lnTo>
                    <a:pt x="1778" y="5139"/>
                  </a:lnTo>
                  <a:lnTo>
                    <a:pt x="2354" y="5571"/>
                  </a:lnTo>
                  <a:lnTo>
                    <a:pt x="2642" y="5715"/>
                  </a:lnTo>
                  <a:lnTo>
                    <a:pt x="2882" y="5811"/>
                  </a:lnTo>
                  <a:lnTo>
                    <a:pt x="2882" y="5235"/>
                  </a:lnTo>
                  <a:lnTo>
                    <a:pt x="2738" y="4467"/>
                  </a:lnTo>
                  <a:lnTo>
                    <a:pt x="2546" y="3650"/>
                  </a:lnTo>
                  <a:lnTo>
                    <a:pt x="2306" y="2786"/>
                  </a:lnTo>
                  <a:lnTo>
                    <a:pt x="1778" y="11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1"/>
            <p:cNvSpPr/>
            <p:nvPr/>
          </p:nvSpPr>
          <p:spPr>
            <a:xfrm>
              <a:off x="2364425" y="3562250"/>
              <a:ext cx="72075" cy="145300"/>
            </a:xfrm>
            <a:custGeom>
              <a:avLst/>
              <a:gdLst/>
              <a:ahLst/>
              <a:cxnLst/>
              <a:rect l="l" t="t" r="r" b="b"/>
              <a:pathLst>
                <a:path w="2883" h="5812" fill="none" extrusionOk="0">
                  <a:moveTo>
                    <a:pt x="1393" y="0"/>
                  </a:moveTo>
                  <a:lnTo>
                    <a:pt x="1393" y="0"/>
                  </a:lnTo>
                  <a:lnTo>
                    <a:pt x="1009" y="96"/>
                  </a:lnTo>
                  <a:lnTo>
                    <a:pt x="673" y="240"/>
                  </a:lnTo>
                  <a:lnTo>
                    <a:pt x="673" y="240"/>
                  </a:lnTo>
                  <a:lnTo>
                    <a:pt x="481" y="336"/>
                  </a:lnTo>
                  <a:lnTo>
                    <a:pt x="481" y="336"/>
                  </a:lnTo>
                  <a:lnTo>
                    <a:pt x="481" y="433"/>
                  </a:lnTo>
                  <a:lnTo>
                    <a:pt x="529" y="625"/>
                  </a:lnTo>
                  <a:lnTo>
                    <a:pt x="529" y="625"/>
                  </a:lnTo>
                  <a:lnTo>
                    <a:pt x="721" y="1297"/>
                  </a:lnTo>
                  <a:lnTo>
                    <a:pt x="1009" y="2113"/>
                  </a:lnTo>
                  <a:lnTo>
                    <a:pt x="1537" y="3410"/>
                  </a:lnTo>
                  <a:lnTo>
                    <a:pt x="1537" y="3410"/>
                  </a:lnTo>
                  <a:lnTo>
                    <a:pt x="1585" y="3554"/>
                  </a:lnTo>
                  <a:lnTo>
                    <a:pt x="1585" y="3554"/>
                  </a:lnTo>
                  <a:lnTo>
                    <a:pt x="1585" y="3554"/>
                  </a:lnTo>
                  <a:lnTo>
                    <a:pt x="1585" y="3554"/>
                  </a:lnTo>
                  <a:lnTo>
                    <a:pt x="1489" y="3410"/>
                  </a:lnTo>
                  <a:lnTo>
                    <a:pt x="1297" y="3218"/>
                  </a:lnTo>
                  <a:lnTo>
                    <a:pt x="1057" y="2978"/>
                  </a:lnTo>
                  <a:lnTo>
                    <a:pt x="913" y="2882"/>
                  </a:lnTo>
                  <a:lnTo>
                    <a:pt x="721" y="2834"/>
                  </a:lnTo>
                  <a:lnTo>
                    <a:pt x="721" y="2834"/>
                  </a:lnTo>
                  <a:lnTo>
                    <a:pt x="721" y="2834"/>
                  </a:lnTo>
                  <a:lnTo>
                    <a:pt x="673" y="2834"/>
                  </a:lnTo>
                  <a:lnTo>
                    <a:pt x="673" y="2834"/>
                  </a:lnTo>
                  <a:lnTo>
                    <a:pt x="673" y="2834"/>
                  </a:lnTo>
                  <a:lnTo>
                    <a:pt x="673" y="2834"/>
                  </a:lnTo>
                  <a:lnTo>
                    <a:pt x="673" y="2834"/>
                  </a:lnTo>
                  <a:lnTo>
                    <a:pt x="673" y="2834"/>
                  </a:lnTo>
                  <a:lnTo>
                    <a:pt x="481" y="2882"/>
                  </a:lnTo>
                  <a:lnTo>
                    <a:pt x="337" y="2978"/>
                  </a:lnTo>
                  <a:lnTo>
                    <a:pt x="193" y="3170"/>
                  </a:lnTo>
                  <a:lnTo>
                    <a:pt x="97" y="3410"/>
                  </a:lnTo>
                  <a:lnTo>
                    <a:pt x="97" y="3410"/>
                  </a:lnTo>
                  <a:lnTo>
                    <a:pt x="97" y="3410"/>
                  </a:lnTo>
                  <a:lnTo>
                    <a:pt x="97" y="3410"/>
                  </a:lnTo>
                  <a:lnTo>
                    <a:pt x="1" y="3746"/>
                  </a:lnTo>
                  <a:lnTo>
                    <a:pt x="1" y="3746"/>
                  </a:lnTo>
                  <a:lnTo>
                    <a:pt x="1" y="3746"/>
                  </a:lnTo>
                  <a:lnTo>
                    <a:pt x="1" y="3746"/>
                  </a:lnTo>
                  <a:lnTo>
                    <a:pt x="1" y="3746"/>
                  </a:lnTo>
                  <a:lnTo>
                    <a:pt x="1" y="3794"/>
                  </a:lnTo>
                  <a:lnTo>
                    <a:pt x="1" y="3794"/>
                  </a:lnTo>
                  <a:lnTo>
                    <a:pt x="49" y="3938"/>
                  </a:lnTo>
                  <a:lnTo>
                    <a:pt x="193" y="4082"/>
                  </a:lnTo>
                  <a:lnTo>
                    <a:pt x="385" y="4227"/>
                  </a:lnTo>
                  <a:lnTo>
                    <a:pt x="577" y="4323"/>
                  </a:lnTo>
                  <a:lnTo>
                    <a:pt x="1009" y="4467"/>
                  </a:lnTo>
                  <a:lnTo>
                    <a:pt x="1201" y="4563"/>
                  </a:lnTo>
                  <a:lnTo>
                    <a:pt x="1201" y="4563"/>
                  </a:lnTo>
                  <a:lnTo>
                    <a:pt x="1201" y="4563"/>
                  </a:lnTo>
                  <a:lnTo>
                    <a:pt x="1201" y="4563"/>
                  </a:lnTo>
                  <a:lnTo>
                    <a:pt x="1201" y="4563"/>
                  </a:lnTo>
                  <a:lnTo>
                    <a:pt x="1345" y="4707"/>
                  </a:lnTo>
                  <a:lnTo>
                    <a:pt x="1778" y="5139"/>
                  </a:lnTo>
                  <a:lnTo>
                    <a:pt x="2354" y="5571"/>
                  </a:lnTo>
                  <a:lnTo>
                    <a:pt x="2642" y="5715"/>
                  </a:lnTo>
                  <a:lnTo>
                    <a:pt x="2882" y="5811"/>
                  </a:lnTo>
                  <a:lnTo>
                    <a:pt x="2882" y="5811"/>
                  </a:lnTo>
                  <a:lnTo>
                    <a:pt x="2882" y="5235"/>
                  </a:lnTo>
                  <a:lnTo>
                    <a:pt x="2738" y="4467"/>
                  </a:lnTo>
                  <a:lnTo>
                    <a:pt x="2546" y="3650"/>
                  </a:lnTo>
                  <a:lnTo>
                    <a:pt x="2306" y="2786"/>
                  </a:lnTo>
                  <a:lnTo>
                    <a:pt x="1778" y="1105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1"/>
            <p:cNvSpPr/>
            <p:nvPr/>
          </p:nvSpPr>
          <p:spPr>
            <a:xfrm>
              <a:off x="2238375" y="3502225"/>
              <a:ext cx="6025" cy="20425"/>
            </a:xfrm>
            <a:custGeom>
              <a:avLst/>
              <a:gdLst/>
              <a:ahLst/>
              <a:cxnLst/>
              <a:rect l="l" t="t" r="r" b="b"/>
              <a:pathLst>
                <a:path w="241" h="81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0" y="816"/>
                  </a:lnTo>
                  <a:lnTo>
                    <a:pt x="240" y="816"/>
                  </a:lnTo>
                  <a:lnTo>
                    <a:pt x="240" y="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1"/>
            <p:cNvSpPr/>
            <p:nvPr/>
          </p:nvSpPr>
          <p:spPr>
            <a:xfrm>
              <a:off x="2238375" y="3502225"/>
              <a:ext cx="6025" cy="20425"/>
            </a:xfrm>
            <a:custGeom>
              <a:avLst/>
              <a:gdLst/>
              <a:ahLst/>
              <a:cxnLst/>
              <a:rect l="l" t="t" r="r" b="b"/>
              <a:pathLst>
                <a:path w="241" h="8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0" y="816"/>
                  </a:lnTo>
                  <a:lnTo>
                    <a:pt x="240" y="816"/>
                  </a:lnTo>
                  <a:lnTo>
                    <a:pt x="240" y="8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1"/>
            <p:cNvSpPr/>
            <p:nvPr/>
          </p:nvSpPr>
          <p:spPr>
            <a:xfrm>
              <a:off x="2117100" y="3502225"/>
              <a:ext cx="127300" cy="26425"/>
            </a:xfrm>
            <a:custGeom>
              <a:avLst/>
              <a:gdLst/>
              <a:ahLst/>
              <a:cxnLst/>
              <a:rect l="l" t="t" r="r" b="b"/>
              <a:pathLst>
                <a:path w="5092" h="1057" extrusionOk="0">
                  <a:moveTo>
                    <a:pt x="4851" y="0"/>
                  </a:moveTo>
                  <a:lnTo>
                    <a:pt x="2738" y="192"/>
                  </a:lnTo>
                  <a:lnTo>
                    <a:pt x="0" y="384"/>
                  </a:lnTo>
                  <a:lnTo>
                    <a:pt x="145" y="1057"/>
                  </a:lnTo>
                  <a:lnTo>
                    <a:pt x="5091" y="816"/>
                  </a:lnTo>
                  <a:lnTo>
                    <a:pt x="4851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1"/>
            <p:cNvSpPr/>
            <p:nvPr/>
          </p:nvSpPr>
          <p:spPr>
            <a:xfrm>
              <a:off x="2117100" y="3502225"/>
              <a:ext cx="127300" cy="26425"/>
            </a:xfrm>
            <a:custGeom>
              <a:avLst/>
              <a:gdLst/>
              <a:ahLst/>
              <a:cxnLst/>
              <a:rect l="l" t="t" r="r" b="b"/>
              <a:pathLst>
                <a:path w="5092" h="1057" fill="none" extrusionOk="0">
                  <a:moveTo>
                    <a:pt x="4851" y="0"/>
                  </a:moveTo>
                  <a:lnTo>
                    <a:pt x="4851" y="0"/>
                  </a:lnTo>
                  <a:lnTo>
                    <a:pt x="2738" y="192"/>
                  </a:lnTo>
                  <a:lnTo>
                    <a:pt x="2738" y="192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45" y="1057"/>
                  </a:lnTo>
                  <a:lnTo>
                    <a:pt x="5091" y="816"/>
                  </a:lnTo>
                  <a:lnTo>
                    <a:pt x="5091" y="816"/>
                  </a:lnTo>
                  <a:lnTo>
                    <a:pt x="48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1"/>
            <p:cNvSpPr/>
            <p:nvPr/>
          </p:nvSpPr>
          <p:spPr>
            <a:xfrm>
              <a:off x="2085875" y="3340125"/>
              <a:ext cx="333800" cy="153700"/>
            </a:xfrm>
            <a:custGeom>
              <a:avLst/>
              <a:gdLst/>
              <a:ahLst/>
              <a:cxnLst/>
              <a:rect l="l" t="t" r="r" b="b"/>
              <a:pathLst>
                <a:path w="13352" h="6148" extrusionOk="0">
                  <a:moveTo>
                    <a:pt x="385" y="1"/>
                  </a:moveTo>
                  <a:lnTo>
                    <a:pt x="241" y="625"/>
                  </a:lnTo>
                  <a:lnTo>
                    <a:pt x="145" y="1345"/>
                  </a:lnTo>
                  <a:lnTo>
                    <a:pt x="49" y="2210"/>
                  </a:lnTo>
                  <a:lnTo>
                    <a:pt x="1" y="3170"/>
                  </a:lnTo>
                  <a:lnTo>
                    <a:pt x="49" y="4179"/>
                  </a:lnTo>
                  <a:lnTo>
                    <a:pt x="97" y="4707"/>
                  </a:lnTo>
                  <a:lnTo>
                    <a:pt x="193" y="5235"/>
                  </a:lnTo>
                  <a:lnTo>
                    <a:pt x="337" y="5668"/>
                  </a:lnTo>
                  <a:lnTo>
                    <a:pt x="529" y="6148"/>
                  </a:lnTo>
                  <a:lnTo>
                    <a:pt x="6628" y="5812"/>
                  </a:lnTo>
                  <a:lnTo>
                    <a:pt x="6148" y="4275"/>
                  </a:lnTo>
                  <a:lnTo>
                    <a:pt x="5908" y="3266"/>
                  </a:lnTo>
                  <a:lnTo>
                    <a:pt x="5860" y="2978"/>
                  </a:lnTo>
                  <a:lnTo>
                    <a:pt x="5860" y="2882"/>
                  </a:lnTo>
                  <a:lnTo>
                    <a:pt x="6340" y="3410"/>
                  </a:lnTo>
                  <a:lnTo>
                    <a:pt x="7061" y="4371"/>
                  </a:lnTo>
                  <a:lnTo>
                    <a:pt x="7829" y="5379"/>
                  </a:lnTo>
                  <a:lnTo>
                    <a:pt x="8165" y="5716"/>
                  </a:lnTo>
                  <a:lnTo>
                    <a:pt x="8357" y="5860"/>
                  </a:lnTo>
                  <a:lnTo>
                    <a:pt x="8501" y="5860"/>
                  </a:lnTo>
                  <a:lnTo>
                    <a:pt x="8741" y="5812"/>
                  </a:lnTo>
                  <a:lnTo>
                    <a:pt x="9366" y="5476"/>
                  </a:lnTo>
                  <a:lnTo>
                    <a:pt x="10182" y="4899"/>
                  </a:lnTo>
                  <a:lnTo>
                    <a:pt x="11095" y="4275"/>
                  </a:lnTo>
                  <a:lnTo>
                    <a:pt x="12679" y="3026"/>
                  </a:lnTo>
                  <a:lnTo>
                    <a:pt x="13352" y="2498"/>
                  </a:lnTo>
                  <a:lnTo>
                    <a:pt x="11383" y="115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1"/>
            <p:cNvSpPr/>
            <p:nvPr/>
          </p:nvSpPr>
          <p:spPr>
            <a:xfrm>
              <a:off x="2389650" y="3380950"/>
              <a:ext cx="4825" cy="3625"/>
            </a:xfrm>
            <a:custGeom>
              <a:avLst/>
              <a:gdLst/>
              <a:ahLst/>
              <a:cxnLst/>
              <a:rect l="l" t="t" r="r" b="b"/>
              <a:pathLst>
                <a:path w="193" h="145" extrusionOk="0">
                  <a:moveTo>
                    <a:pt x="0" y="0"/>
                  </a:moveTo>
                  <a:lnTo>
                    <a:pt x="0" y="0"/>
                  </a:lnTo>
                  <a:lnTo>
                    <a:pt x="192" y="145"/>
                  </a:lnTo>
                  <a:lnTo>
                    <a:pt x="19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1"/>
            <p:cNvSpPr/>
            <p:nvPr/>
          </p:nvSpPr>
          <p:spPr>
            <a:xfrm>
              <a:off x="2389650" y="3380950"/>
              <a:ext cx="4825" cy="3625"/>
            </a:xfrm>
            <a:custGeom>
              <a:avLst/>
              <a:gdLst/>
              <a:ahLst/>
              <a:cxnLst/>
              <a:rect l="l" t="t" r="r" b="b"/>
              <a:pathLst>
                <a:path w="193" h="14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2" y="145"/>
                  </a:lnTo>
                  <a:lnTo>
                    <a:pt x="192" y="1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2085875" y="3380950"/>
              <a:ext cx="308600" cy="15625"/>
            </a:xfrm>
            <a:custGeom>
              <a:avLst/>
              <a:gdLst/>
              <a:ahLst/>
              <a:cxnLst/>
              <a:rect l="l" t="t" r="r" b="b"/>
              <a:pathLst>
                <a:path w="12344" h="625" extrusionOk="0">
                  <a:moveTo>
                    <a:pt x="12151" y="0"/>
                  </a:moveTo>
                  <a:lnTo>
                    <a:pt x="97" y="97"/>
                  </a:lnTo>
                  <a:lnTo>
                    <a:pt x="1" y="625"/>
                  </a:lnTo>
                  <a:lnTo>
                    <a:pt x="11959" y="433"/>
                  </a:lnTo>
                  <a:lnTo>
                    <a:pt x="12343" y="145"/>
                  </a:lnTo>
                  <a:lnTo>
                    <a:pt x="12151" y="0"/>
                  </a:lnTo>
                  <a:close/>
                </a:path>
              </a:pathLst>
            </a:custGeom>
            <a:solidFill>
              <a:srgbClr val="95B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1"/>
            <p:cNvSpPr/>
            <p:nvPr/>
          </p:nvSpPr>
          <p:spPr>
            <a:xfrm>
              <a:off x="2085875" y="3380950"/>
              <a:ext cx="308600" cy="15625"/>
            </a:xfrm>
            <a:custGeom>
              <a:avLst/>
              <a:gdLst/>
              <a:ahLst/>
              <a:cxnLst/>
              <a:rect l="l" t="t" r="r" b="b"/>
              <a:pathLst>
                <a:path w="12344" h="625" fill="none" extrusionOk="0">
                  <a:moveTo>
                    <a:pt x="12151" y="0"/>
                  </a:moveTo>
                  <a:lnTo>
                    <a:pt x="97" y="97"/>
                  </a:lnTo>
                  <a:lnTo>
                    <a:pt x="97" y="97"/>
                  </a:lnTo>
                  <a:lnTo>
                    <a:pt x="1" y="625"/>
                  </a:lnTo>
                  <a:lnTo>
                    <a:pt x="11959" y="433"/>
                  </a:lnTo>
                  <a:lnTo>
                    <a:pt x="11959" y="433"/>
                  </a:lnTo>
                  <a:lnTo>
                    <a:pt x="12343" y="145"/>
                  </a:lnTo>
                  <a:lnTo>
                    <a:pt x="121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1"/>
            <p:cNvSpPr/>
            <p:nvPr/>
          </p:nvSpPr>
          <p:spPr>
            <a:xfrm>
              <a:off x="2076275" y="3466200"/>
              <a:ext cx="182525" cy="45650"/>
            </a:xfrm>
            <a:custGeom>
              <a:avLst/>
              <a:gdLst/>
              <a:ahLst/>
              <a:cxnLst/>
              <a:rect l="l" t="t" r="r" b="b"/>
              <a:pathLst>
                <a:path w="7301" h="1826" extrusionOk="0">
                  <a:moveTo>
                    <a:pt x="5956" y="0"/>
                  </a:moveTo>
                  <a:lnTo>
                    <a:pt x="3506" y="48"/>
                  </a:lnTo>
                  <a:lnTo>
                    <a:pt x="1" y="192"/>
                  </a:lnTo>
                  <a:lnTo>
                    <a:pt x="49" y="913"/>
                  </a:lnTo>
                  <a:lnTo>
                    <a:pt x="145" y="1441"/>
                  </a:lnTo>
                  <a:lnTo>
                    <a:pt x="193" y="1681"/>
                  </a:lnTo>
                  <a:lnTo>
                    <a:pt x="289" y="1777"/>
                  </a:lnTo>
                  <a:lnTo>
                    <a:pt x="433" y="1825"/>
                  </a:lnTo>
                  <a:lnTo>
                    <a:pt x="1681" y="1825"/>
                  </a:lnTo>
                  <a:lnTo>
                    <a:pt x="4371" y="1633"/>
                  </a:lnTo>
                  <a:lnTo>
                    <a:pt x="6340" y="1441"/>
                  </a:lnTo>
                  <a:lnTo>
                    <a:pt x="7252" y="1393"/>
                  </a:lnTo>
                  <a:lnTo>
                    <a:pt x="7252" y="1345"/>
                  </a:lnTo>
                  <a:lnTo>
                    <a:pt x="7300" y="1249"/>
                  </a:lnTo>
                  <a:lnTo>
                    <a:pt x="7252" y="817"/>
                  </a:lnTo>
                  <a:lnTo>
                    <a:pt x="7156" y="336"/>
                  </a:lnTo>
                  <a:lnTo>
                    <a:pt x="7108" y="48"/>
                  </a:lnTo>
                  <a:lnTo>
                    <a:pt x="6772" y="48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1"/>
            <p:cNvSpPr/>
            <p:nvPr/>
          </p:nvSpPr>
          <p:spPr>
            <a:xfrm>
              <a:off x="2076275" y="3466200"/>
              <a:ext cx="182525" cy="45650"/>
            </a:xfrm>
            <a:custGeom>
              <a:avLst/>
              <a:gdLst/>
              <a:ahLst/>
              <a:cxnLst/>
              <a:rect l="l" t="t" r="r" b="b"/>
              <a:pathLst>
                <a:path w="7301" h="1826" fill="none" extrusionOk="0">
                  <a:moveTo>
                    <a:pt x="1" y="192"/>
                  </a:moveTo>
                  <a:lnTo>
                    <a:pt x="1" y="192"/>
                  </a:lnTo>
                  <a:lnTo>
                    <a:pt x="3506" y="48"/>
                  </a:lnTo>
                  <a:lnTo>
                    <a:pt x="5956" y="0"/>
                  </a:lnTo>
                  <a:lnTo>
                    <a:pt x="6772" y="48"/>
                  </a:lnTo>
                  <a:lnTo>
                    <a:pt x="7108" y="48"/>
                  </a:lnTo>
                  <a:lnTo>
                    <a:pt x="7108" y="48"/>
                  </a:lnTo>
                  <a:lnTo>
                    <a:pt x="7156" y="336"/>
                  </a:lnTo>
                  <a:lnTo>
                    <a:pt x="7252" y="817"/>
                  </a:lnTo>
                  <a:lnTo>
                    <a:pt x="7300" y="1249"/>
                  </a:lnTo>
                  <a:lnTo>
                    <a:pt x="7252" y="1345"/>
                  </a:lnTo>
                  <a:lnTo>
                    <a:pt x="7252" y="1393"/>
                  </a:lnTo>
                  <a:lnTo>
                    <a:pt x="7252" y="1393"/>
                  </a:lnTo>
                  <a:lnTo>
                    <a:pt x="6340" y="1441"/>
                  </a:lnTo>
                  <a:lnTo>
                    <a:pt x="4371" y="1633"/>
                  </a:lnTo>
                  <a:lnTo>
                    <a:pt x="4371" y="1633"/>
                  </a:lnTo>
                  <a:lnTo>
                    <a:pt x="1681" y="1825"/>
                  </a:lnTo>
                  <a:lnTo>
                    <a:pt x="721" y="1825"/>
                  </a:lnTo>
                  <a:lnTo>
                    <a:pt x="433" y="1825"/>
                  </a:lnTo>
                  <a:lnTo>
                    <a:pt x="289" y="1777"/>
                  </a:lnTo>
                  <a:lnTo>
                    <a:pt x="289" y="1777"/>
                  </a:lnTo>
                  <a:lnTo>
                    <a:pt x="193" y="1681"/>
                  </a:lnTo>
                  <a:lnTo>
                    <a:pt x="145" y="1441"/>
                  </a:lnTo>
                  <a:lnTo>
                    <a:pt x="49" y="913"/>
                  </a:lnTo>
                  <a:lnTo>
                    <a:pt x="1" y="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1"/>
            <p:cNvSpPr/>
            <p:nvPr/>
          </p:nvSpPr>
          <p:spPr>
            <a:xfrm>
              <a:off x="2076275" y="3466200"/>
              <a:ext cx="182525" cy="45650"/>
            </a:xfrm>
            <a:custGeom>
              <a:avLst/>
              <a:gdLst/>
              <a:ahLst/>
              <a:cxnLst/>
              <a:rect l="l" t="t" r="r" b="b"/>
              <a:pathLst>
                <a:path w="7301" h="1826" extrusionOk="0">
                  <a:moveTo>
                    <a:pt x="6244" y="0"/>
                  </a:moveTo>
                  <a:lnTo>
                    <a:pt x="2402" y="96"/>
                  </a:lnTo>
                  <a:lnTo>
                    <a:pt x="1" y="192"/>
                  </a:lnTo>
                  <a:lnTo>
                    <a:pt x="49" y="913"/>
                  </a:lnTo>
                  <a:lnTo>
                    <a:pt x="145" y="1441"/>
                  </a:lnTo>
                  <a:lnTo>
                    <a:pt x="193" y="1681"/>
                  </a:lnTo>
                  <a:lnTo>
                    <a:pt x="289" y="1777"/>
                  </a:lnTo>
                  <a:lnTo>
                    <a:pt x="433" y="1825"/>
                  </a:lnTo>
                  <a:lnTo>
                    <a:pt x="721" y="1825"/>
                  </a:lnTo>
                  <a:lnTo>
                    <a:pt x="2306" y="1777"/>
                  </a:lnTo>
                  <a:lnTo>
                    <a:pt x="4371" y="1633"/>
                  </a:lnTo>
                  <a:lnTo>
                    <a:pt x="7204" y="1393"/>
                  </a:lnTo>
                  <a:lnTo>
                    <a:pt x="7252" y="1393"/>
                  </a:lnTo>
                  <a:lnTo>
                    <a:pt x="7252" y="1345"/>
                  </a:lnTo>
                  <a:lnTo>
                    <a:pt x="7300" y="1249"/>
                  </a:lnTo>
                  <a:lnTo>
                    <a:pt x="7204" y="577"/>
                  </a:lnTo>
                  <a:lnTo>
                    <a:pt x="7108" y="48"/>
                  </a:lnTo>
                  <a:lnTo>
                    <a:pt x="6868" y="48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95B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1"/>
            <p:cNvSpPr/>
            <p:nvPr/>
          </p:nvSpPr>
          <p:spPr>
            <a:xfrm>
              <a:off x="2076275" y="3466200"/>
              <a:ext cx="182525" cy="45650"/>
            </a:xfrm>
            <a:custGeom>
              <a:avLst/>
              <a:gdLst/>
              <a:ahLst/>
              <a:cxnLst/>
              <a:rect l="l" t="t" r="r" b="b"/>
              <a:pathLst>
                <a:path w="7301" h="1826" fill="none" extrusionOk="0">
                  <a:moveTo>
                    <a:pt x="6244" y="0"/>
                  </a:moveTo>
                  <a:lnTo>
                    <a:pt x="6244" y="0"/>
                  </a:lnTo>
                  <a:lnTo>
                    <a:pt x="2402" y="96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49" y="913"/>
                  </a:lnTo>
                  <a:lnTo>
                    <a:pt x="145" y="1441"/>
                  </a:lnTo>
                  <a:lnTo>
                    <a:pt x="193" y="1681"/>
                  </a:lnTo>
                  <a:lnTo>
                    <a:pt x="289" y="1777"/>
                  </a:lnTo>
                  <a:lnTo>
                    <a:pt x="289" y="1777"/>
                  </a:lnTo>
                  <a:lnTo>
                    <a:pt x="433" y="1825"/>
                  </a:lnTo>
                  <a:lnTo>
                    <a:pt x="721" y="1825"/>
                  </a:lnTo>
                  <a:lnTo>
                    <a:pt x="721" y="1825"/>
                  </a:lnTo>
                  <a:lnTo>
                    <a:pt x="2306" y="1777"/>
                  </a:lnTo>
                  <a:lnTo>
                    <a:pt x="4371" y="1633"/>
                  </a:lnTo>
                  <a:lnTo>
                    <a:pt x="4371" y="1633"/>
                  </a:lnTo>
                  <a:lnTo>
                    <a:pt x="7204" y="1393"/>
                  </a:lnTo>
                  <a:lnTo>
                    <a:pt x="7204" y="1393"/>
                  </a:lnTo>
                  <a:lnTo>
                    <a:pt x="7252" y="1393"/>
                  </a:lnTo>
                  <a:lnTo>
                    <a:pt x="7252" y="1393"/>
                  </a:lnTo>
                  <a:lnTo>
                    <a:pt x="7252" y="1393"/>
                  </a:lnTo>
                  <a:lnTo>
                    <a:pt x="7252" y="1393"/>
                  </a:lnTo>
                  <a:lnTo>
                    <a:pt x="7252" y="1345"/>
                  </a:lnTo>
                  <a:lnTo>
                    <a:pt x="7300" y="1249"/>
                  </a:lnTo>
                  <a:lnTo>
                    <a:pt x="7300" y="1249"/>
                  </a:lnTo>
                  <a:lnTo>
                    <a:pt x="7204" y="577"/>
                  </a:lnTo>
                  <a:lnTo>
                    <a:pt x="7108" y="48"/>
                  </a:lnTo>
                  <a:lnTo>
                    <a:pt x="7108" y="48"/>
                  </a:lnTo>
                  <a:lnTo>
                    <a:pt x="6868" y="48"/>
                  </a:lnTo>
                  <a:lnTo>
                    <a:pt x="62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1"/>
            <p:cNvSpPr/>
            <p:nvPr/>
          </p:nvSpPr>
          <p:spPr>
            <a:xfrm>
              <a:off x="2269575" y="3379750"/>
              <a:ext cx="156100" cy="120075"/>
            </a:xfrm>
            <a:custGeom>
              <a:avLst/>
              <a:gdLst/>
              <a:ahLst/>
              <a:cxnLst/>
              <a:rect l="l" t="t" r="r" b="b"/>
              <a:pathLst>
                <a:path w="6244" h="4803" extrusionOk="0">
                  <a:moveTo>
                    <a:pt x="5428" y="0"/>
                  </a:moveTo>
                  <a:lnTo>
                    <a:pt x="5187" y="145"/>
                  </a:lnTo>
                  <a:lnTo>
                    <a:pt x="4515" y="529"/>
                  </a:lnTo>
                  <a:lnTo>
                    <a:pt x="2690" y="1729"/>
                  </a:lnTo>
                  <a:lnTo>
                    <a:pt x="1" y="3554"/>
                  </a:lnTo>
                  <a:lnTo>
                    <a:pt x="481" y="4131"/>
                  </a:lnTo>
                  <a:lnTo>
                    <a:pt x="817" y="4563"/>
                  </a:lnTo>
                  <a:lnTo>
                    <a:pt x="961" y="4707"/>
                  </a:lnTo>
                  <a:lnTo>
                    <a:pt x="1105" y="4803"/>
                  </a:lnTo>
                  <a:lnTo>
                    <a:pt x="1201" y="4755"/>
                  </a:lnTo>
                  <a:lnTo>
                    <a:pt x="1393" y="4659"/>
                  </a:lnTo>
                  <a:lnTo>
                    <a:pt x="2018" y="4227"/>
                  </a:lnTo>
                  <a:lnTo>
                    <a:pt x="3747" y="2978"/>
                  </a:lnTo>
                  <a:lnTo>
                    <a:pt x="5428" y="1681"/>
                  </a:lnTo>
                  <a:lnTo>
                    <a:pt x="6244" y="1057"/>
                  </a:lnTo>
                  <a:lnTo>
                    <a:pt x="6244" y="1009"/>
                  </a:lnTo>
                  <a:lnTo>
                    <a:pt x="6196" y="913"/>
                  </a:lnTo>
                  <a:lnTo>
                    <a:pt x="5908" y="52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1"/>
            <p:cNvSpPr/>
            <p:nvPr/>
          </p:nvSpPr>
          <p:spPr>
            <a:xfrm>
              <a:off x="2269575" y="3379750"/>
              <a:ext cx="156100" cy="120075"/>
            </a:xfrm>
            <a:custGeom>
              <a:avLst/>
              <a:gdLst/>
              <a:ahLst/>
              <a:cxnLst/>
              <a:rect l="l" t="t" r="r" b="b"/>
              <a:pathLst>
                <a:path w="6244" h="4803" fill="none" extrusionOk="0">
                  <a:moveTo>
                    <a:pt x="1" y="3554"/>
                  </a:moveTo>
                  <a:lnTo>
                    <a:pt x="1" y="3554"/>
                  </a:lnTo>
                  <a:lnTo>
                    <a:pt x="2690" y="1729"/>
                  </a:lnTo>
                  <a:lnTo>
                    <a:pt x="4515" y="529"/>
                  </a:lnTo>
                  <a:lnTo>
                    <a:pt x="5187" y="145"/>
                  </a:lnTo>
                  <a:lnTo>
                    <a:pt x="5428" y="0"/>
                  </a:lnTo>
                  <a:lnTo>
                    <a:pt x="5428" y="0"/>
                  </a:lnTo>
                  <a:lnTo>
                    <a:pt x="5908" y="529"/>
                  </a:lnTo>
                  <a:lnTo>
                    <a:pt x="6196" y="913"/>
                  </a:lnTo>
                  <a:lnTo>
                    <a:pt x="6244" y="1009"/>
                  </a:lnTo>
                  <a:lnTo>
                    <a:pt x="6244" y="1057"/>
                  </a:lnTo>
                  <a:lnTo>
                    <a:pt x="6244" y="1057"/>
                  </a:lnTo>
                  <a:lnTo>
                    <a:pt x="5428" y="1681"/>
                  </a:lnTo>
                  <a:lnTo>
                    <a:pt x="3747" y="2978"/>
                  </a:lnTo>
                  <a:lnTo>
                    <a:pt x="2018" y="4227"/>
                  </a:lnTo>
                  <a:lnTo>
                    <a:pt x="1393" y="4659"/>
                  </a:lnTo>
                  <a:lnTo>
                    <a:pt x="1201" y="4755"/>
                  </a:lnTo>
                  <a:lnTo>
                    <a:pt x="1105" y="4803"/>
                  </a:lnTo>
                  <a:lnTo>
                    <a:pt x="1105" y="4803"/>
                  </a:lnTo>
                  <a:lnTo>
                    <a:pt x="961" y="4707"/>
                  </a:lnTo>
                  <a:lnTo>
                    <a:pt x="817" y="4563"/>
                  </a:lnTo>
                  <a:lnTo>
                    <a:pt x="481" y="4131"/>
                  </a:lnTo>
                  <a:lnTo>
                    <a:pt x="1" y="3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1"/>
            <p:cNvSpPr/>
            <p:nvPr/>
          </p:nvSpPr>
          <p:spPr>
            <a:xfrm>
              <a:off x="2269575" y="3379750"/>
              <a:ext cx="156100" cy="120075"/>
            </a:xfrm>
            <a:custGeom>
              <a:avLst/>
              <a:gdLst/>
              <a:ahLst/>
              <a:cxnLst/>
              <a:rect l="l" t="t" r="r" b="b"/>
              <a:pathLst>
                <a:path w="6244" h="4803" extrusionOk="0">
                  <a:moveTo>
                    <a:pt x="5428" y="0"/>
                  </a:moveTo>
                  <a:lnTo>
                    <a:pt x="4995" y="193"/>
                  </a:lnTo>
                  <a:lnTo>
                    <a:pt x="4611" y="481"/>
                  </a:lnTo>
                  <a:lnTo>
                    <a:pt x="1730" y="2402"/>
                  </a:lnTo>
                  <a:lnTo>
                    <a:pt x="1" y="3554"/>
                  </a:lnTo>
                  <a:lnTo>
                    <a:pt x="481" y="4131"/>
                  </a:lnTo>
                  <a:lnTo>
                    <a:pt x="817" y="4563"/>
                  </a:lnTo>
                  <a:lnTo>
                    <a:pt x="961" y="4707"/>
                  </a:lnTo>
                  <a:lnTo>
                    <a:pt x="1105" y="4803"/>
                  </a:lnTo>
                  <a:lnTo>
                    <a:pt x="1249" y="4755"/>
                  </a:lnTo>
                  <a:lnTo>
                    <a:pt x="1441" y="4611"/>
                  </a:lnTo>
                  <a:lnTo>
                    <a:pt x="2066" y="4227"/>
                  </a:lnTo>
                  <a:lnTo>
                    <a:pt x="3747" y="2930"/>
                  </a:lnTo>
                  <a:lnTo>
                    <a:pt x="5428" y="1681"/>
                  </a:lnTo>
                  <a:lnTo>
                    <a:pt x="6244" y="1057"/>
                  </a:lnTo>
                  <a:lnTo>
                    <a:pt x="6148" y="817"/>
                  </a:lnTo>
                  <a:lnTo>
                    <a:pt x="5860" y="481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rgbClr val="95B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1"/>
            <p:cNvSpPr/>
            <p:nvPr/>
          </p:nvSpPr>
          <p:spPr>
            <a:xfrm>
              <a:off x="2269575" y="3379750"/>
              <a:ext cx="156100" cy="120075"/>
            </a:xfrm>
            <a:custGeom>
              <a:avLst/>
              <a:gdLst/>
              <a:ahLst/>
              <a:cxnLst/>
              <a:rect l="l" t="t" r="r" b="b"/>
              <a:pathLst>
                <a:path w="6244" h="4803" fill="none" extrusionOk="0">
                  <a:moveTo>
                    <a:pt x="5428" y="0"/>
                  </a:moveTo>
                  <a:lnTo>
                    <a:pt x="5428" y="0"/>
                  </a:lnTo>
                  <a:lnTo>
                    <a:pt x="4995" y="193"/>
                  </a:lnTo>
                  <a:lnTo>
                    <a:pt x="4995" y="193"/>
                  </a:lnTo>
                  <a:lnTo>
                    <a:pt x="4611" y="481"/>
                  </a:lnTo>
                  <a:lnTo>
                    <a:pt x="4611" y="481"/>
                  </a:lnTo>
                  <a:lnTo>
                    <a:pt x="1730" y="2402"/>
                  </a:lnTo>
                  <a:lnTo>
                    <a:pt x="1" y="3554"/>
                  </a:lnTo>
                  <a:lnTo>
                    <a:pt x="1" y="3554"/>
                  </a:lnTo>
                  <a:lnTo>
                    <a:pt x="481" y="4131"/>
                  </a:lnTo>
                  <a:lnTo>
                    <a:pt x="817" y="4563"/>
                  </a:lnTo>
                  <a:lnTo>
                    <a:pt x="961" y="4707"/>
                  </a:lnTo>
                  <a:lnTo>
                    <a:pt x="1105" y="4803"/>
                  </a:lnTo>
                  <a:lnTo>
                    <a:pt x="1105" y="4803"/>
                  </a:lnTo>
                  <a:lnTo>
                    <a:pt x="1105" y="4803"/>
                  </a:lnTo>
                  <a:lnTo>
                    <a:pt x="1105" y="4803"/>
                  </a:lnTo>
                  <a:lnTo>
                    <a:pt x="1249" y="4755"/>
                  </a:lnTo>
                  <a:lnTo>
                    <a:pt x="1441" y="4611"/>
                  </a:lnTo>
                  <a:lnTo>
                    <a:pt x="2066" y="4227"/>
                  </a:lnTo>
                  <a:lnTo>
                    <a:pt x="3747" y="2930"/>
                  </a:lnTo>
                  <a:lnTo>
                    <a:pt x="5428" y="1681"/>
                  </a:lnTo>
                  <a:lnTo>
                    <a:pt x="6244" y="1057"/>
                  </a:lnTo>
                  <a:lnTo>
                    <a:pt x="6244" y="1057"/>
                  </a:lnTo>
                  <a:lnTo>
                    <a:pt x="6244" y="1057"/>
                  </a:lnTo>
                  <a:lnTo>
                    <a:pt x="6244" y="1057"/>
                  </a:lnTo>
                  <a:lnTo>
                    <a:pt x="6148" y="817"/>
                  </a:lnTo>
                  <a:lnTo>
                    <a:pt x="5860" y="481"/>
                  </a:lnTo>
                  <a:lnTo>
                    <a:pt x="5428" y="0"/>
                  </a:lnTo>
                  <a:lnTo>
                    <a:pt x="5428" y="0"/>
                  </a:lnTo>
                  <a:lnTo>
                    <a:pt x="54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1"/>
            <p:cNvSpPr/>
            <p:nvPr/>
          </p:nvSpPr>
          <p:spPr>
            <a:xfrm>
              <a:off x="1932200" y="3009950"/>
              <a:ext cx="234150" cy="184925"/>
            </a:xfrm>
            <a:custGeom>
              <a:avLst/>
              <a:gdLst/>
              <a:ahLst/>
              <a:cxnLst/>
              <a:rect l="l" t="t" r="r" b="b"/>
              <a:pathLst>
                <a:path w="9366" h="7397" extrusionOk="0">
                  <a:moveTo>
                    <a:pt x="7252" y="1"/>
                  </a:moveTo>
                  <a:lnTo>
                    <a:pt x="6820" y="145"/>
                  </a:lnTo>
                  <a:lnTo>
                    <a:pt x="6244" y="337"/>
                  </a:lnTo>
                  <a:lnTo>
                    <a:pt x="5668" y="577"/>
                  </a:lnTo>
                  <a:lnTo>
                    <a:pt x="4995" y="913"/>
                  </a:lnTo>
                  <a:lnTo>
                    <a:pt x="3602" y="1634"/>
                  </a:lnTo>
                  <a:lnTo>
                    <a:pt x="2306" y="2402"/>
                  </a:lnTo>
                  <a:lnTo>
                    <a:pt x="1153" y="3074"/>
                  </a:lnTo>
                  <a:lnTo>
                    <a:pt x="97" y="3747"/>
                  </a:lnTo>
                  <a:lnTo>
                    <a:pt x="49" y="4227"/>
                  </a:lnTo>
                  <a:lnTo>
                    <a:pt x="1" y="5283"/>
                  </a:lnTo>
                  <a:lnTo>
                    <a:pt x="1" y="6484"/>
                  </a:lnTo>
                  <a:lnTo>
                    <a:pt x="49" y="6964"/>
                  </a:lnTo>
                  <a:lnTo>
                    <a:pt x="145" y="7301"/>
                  </a:lnTo>
                  <a:lnTo>
                    <a:pt x="193" y="7397"/>
                  </a:lnTo>
                  <a:lnTo>
                    <a:pt x="625" y="7397"/>
                  </a:lnTo>
                  <a:lnTo>
                    <a:pt x="1105" y="7349"/>
                  </a:lnTo>
                  <a:lnTo>
                    <a:pt x="1681" y="7204"/>
                  </a:lnTo>
                  <a:lnTo>
                    <a:pt x="3170" y="6868"/>
                  </a:lnTo>
                  <a:lnTo>
                    <a:pt x="4851" y="6388"/>
                  </a:lnTo>
                  <a:lnTo>
                    <a:pt x="7925" y="5380"/>
                  </a:lnTo>
                  <a:lnTo>
                    <a:pt x="9365" y="4947"/>
                  </a:lnTo>
                  <a:lnTo>
                    <a:pt x="9269" y="4275"/>
                  </a:lnTo>
                  <a:lnTo>
                    <a:pt x="8981" y="2786"/>
                  </a:lnTo>
                  <a:lnTo>
                    <a:pt x="8789" y="1922"/>
                  </a:lnTo>
                  <a:lnTo>
                    <a:pt x="8549" y="1153"/>
                  </a:lnTo>
                  <a:lnTo>
                    <a:pt x="8405" y="817"/>
                  </a:lnTo>
                  <a:lnTo>
                    <a:pt x="8261" y="481"/>
                  </a:lnTo>
                  <a:lnTo>
                    <a:pt x="8069" y="241"/>
                  </a:lnTo>
                  <a:lnTo>
                    <a:pt x="7877" y="97"/>
                  </a:lnTo>
                  <a:lnTo>
                    <a:pt x="7781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1"/>
            <p:cNvSpPr/>
            <p:nvPr/>
          </p:nvSpPr>
          <p:spPr>
            <a:xfrm>
              <a:off x="1932200" y="3009950"/>
              <a:ext cx="234150" cy="184925"/>
            </a:xfrm>
            <a:custGeom>
              <a:avLst/>
              <a:gdLst/>
              <a:ahLst/>
              <a:cxnLst/>
              <a:rect l="l" t="t" r="r" b="b"/>
              <a:pathLst>
                <a:path w="9366" h="7397" fill="none" extrusionOk="0">
                  <a:moveTo>
                    <a:pt x="97" y="3747"/>
                  </a:moveTo>
                  <a:lnTo>
                    <a:pt x="97" y="3747"/>
                  </a:lnTo>
                  <a:lnTo>
                    <a:pt x="1153" y="3074"/>
                  </a:lnTo>
                  <a:lnTo>
                    <a:pt x="2306" y="2402"/>
                  </a:lnTo>
                  <a:lnTo>
                    <a:pt x="3602" y="1634"/>
                  </a:lnTo>
                  <a:lnTo>
                    <a:pt x="4995" y="913"/>
                  </a:lnTo>
                  <a:lnTo>
                    <a:pt x="5668" y="577"/>
                  </a:lnTo>
                  <a:lnTo>
                    <a:pt x="6244" y="337"/>
                  </a:lnTo>
                  <a:lnTo>
                    <a:pt x="6820" y="145"/>
                  </a:lnTo>
                  <a:lnTo>
                    <a:pt x="7252" y="1"/>
                  </a:lnTo>
                  <a:lnTo>
                    <a:pt x="7637" y="1"/>
                  </a:lnTo>
                  <a:lnTo>
                    <a:pt x="7781" y="1"/>
                  </a:lnTo>
                  <a:lnTo>
                    <a:pt x="7877" y="97"/>
                  </a:lnTo>
                  <a:lnTo>
                    <a:pt x="7877" y="97"/>
                  </a:lnTo>
                  <a:lnTo>
                    <a:pt x="8069" y="241"/>
                  </a:lnTo>
                  <a:lnTo>
                    <a:pt x="8261" y="481"/>
                  </a:lnTo>
                  <a:lnTo>
                    <a:pt x="8405" y="817"/>
                  </a:lnTo>
                  <a:lnTo>
                    <a:pt x="8549" y="1153"/>
                  </a:lnTo>
                  <a:lnTo>
                    <a:pt x="8789" y="1922"/>
                  </a:lnTo>
                  <a:lnTo>
                    <a:pt x="8981" y="2786"/>
                  </a:lnTo>
                  <a:lnTo>
                    <a:pt x="9269" y="4275"/>
                  </a:lnTo>
                  <a:lnTo>
                    <a:pt x="9365" y="4947"/>
                  </a:lnTo>
                  <a:lnTo>
                    <a:pt x="9365" y="4947"/>
                  </a:lnTo>
                  <a:lnTo>
                    <a:pt x="7925" y="5380"/>
                  </a:lnTo>
                  <a:lnTo>
                    <a:pt x="4851" y="6388"/>
                  </a:lnTo>
                  <a:lnTo>
                    <a:pt x="3170" y="6868"/>
                  </a:lnTo>
                  <a:lnTo>
                    <a:pt x="1681" y="7204"/>
                  </a:lnTo>
                  <a:lnTo>
                    <a:pt x="1105" y="7349"/>
                  </a:lnTo>
                  <a:lnTo>
                    <a:pt x="625" y="7397"/>
                  </a:lnTo>
                  <a:lnTo>
                    <a:pt x="289" y="7397"/>
                  </a:lnTo>
                  <a:lnTo>
                    <a:pt x="193" y="7397"/>
                  </a:lnTo>
                  <a:lnTo>
                    <a:pt x="145" y="7301"/>
                  </a:lnTo>
                  <a:lnTo>
                    <a:pt x="145" y="7301"/>
                  </a:lnTo>
                  <a:lnTo>
                    <a:pt x="49" y="6964"/>
                  </a:lnTo>
                  <a:lnTo>
                    <a:pt x="1" y="6484"/>
                  </a:lnTo>
                  <a:lnTo>
                    <a:pt x="1" y="5283"/>
                  </a:lnTo>
                  <a:lnTo>
                    <a:pt x="49" y="4227"/>
                  </a:lnTo>
                  <a:lnTo>
                    <a:pt x="97" y="3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1"/>
            <p:cNvSpPr/>
            <p:nvPr/>
          </p:nvSpPr>
          <p:spPr>
            <a:xfrm>
              <a:off x="1951400" y="3085600"/>
              <a:ext cx="42050" cy="105675"/>
            </a:xfrm>
            <a:custGeom>
              <a:avLst/>
              <a:gdLst/>
              <a:ahLst/>
              <a:cxnLst/>
              <a:rect l="l" t="t" r="r" b="b"/>
              <a:pathLst>
                <a:path w="1682" h="4227" extrusionOk="0">
                  <a:moveTo>
                    <a:pt x="433" y="0"/>
                  </a:moveTo>
                  <a:lnTo>
                    <a:pt x="1" y="288"/>
                  </a:lnTo>
                  <a:lnTo>
                    <a:pt x="433" y="2257"/>
                  </a:lnTo>
                  <a:lnTo>
                    <a:pt x="913" y="4227"/>
                  </a:lnTo>
                  <a:lnTo>
                    <a:pt x="1682" y="4034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1"/>
            <p:cNvSpPr/>
            <p:nvPr/>
          </p:nvSpPr>
          <p:spPr>
            <a:xfrm>
              <a:off x="1951400" y="3085600"/>
              <a:ext cx="42050" cy="105675"/>
            </a:xfrm>
            <a:custGeom>
              <a:avLst/>
              <a:gdLst/>
              <a:ahLst/>
              <a:cxnLst/>
              <a:rect l="l" t="t" r="r" b="b"/>
              <a:pathLst>
                <a:path w="1682" h="4227" fill="none" extrusionOk="0">
                  <a:moveTo>
                    <a:pt x="433" y="0"/>
                  </a:moveTo>
                  <a:lnTo>
                    <a:pt x="433" y="0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433" y="2257"/>
                  </a:lnTo>
                  <a:lnTo>
                    <a:pt x="913" y="4227"/>
                  </a:lnTo>
                  <a:lnTo>
                    <a:pt x="913" y="4227"/>
                  </a:lnTo>
                  <a:lnTo>
                    <a:pt x="1682" y="4034"/>
                  </a:lnTo>
                  <a:lnTo>
                    <a:pt x="1682" y="4034"/>
                  </a:lnTo>
                  <a:lnTo>
                    <a:pt x="4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1"/>
            <p:cNvSpPr/>
            <p:nvPr/>
          </p:nvSpPr>
          <p:spPr>
            <a:xfrm>
              <a:off x="1958625" y="2995550"/>
              <a:ext cx="169300" cy="198125"/>
            </a:xfrm>
            <a:custGeom>
              <a:avLst/>
              <a:gdLst/>
              <a:ahLst/>
              <a:cxnLst/>
              <a:rect l="l" t="t" r="r" b="b"/>
              <a:pathLst>
                <a:path w="6772" h="7925" extrusionOk="0">
                  <a:moveTo>
                    <a:pt x="6772" y="0"/>
                  </a:moveTo>
                  <a:lnTo>
                    <a:pt x="5667" y="433"/>
                  </a:lnTo>
                  <a:lnTo>
                    <a:pt x="3314" y="1441"/>
                  </a:lnTo>
                  <a:lnTo>
                    <a:pt x="2065" y="1969"/>
                  </a:lnTo>
                  <a:lnTo>
                    <a:pt x="1009" y="2498"/>
                  </a:lnTo>
                  <a:lnTo>
                    <a:pt x="240" y="2882"/>
                  </a:lnTo>
                  <a:lnTo>
                    <a:pt x="48" y="3026"/>
                  </a:lnTo>
                  <a:lnTo>
                    <a:pt x="0" y="3122"/>
                  </a:lnTo>
                  <a:lnTo>
                    <a:pt x="769" y="5667"/>
                  </a:lnTo>
                  <a:lnTo>
                    <a:pt x="1489" y="7925"/>
                  </a:lnTo>
                  <a:lnTo>
                    <a:pt x="2161" y="7780"/>
                  </a:lnTo>
                  <a:lnTo>
                    <a:pt x="3650" y="7492"/>
                  </a:lnTo>
                  <a:lnTo>
                    <a:pt x="4514" y="7300"/>
                  </a:lnTo>
                  <a:lnTo>
                    <a:pt x="5283" y="7108"/>
                  </a:lnTo>
                  <a:lnTo>
                    <a:pt x="5907" y="6868"/>
                  </a:lnTo>
                  <a:lnTo>
                    <a:pt x="6099" y="6772"/>
                  </a:lnTo>
                  <a:lnTo>
                    <a:pt x="6243" y="6628"/>
                  </a:lnTo>
                  <a:lnTo>
                    <a:pt x="6339" y="6484"/>
                  </a:lnTo>
                  <a:lnTo>
                    <a:pt x="6436" y="6196"/>
                  </a:lnTo>
                  <a:lnTo>
                    <a:pt x="6580" y="5331"/>
                  </a:lnTo>
                  <a:lnTo>
                    <a:pt x="6676" y="4275"/>
                  </a:lnTo>
                  <a:lnTo>
                    <a:pt x="6724" y="3074"/>
                  </a:lnTo>
                  <a:lnTo>
                    <a:pt x="6772" y="96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1"/>
            <p:cNvSpPr/>
            <p:nvPr/>
          </p:nvSpPr>
          <p:spPr>
            <a:xfrm>
              <a:off x="1958625" y="2995550"/>
              <a:ext cx="169300" cy="198125"/>
            </a:xfrm>
            <a:custGeom>
              <a:avLst/>
              <a:gdLst/>
              <a:ahLst/>
              <a:cxnLst/>
              <a:rect l="l" t="t" r="r" b="b"/>
              <a:pathLst>
                <a:path w="6772" h="7925" fill="none" extrusionOk="0">
                  <a:moveTo>
                    <a:pt x="6772" y="0"/>
                  </a:moveTo>
                  <a:lnTo>
                    <a:pt x="6772" y="0"/>
                  </a:lnTo>
                  <a:lnTo>
                    <a:pt x="5667" y="433"/>
                  </a:lnTo>
                  <a:lnTo>
                    <a:pt x="3314" y="1441"/>
                  </a:lnTo>
                  <a:lnTo>
                    <a:pt x="2065" y="1969"/>
                  </a:lnTo>
                  <a:lnTo>
                    <a:pt x="1009" y="2498"/>
                  </a:lnTo>
                  <a:lnTo>
                    <a:pt x="240" y="2882"/>
                  </a:lnTo>
                  <a:lnTo>
                    <a:pt x="48" y="3026"/>
                  </a:lnTo>
                  <a:lnTo>
                    <a:pt x="0" y="3122"/>
                  </a:lnTo>
                  <a:lnTo>
                    <a:pt x="0" y="3122"/>
                  </a:lnTo>
                  <a:lnTo>
                    <a:pt x="769" y="5667"/>
                  </a:lnTo>
                  <a:lnTo>
                    <a:pt x="1489" y="7925"/>
                  </a:lnTo>
                  <a:lnTo>
                    <a:pt x="1489" y="7925"/>
                  </a:lnTo>
                  <a:lnTo>
                    <a:pt x="2161" y="7780"/>
                  </a:lnTo>
                  <a:lnTo>
                    <a:pt x="3650" y="7492"/>
                  </a:lnTo>
                  <a:lnTo>
                    <a:pt x="4514" y="7300"/>
                  </a:lnTo>
                  <a:lnTo>
                    <a:pt x="5283" y="7108"/>
                  </a:lnTo>
                  <a:lnTo>
                    <a:pt x="5907" y="6868"/>
                  </a:lnTo>
                  <a:lnTo>
                    <a:pt x="6099" y="6772"/>
                  </a:lnTo>
                  <a:lnTo>
                    <a:pt x="6243" y="6628"/>
                  </a:lnTo>
                  <a:lnTo>
                    <a:pt x="6243" y="6628"/>
                  </a:lnTo>
                  <a:lnTo>
                    <a:pt x="6339" y="6484"/>
                  </a:lnTo>
                  <a:lnTo>
                    <a:pt x="6436" y="6196"/>
                  </a:lnTo>
                  <a:lnTo>
                    <a:pt x="6580" y="5331"/>
                  </a:lnTo>
                  <a:lnTo>
                    <a:pt x="6676" y="4275"/>
                  </a:lnTo>
                  <a:lnTo>
                    <a:pt x="6724" y="3074"/>
                  </a:lnTo>
                  <a:lnTo>
                    <a:pt x="6772" y="961"/>
                  </a:lnTo>
                  <a:lnTo>
                    <a:pt x="6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1"/>
            <p:cNvSpPr/>
            <p:nvPr/>
          </p:nvSpPr>
          <p:spPr>
            <a:xfrm>
              <a:off x="2127900" y="299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2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2127900" y="299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>
              <a:off x="2127900" y="299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1"/>
            <p:cNvSpPr/>
            <p:nvPr/>
          </p:nvSpPr>
          <p:spPr>
            <a:xfrm>
              <a:off x="2127900" y="299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1"/>
            <p:cNvSpPr/>
            <p:nvPr/>
          </p:nvSpPr>
          <p:spPr>
            <a:xfrm>
              <a:off x="2058275" y="2995550"/>
              <a:ext cx="69650" cy="186125"/>
            </a:xfrm>
            <a:custGeom>
              <a:avLst/>
              <a:gdLst/>
              <a:ahLst/>
              <a:cxnLst/>
              <a:rect l="l" t="t" r="r" b="b"/>
              <a:pathLst>
                <a:path w="2786" h="7445" extrusionOk="0">
                  <a:moveTo>
                    <a:pt x="2786" y="0"/>
                  </a:moveTo>
                  <a:lnTo>
                    <a:pt x="1201" y="625"/>
                  </a:lnTo>
                  <a:lnTo>
                    <a:pt x="1057" y="1009"/>
                  </a:lnTo>
                  <a:lnTo>
                    <a:pt x="1537" y="1153"/>
                  </a:lnTo>
                  <a:lnTo>
                    <a:pt x="1729" y="865"/>
                  </a:lnTo>
                  <a:lnTo>
                    <a:pt x="1969" y="577"/>
                  </a:lnTo>
                  <a:lnTo>
                    <a:pt x="2161" y="337"/>
                  </a:lnTo>
                  <a:lnTo>
                    <a:pt x="2401" y="193"/>
                  </a:lnTo>
                  <a:lnTo>
                    <a:pt x="2786" y="0"/>
                  </a:lnTo>
                  <a:close/>
                  <a:moveTo>
                    <a:pt x="96" y="6004"/>
                  </a:moveTo>
                  <a:lnTo>
                    <a:pt x="0" y="7444"/>
                  </a:lnTo>
                  <a:lnTo>
                    <a:pt x="0" y="7444"/>
                  </a:lnTo>
                  <a:lnTo>
                    <a:pt x="144" y="7396"/>
                  </a:lnTo>
                  <a:lnTo>
                    <a:pt x="288" y="6100"/>
                  </a:lnTo>
                  <a:lnTo>
                    <a:pt x="96" y="6004"/>
                  </a:lnTo>
                  <a:close/>
                </a:path>
              </a:pathLst>
            </a:custGeom>
            <a:solidFill>
              <a:srgbClr val="FB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1"/>
            <p:cNvSpPr/>
            <p:nvPr/>
          </p:nvSpPr>
          <p:spPr>
            <a:xfrm>
              <a:off x="2058275" y="3145625"/>
              <a:ext cx="7225" cy="36050"/>
            </a:xfrm>
            <a:custGeom>
              <a:avLst/>
              <a:gdLst/>
              <a:ahLst/>
              <a:cxnLst/>
              <a:rect l="l" t="t" r="r" b="b"/>
              <a:pathLst>
                <a:path w="289" h="1442" fill="none" extrusionOk="0">
                  <a:moveTo>
                    <a:pt x="96" y="1"/>
                  </a:moveTo>
                  <a:lnTo>
                    <a:pt x="96" y="1"/>
                  </a:lnTo>
                  <a:lnTo>
                    <a:pt x="0" y="1441"/>
                  </a:lnTo>
                  <a:lnTo>
                    <a:pt x="0" y="1441"/>
                  </a:lnTo>
                  <a:lnTo>
                    <a:pt x="144" y="1393"/>
                  </a:lnTo>
                  <a:lnTo>
                    <a:pt x="144" y="1393"/>
                  </a:lnTo>
                  <a:lnTo>
                    <a:pt x="288" y="97"/>
                  </a:lnTo>
                  <a:lnTo>
                    <a:pt x="288" y="97"/>
                  </a:lnTo>
                  <a:lnTo>
                    <a:pt x="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>
              <a:off x="2084675" y="2995550"/>
              <a:ext cx="43250" cy="28825"/>
            </a:xfrm>
            <a:custGeom>
              <a:avLst/>
              <a:gdLst/>
              <a:ahLst/>
              <a:cxnLst/>
              <a:rect l="l" t="t" r="r" b="b"/>
              <a:pathLst>
                <a:path w="1730" h="1153" fill="none" extrusionOk="0">
                  <a:moveTo>
                    <a:pt x="1730" y="0"/>
                  </a:move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45" y="625"/>
                  </a:lnTo>
                  <a:lnTo>
                    <a:pt x="145" y="625"/>
                  </a:lnTo>
                  <a:lnTo>
                    <a:pt x="1" y="1009"/>
                  </a:lnTo>
                  <a:lnTo>
                    <a:pt x="1" y="1009"/>
                  </a:lnTo>
                  <a:lnTo>
                    <a:pt x="481" y="1153"/>
                  </a:lnTo>
                  <a:lnTo>
                    <a:pt x="481" y="1153"/>
                  </a:lnTo>
                  <a:lnTo>
                    <a:pt x="673" y="865"/>
                  </a:lnTo>
                  <a:lnTo>
                    <a:pt x="913" y="577"/>
                  </a:lnTo>
                  <a:lnTo>
                    <a:pt x="1105" y="337"/>
                  </a:lnTo>
                  <a:lnTo>
                    <a:pt x="1345" y="193"/>
                  </a:lnTo>
                  <a:lnTo>
                    <a:pt x="1345" y="193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1"/>
            <p:cNvSpPr/>
            <p:nvPr/>
          </p:nvSpPr>
          <p:spPr>
            <a:xfrm>
              <a:off x="1742500" y="2983550"/>
              <a:ext cx="212550" cy="212525"/>
            </a:xfrm>
            <a:custGeom>
              <a:avLst/>
              <a:gdLst/>
              <a:ahLst/>
              <a:cxnLst/>
              <a:rect l="l" t="t" r="r" b="b"/>
              <a:pathLst>
                <a:path w="8502" h="8501" extrusionOk="0">
                  <a:moveTo>
                    <a:pt x="1585" y="0"/>
                  </a:moveTo>
                  <a:lnTo>
                    <a:pt x="1" y="1777"/>
                  </a:lnTo>
                  <a:lnTo>
                    <a:pt x="625" y="2594"/>
                  </a:lnTo>
                  <a:lnTo>
                    <a:pt x="1345" y="3410"/>
                  </a:lnTo>
                  <a:lnTo>
                    <a:pt x="2306" y="4418"/>
                  </a:lnTo>
                  <a:lnTo>
                    <a:pt x="3410" y="5523"/>
                  </a:lnTo>
                  <a:lnTo>
                    <a:pt x="4035" y="6051"/>
                  </a:lnTo>
                  <a:lnTo>
                    <a:pt x="4707" y="6628"/>
                  </a:lnTo>
                  <a:lnTo>
                    <a:pt x="5379" y="7108"/>
                  </a:lnTo>
                  <a:lnTo>
                    <a:pt x="6100" y="7588"/>
                  </a:lnTo>
                  <a:lnTo>
                    <a:pt x="6868" y="8020"/>
                  </a:lnTo>
                  <a:lnTo>
                    <a:pt x="7589" y="8405"/>
                  </a:lnTo>
                  <a:lnTo>
                    <a:pt x="7877" y="8501"/>
                  </a:lnTo>
                  <a:lnTo>
                    <a:pt x="8117" y="8501"/>
                  </a:lnTo>
                  <a:lnTo>
                    <a:pt x="8261" y="8453"/>
                  </a:lnTo>
                  <a:lnTo>
                    <a:pt x="8357" y="8405"/>
                  </a:lnTo>
                  <a:lnTo>
                    <a:pt x="8453" y="8309"/>
                  </a:lnTo>
                  <a:lnTo>
                    <a:pt x="8501" y="8164"/>
                  </a:lnTo>
                  <a:lnTo>
                    <a:pt x="8261" y="4803"/>
                  </a:lnTo>
                  <a:lnTo>
                    <a:pt x="6868" y="3890"/>
                  </a:lnTo>
                  <a:lnTo>
                    <a:pt x="5139" y="2690"/>
                  </a:lnTo>
                  <a:lnTo>
                    <a:pt x="3266" y="129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1"/>
            <p:cNvSpPr/>
            <p:nvPr/>
          </p:nvSpPr>
          <p:spPr>
            <a:xfrm>
              <a:off x="1652450" y="2899500"/>
              <a:ext cx="141700" cy="145300"/>
            </a:xfrm>
            <a:custGeom>
              <a:avLst/>
              <a:gdLst/>
              <a:ahLst/>
              <a:cxnLst/>
              <a:rect l="l" t="t" r="r" b="b"/>
              <a:pathLst>
                <a:path w="5668" h="5812" extrusionOk="0">
                  <a:moveTo>
                    <a:pt x="1682" y="0"/>
                  </a:moveTo>
                  <a:lnTo>
                    <a:pt x="1634" y="48"/>
                  </a:lnTo>
                  <a:lnTo>
                    <a:pt x="1634" y="289"/>
                  </a:lnTo>
                  <a:lnTo>
                    <a:pt x="1778" y="529"/>
                  </a:lnTo>
                  <a:lnTo>
                    <a:pt x="1922" y="817"/>
                  </a:lnTo>
                  <a:lnTo>
                    <a:pt x="2114" y="1153"/>
                  </a:lnTo>
                  <a:lnTo>
                    <a:pt x="2546" y="1681"/>
                  </a:lnTo>
                  <a:lnTo>
                    <a:pt x="2882" y="2065"/>
                  </a:lnTo>
                  <a:lnTo>
                    <a:pt x="2834" y="2065"/>
                  </a:lnTo>
                  <a:lnTo>
                    <a:pt x="2354" y="1729"/>
                  </a:lnTo>
                  <a:lnTo>
                    <a:pt x="1586" y="1249"/>
                  </a:lnTo>
                  <a:lnTo>
                    <a:pt x="1201" y="1057"/>
                  </a:lnTo>
                  <a:lnTo>
                    <a:pt x="817" y="913"/>
                  </a:lnTo>
                  <a:lnTo>
                    <a:pt x="577" y="865"/>
                  </a:lnTo>
                  <a:lnTo>
                    <a:pt x="529" y="913"/>
                  </a:lnTo>
                  <a:lnTo>
                    <a:pt x="481" y="1009"/>
                  </a:lnTo>
                  <a:lnTo>
                    <a:pt x="481" y="1105"/>
                  </a:lnTo>
                  <a:lnTo>
                    <a:pt x="481" y="1249"/>
                  </a:lnTo>
                  <a:lnTo>
                    <a:pt x="673" y="1537"/>
                  </a:lnTo>
                  <a:lnTo>
                    <a:pt x="913" y="1825"/>
                  </a:lnTo>
                  <a:lnTo>
                    <a:pt x="1201" y="2162"/>
                  </a:lnTo>
                  <a:lnTo>
                    <a:pt x="1826" y="2690"/>
                  </a:lnTo>
                  <a:lnTo>
                    <a:pt x="2066" y="2930"/>
                  </a:lnTo>
                  <a:lnTo>
                    <a:pt x="1730" y="2786"/>
                  </a:lnTo>
                  <a:lnTo>
                    <a:pt x="1057" y="2450"/>
                  </a:lnTo>
                  <a:lnTo>
                    <a:pt x="673" y="2306"/>
                  </a:lnTo>
                  <a:lnTo>
                    <a:pt x="337" y="2210"/>
                  </a:lnTo>
                  <a:lnTo>
                    <a:pt x="97" y="2210"/>
                  </a:lnTo>
                  <a:lnTo>
                    <a:pt x="49" y="2258"/>
                  </a:lnTo>
                  <a:lnTo>
                    <a:pt x="1" y="2306"/>
                  </a:lnTo>
                  <a:lnTo>
                    <a:pt x="1" y="2402"/>
                  </a:lnTo>
                  <a:lnTo>
                    <a:pt x="49" y="2498"/>
                  </a:lnTo>
                  <a:lnTo>
                    <a:pt x="241" y="2690"/>
                  </a:lnTo>
                  <a:lnTo>
                    <a:pt x="481" y="2882"/>
                  </a:lnTo>
                  <a:lnTo>
                    <a:pt x="769" y="3074"/>
                  </a:lnTo>
                  <a:lnTo>
                    <a:pt x="1345" y="3410"/>
                  </a:lnTo>
                  <a:lnTo>
                    <a:pt x="1730" y="3602"/>
                  </a:lnTo>
                  <a:lnTo>
                    <a:pt x="1393" y="3554"/>
                  </a:lnTo>
                  <a:lnTo>
                    <a:pt x="817" y="3506"/>
                  </a:lnTo>
                  <a:lnTo>
                    <a:pt x="529" y="3506"/>
                  </a:lnTo>
                  <a:lnTo>
                    <a:pt x="289" y="3554"/>
                  </a:lnTo>
                  <a:lnTo>
                    <a:pt x="97" y="3602"/>
                  </a:lnTo>
                  <a:lnTo>
                    <a:pt x="49" y="3650"/>
                  </a:lnTo>
                  <a:lnTo>
                    <a:pt x="49" y="3746"/>
                  </a:lnTo>
                  <a:lnTo>
                    <a:pt x="97" y="3842"/>
                  </a:lnTo>
                  <a:lnTo>
                    <a:pt x="193" y="3938"/>
                  </a:lnTo>
                  <a:lnTo>
                    <a:pt x="625" y="4131"/>
                  </a:lnTo>
                  <a:lnTo>
                    <a:pt x="1153" y="4323"/>
                  </a:lnTo>
                  <a:lnTo>
                    <a:pt x="1730" y="4515"/>
                  </a:lnTo>
                  <a:lnTo>
                    <a:pt x="1778" y="4755"/>
                  </a:lnTo>
                  <a:lnTo>
                    <a:pt x="1922" y="4995"/>
                  </a:lnTo>
                  <a:lnTo>
                    <a:pt x="2066" y="5187"/>
                  </a:lnTo>
                  <a:lnTo>
                    <a:pt x="2258" y="5379"/>
                  </a:lnTo>
                  <a:lnTo>
                    <a:pt x="2546" y="5571"/>
                  </a:lnTo>
                  <a:lnTo>
                    <a:pt x="2882" y="5715"/>
                  </a:lnTo>
                  <a:lnTo>
                    <a:pt x="3218" y="5811"/>
                  </a:lnTo>
                  <a:lnTo>
                    <a:pt x="3555" y="5811"/>
                  </a:lnTo>
                  <a:lnTo>
                    <a:pt x="3843" y="5715"/>
                  </a:lnTo>
                  <a:lnTo>
                    <a:pt x="4179" y="5619"/>
                  </a:lnTo>
                  <a:lnTo>
                    <a:pt x="4467" y="5427"/>
                  </a:lnTo>
                  <a:lnTo>
                    <a:pt x="4707" y="5187"/>
                  </a:lnTo>
                  <a:lnTo>
                    <a:pt x="5283" y="4563"/>
                  </a:lnTo>
                  <a:lnTo>
                    <a:pt x="5476" y="4275"/>
                  </a:lnTo>
                  <a:lnTo>
                    <a:pt x="5572" y="3986"/>
                  </a:lnTo>
                  <a:lnTo>
                    <a:pt x="5668" y="3746"/>
                  </a:lnTo>
                  <a:lnTo>
                    <a:pt x="5668" y="3410"/>
                  </a:lnTo>
                  <a:lnTo>
                    <a:pt x="5668" y="3122"/>
                  </a:lnTo>
                  <a:lnTo>
                    <a:pt x="5572" y="2834"/>
                  </a:lnTo>
                  <a:lnTo>
                    <a:pt x="5476" y="2594"/>
                  </a:lnTo>
                  <a:lnTo>
                    <a:pt x="5283" y="2306"/>
                  </a:lnTo>
                  <a:lnTo>
                    <a:pt x="5139" y="1825"/>
                  </a:lnTo>
                  <a:lnTo>
                    <a:pt x="4899" y="1153"/>
                  </a:lnTo>
                  <a:lnTo>
                    <a:pt x="4707" y="865"/>
                  </a:lnTo>
                  <a:lnTo>
                    <a:pt x="4563" y="673"/>
                  </a:lnTo>
                  <a:lnTo>
                    <a:pt x="4371" y="529"/>
                  </a:lnTo>
                  <a:lnTo>
                    <a:pt x="4179" y="529"/>
                  </a:lnTo>
                  <a:lnTo>
                    <a:pt x="4083" y="625"/>
                  </a:lnTo>
                  <a:lnTo>
                    <a:pt x="3987" y="721"/>
                  </a:lnTo>
                  <a:lnTo>
                    <a:pt x="3939" y="865"/>
                  </a:lnTo>
                  <a:lnTo>
                    <a:pt x="3939" y="1009"/>
                  </a:lnTo>
                  <a:lnTo>
                    <a:pt x="3939" y="1345"/>
                  </a:lnTo>
                  <a:lnTo>
                    <a:pt x="3987" y="1681"/>
                  </a:lnTo>
                  <a:lnTo>
                    <a:pt x="3699" y="1681"/>
                  </a:lnTo>
                  <a:lnTo>
                    <a:pt x="3170" y="1153"/>
                  </a:lnTo>
                  <a:lnTo>
                    <a:pt x="2498" y="529"/>
                  </a:lnTo>
                  <a:lnTo>
                    <a:pt x="2210" y="289"/>
                  </a:lnTo>
                  <a:lnTo>
                    <a:pt x="1922" y="96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1"/>
            <p:cNvSpPr/>
            <p:nvPr/>
          </p:nvSpPr>
          <p:spPr>
            <a:xfrm>
              <a:off x="1652450" y="2899500"/>
              <a:ext cx="141700" cy="145300"/>
            </a:xfrm>
            <a:custGeom>
              <a:avLst/>
              <a:gdLst/>
              <a:ahLst/>
              <a:cxnLst/>
              <a:rect l="l" t="t" r="r" b="b"/>
              <a:pathLst>
                <a:path w="5668" h="5812" fill="none" extrusionOk="0">
                  <a:moveTo>
                    <a:pt x="49" y="3746"/>
                  </a:moveTo>
                  <a:lnTo>
                    <a:pt x="49" y="3746"/>
                  </a:lnTo>
                  <a:lnTo>
                    <a:pt x="49" y="3650"/>
                  </a:lnTo>
                  <a:lnTo>
                    <a:pt x="97" y="3602"/>
                  </a:lnTo>
                  <a:lnTo>
                    <a:pt x="289" y="3554"/>
                  </a:lnTo>
                  <a:lnTo>
                    <a:pt x="529" y="3506"/>
                  </a:lnTo>
                  <a:lnTo>
                    <a:pt x="817" y="3506"/>
                  </a:lnTo>
                  <a:lnTo>
                    <a:pt x="1393" y="3554"/>
                  </a:lnTo>
                  <a:lnTo>
                    <a:pt x="1730" y="3602"/>
                  </a:lnTo>
                  <a:lnTo>
                    <a:pt x="1730" y="3602"/>
                  </a:lnTo>
                  <a:lnTo>
                    <a:pt x="1730" y="3602"/>
                  </a:lnTo>
                  <a:lnTo>
                    <a:pt x="1345" y="3410"/>
                  </a:lnTo>
                  <a:lnTo>
                    <a:pt x="769" y="3074"/>
                  </a:lnTo>
                  <a:lnTo>
                    <a:pt x="481" y="2882"/>
                  </a:lnTo>
                  <a:lnTo>
                    <a:pt x="241" y="2690"/>
                  </a:lnTo>
                  <a:lnTo>
                    <a:pt x="49" y="2498"/>
                  </a:lnTo>
                  <a:lnTo>
                    <a:pt x="1" y="2402"/>
                  </a:lnTo>
                  <a:lnTo>
                    <a:pt x="1" y="2306"/>
                  </a:lnTo>
                  <a:lnTo>
                    <a:pt x="1" y="2306"/>
                  </a:lnTo>
                  <a:lnTo>
                    <a:pt x="49" y="2258"/>
                  </a:lnTo>
                  <a:lnTo>
                    <a:pt x="97" y="2210"/>
                  </a:lnTo>
                  <a:lnTo>
                    <a:pt x="337" y="2210"/>
                  </a:lnTo>
                  <a:lnTo>
                    <a:pt x="673" y="2306"/>
                  </a:lnTo>
                  <a:lnTo>
                    <a:pt x="1057" y="2450"/>
                  </a:lnTo>
                  <a:lnTo>
                    <a:pt x="1730" y="2786"/>
                  </a:lnTo>
                  <a:lnTo>
                    <a:pt x="2066" y="2930"/>
                  </a:lnTo>
                  <a:lnTo>
                    <a:pt x="2066" y="2930"/>
                  </a:lnTo>
                  <a:lnTo>
                    <a:pt x="1826" y="2690"/>
                  </a:lnTo>
                  <a:lnTo>
                    <a:pt x="1201" y="2162"/>
                  </a:lnTo>
                  <a:lnTo>
                    <a:pt x="913" y="1825"/>
                  </a:lnTo>
                  <a:lnTo>
                    <a:pt x="673" y="1537"/>
                  </a:lnTo>
                  <a:lnTo>
                    <a:pt x="481" y="1249"/>
                  </a:lnTo>
                  <a:lnTo>
                    <a:pt x="481" y="1105"/>
                  </a:lnTo>
                  <a:lnTo>
                    <a:pt x="481" y="1009"/>
                  </a:lnTo>
                  <a:lnTo>
                    <a:pt x="481" y="1009"/>
                  </a:lnTo>
                  <a:lnTo>
                    <a:pt x="529" y="913"/>
                  </a:lnTo>
                  <a:lnTo>
                    <a:pt x="577" y="865"/>
                  </a:lnTo>
                  <a:lnTo>
                    <a:pt x="817" y="913"/>
                  </a:lnTo>
                  <a:lnTo>
                    <a:pt x="1201" y="1057"/>
                  </a:lnTo>
                  <a:lnTo>
                    <a:pt x="1586" y="1249"/>
                  </a:lnTo>
                  <a:lnTo>
                    <a:pt x="2354" y="1729"/>
                  </a:lnTo>
                  <a:lnTo>
                    <a:pt x="2834" y="2065"/>
                  </a:lnTo>
                  <a:lnTo>
                    <a:pt x="2882" y="2065"/>
                  </a:lnTo>
                  <a:lnTo>
                    <a:pt x="2882" y="2065"/>
                  </a:lnTo>
                  <a:lnTo>
                    <a:pt x="2546" y="1681"/>
                  </a:lnTo>
                  <a:lnTo>
                    <a:pt x="2114" y="1153"/>
                  </a:lnTo>
                  <a:lnTo>
                    <a:pt x="1922" y="817"/>
                  </a:lnTo>
                  <a:lnTo>
                    <a:pt x="1778" y="529"/>
                  </a:lnTo>
                  <a:lnTo>
                    <a:pt x="1634" y="289"/>
                  </a:lnTo>
                  <a:lnTo>
                    <a:pt x="1634" y="48"/>
                  </a:lnTo>
                  <a:lnTo>
                    <a:pt x="1634" y="48"/>
                  </a:lnTo>
                  <a:lnTo>
                    <a:pt x="1682" y="0"/>
                  </a:lnTo>
                  <a:lnTo>
                    <a:pt x="1730" y="0"/>
                  </a:lnTo>
                  <a:lnTo>
                    <a:pt x="1922" y="96"/>
                  </a:lnTo>
                  <a:lnTo>
                    <a:pt x="2210" y="289"/>
                  </a:lnTo>
                  <a:lnTo>
                    <a:pt x="2498" y="529"/>
                  </a:lnTo>
                  <a:lnTo>
                    <a:pt x="3170" y="1153"/>
                  </a:lnTo>
                  <a:lnTo>
                    <a:pt x="3699" y="1681"/>
                  </a:lnTo>
                  <a:lnTo>
                    <a:pt x="3699" y="1681"/>
                  </a:lnTo>
                  <a:lnTo>
                    <a:pt x="3843" y="1681"/>
                  </a:lnTo>
                  <a:lnTo>
                    <a:pt x="3987" y="1681"/>
                  </a:lnTo>
                  <a:lnTo>
                    <a:pt x="3987" y="1681"/>
                  </a:lnTo>
                  <a:lnTo>
                    <a:pt x="3939" y="1345"/>
                  </a:lnTo>
                  <a:lnTo>
                    <a:pt x="3939" y="1009"/>
                  </a:lnTo>
                  <a:lnTo>
                    <a:pt x="3939" y="865"/>
                  </a:lnTo>
                  <a:lnTo>
                    <a:pt x="3987" y="721"/>
                  </a:lnTo>
                  <a:lnTo>
                    <a:pt x="4083" y="625"/>
                  </a:lnTo>
                  <a:lnTo>
                    <a:pt x="4179" y="529"/>
                  </a:lnTo>
                  <a:lnTo>
                    <a:pt x="4179" y="529"/>
                  </a:lnTo>
                  <a:lnTo>
                    <a:pt x="4275" y="529"/>
                  </a:lnTo>
                  <a:lnTo>
                    <a:pt x="4371" y="529"/>
                  </a:lnTo>
                  <a:lnTo>
                    <a:pt x="4563" y="673"/>
                  </a:lnTo>
                  <a:lnTo>
                    <a:pt x="4707" y="865"/>
                  </a:lnTo>
                  <a:lnTo>
                    <a:pt x="4899" y="1153"/>
                  </a:lnTo>
                  <a:lnTo>
                    <a:pt x="5139" y="1825"/>
                  </a:lnTo>
                  <a:lnTo>
                    <a:pt x="5283" y="2306"/>
                  </a:lnTo>
                  <a:lnTo>
                    <a:pt x="5283" y="2306"/>
                  </a:lnTo>
                  <a:lnTo>
                    <a:pt x="5476" y="2594"/>
                  </a:lnTo>
                  <a:lnTo>
                    <a:pt x="5572" y="2834"/>
                  </a:lnTo>
                  <a:lnTo>
                    <a:pt x="5668" y="3122"/>
                  </a:lnTo>
                  <a:lnTo>
                    <a:pt x="5668" y="3410"/>
                  </a:lnTo>
                  <a:lnTo>
                    <a:pt x="5668" y="3746"/>
                  </a:lnTo>
                  <a:lnTo>
                    <a:pt x="5572" y="3986"/>
                  </a:lnTo>
                  <a:lnTo>
                    <a:pt x="5476" y="4275"/>
                  </a:lnTo>
                  <a:lnTo>
                    <a:pt x="5283" y="4563"/>
                  </a:lnTo>
                  <a:lnTo>
                    <a:pt x="4707" y="5187"/>
                  </a:lnTo>
                  <a:lnTo>
                    <a:pt x="4707" y="5187"/>
                  </a:lnTo>
                  <a:lnTo>
                    <a:pt x="4467" y="5427"/>
                  </a:lnTo>
                  <a:lnTo>
                    <a:pt x="4179" y="5619"/>
                  </a:lnTo>
                  <a:lnTo>
                    <a:pt x="3843" y="5715"/>
                  </a:lnTo>
                  <a:lnTo>
                    <a:pt x="3555" y="5811"/>
                  </a:lnTo>
                  <a:lnTo>
                    <a:pt x="3218" y="5811"/>
                  </a:lnTo>
                  <a:lnTo>
                    <a:pt x="2882" y="5715"/>
                  </a:lnTo>
                  <a:lnTo>
                    <a:pt x="2546" y="5571"/>
                  </a:lnTo>
                  <a:lnTo>
                    <a:pt x="2258" y="5379"/>
                  </a:lnTo>
                  <a:lnTo>
                    <a:pt x="2258" y="5379"/>
                  </a:lnTo>
                  <a:lnTo>
                    <a:pt x="2258" y="5379"/>
                  </a:lnTo>
                  <a:lnTo>
                    <a:pt x="2066" y="5187"/>
                  </a:lnTo>
                  <a:lnTo>
                    <a:pt x="1922" y="4995"/>
                  </a:lnTo>
                  <a:lnTo>
                    <a:pt x="1778" y="4755"/>
                  </a:lnTo>
                  <a:lnTo>
                    <a:pt x="1730" y="4515"/>
                  </a:lnTo>
                  <a:lnTo>
                    <a:pt x="1730" y="4515"/>
                  </a:lnTo>
                  <a:lnTo>
                    <a:pt x="1153" y="4323"/>
                  </a:lnTo>
                  <a:lnTo>
                    <a:pt x="625" y="4131"/>
                  </a:lnTo>
                  <a:lnTo>
                    <a:pt x="193" y="3938"/>
                  </a:lnTo>
                  <a:lnTo>
                    <a:pt x="97" y="3842"/>
                  </a:lnTo>
                  <a:lnTo>
                    <a:pt x="49" y="37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>
              <a:off x="2059475" y="2987150"/>
              <a:ext cx="335000" cy="396225"/>
            </a:xfrm>
            <a:custGeom>
              <a:avLst/>
              <a:gdLst/>
              <a:ahLst/>
              <a:cxnLst/>
              <a:rect l="l" t="t" r="r" b="b"/>
              <a:pathLst>
                <a:path w="13400" h="15849" extrusionOk="0">
                  <a:moveTo>
                    <a:pt x="4947" y="0"/>
                  </a:moveTo>
                  <a:lnTo>
                    <a:pt x="3986" y="48"/>
                  </a:lnTo>
                  <a:lnTo>
                    <a:pt x="3506" y="144"/>
                  </a:lnTo>
                  <a:lnTo>
                    <a:pt x="3074" y="240"/>
                  </a:lnTo>
                  <a:lnTo>
                    <a:pt x="2690" y="384"/>
                  </a:lnTo>
                  <a:lnTo>
                    <a:pt x="2353" y="529"/>
                  </a:lnTo>
                  <a:lnTo>
                    <a:pt x="2113" y="673"/>
                  </a:lnTo>
                  <a:lnTo>
                    <a:pt x="1873" y="913"/>
                  </a:lnTo>
                  <a:lnTo>
                    <a:pt x="1681" y="1201"/>
                  </a:lnTo>
                  <a:lnTo>
                    <a:pt x="1489" y="1537"/>
                  </a:lnTo>
                  <a:lnTo>
                    <a:pt x="1297" y="1921"/>
                  </a:lnTo>
                  <a:lnTo>
                    <a:pt x="1105" y="2401"/>
                  </a:lnTo>
                  <a:lnTo>
                    <a:pt x="817" y="3362"/>
                  </a:lnTo>
                  <a:lnTo>
                    <a:pt x="529" y="4515"/>
                  </a:lnTo>
                  <a:lnTo>
                    <a:pt x="336" y="5763"/>
                  </a:lnTo>
                  <a:lnTo>
                    <a:pt x="192" y="7060"/>
                  </a:lnTo>
                  <a:lnTo>
                    <a:pt x="48" y="8357"/>
                  </a:lnTo>
                  <a:lnTo>
                    <a:pt x="0" y="9701"/>
                  </a:lnTo>
                  <a:lnTo>
                    <a:pt x="0" y="10950"/>
                  </a:lnTo>
                  <a:lnTo>
                    <a:pt x="48" y="12151"/>
                  </a:lnTo>
                  <a:lnTo>
                    <a:pt x="144" y="13255"/>
                  </a:lnTo>
                  <a:lnTo>
                    <a:pt x="240" y="14216"/>
                  </a:lnTo>
                  <a:lnTo>
                    <a:pt x="432" y="14984"/>
                  </a:lnTo>
                  <a:lnTo>
                    <a:pt x="577" y="15272"/>
                  </a:lnTo>
                  <a:lnTo>
                    <a:pt x="673" y="15512"/>
                  </a:lnTo>
                  <a:lnTo>
                    <a:pt x="817" y="15704"/>
                  </a:lnTo>
                  <a:lnTo>
                    <a:pt x="961" y="15849"/>
                  </a:lnTo>
                  <a:lnTo>
                    <a:pt x="13399" y="15752"/>
                  </a:lnTo>
                  <a:lnTo>
                    <a:pt x="13303" y="15656"/>
                  </a:lnTo>
                  <a:lnTo>
                    <a:pt x="13159" y="15512"/>
                  </a:lnTo>
                  <a:lnTo>
                    <a:pt x="12919" y="15032"/>
                  </a:lnTo>
                  <a:lnTo>
                    <a:pt x="12727" y="14456"/>
                  </a:lnTo>
                  <a:lnTo>
                    <a:pt x="12535" y="13687"/>
                  </a:lnTo>
                  <a:lnTo>
                    <a:pt x="12199" y="11766"/>
                  </a:lnTo>
                  <a:lnTo>
                    <a:pt x="11862" y="9557"/>
                  </a:lnTo>
                  <a:lnTo>
                    <a:pt x="11622" y="8405"/>
                  </a:lnTo>
                  <a:lnTo>
                    <a:pt x="11382" y="7204"/>
                  </a:lnTo>
                  <a:lnTo>
                    <a:pt x="11094" y="6051"/>
                  </a:lnTo>
                  <a:lnTo>
                    <a:pt x="10806" y="4899"/>
                  </a:lnTo>
                  <a:lnTo>
                    <a:pt x="10422" y="3794"/>
                  </a:lnTo>
                  <a:lnTo>
                    <a:pt x="9989" y="2786"/>
                  </a:lnTo>
                  <a:lnTo>
                    <a:pt x="9749" y="2305"/>
                  </a:lnTo>
                  <a:lnTo>
                    <a:pt x="9461" y="1873"/>
                  </a:lnTo>
                  <a:lnTo>
                    <a:pt x="9221" y="1441"/>
                  </a:lnTo>
                  <a:lnTo>
                    <a:pt x="8885" y="1057"/>
                  </a:lnTo>
                  <a:lnTo>
                    <a:pt x="8693" y="865"/>
                  </a:lnTo>
                  <a:lnTo>
                    <a:pt x="8453" y="673"/>
                  </a:lnTo>
                  <a:lnTo>
                    <a:pt x="8117" y="529"/>
                  </a:lnTo>
                  <a:lnTo>
                    <a:pt x="7780" y="384"/>
                  </a:lnTo>
                  <a:lnTo>
                    <a:pt x="6916" y="192"/>
                  </a:lnTo>
                  <a:lnTo>
                    <a:pt x="5955" y="48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1"/>
            <p:cNvSpPr/>
            <p:nvPr/>
          </p:nvSpPr>
          <p:spPr>
            <a:xfrm>
              <a:off x="2059475" y="2987150"/>
              <a:ext cx="335000" cy="396225"/>
            </a:xfrm>
            <a:custGeom>
              <a:avLst/>
              <a:gdLst/>
              <a:ahLst/>
              <a:cxnLst/>
              <a:rect l="l" t="t" r="r" b="b"/>
              <a:pathLst>
                <a:path w="13400" h="15849" fill="none" extrusionOk="0">
                  <a:moveTo>
                    <a:pt x="13399" y="15752"/>
                  </a:moveTo>
                  <a:lnTo>
                    <a:pt x="13399" y="15752"/>
                  </a:lnTo>
                  <a:lnTo>
                    <a:pt x="13303" y="15656"/>
                  </a:lnTo>
                  <a:lnTo>
                    <a:pt x="13159" y="15512"/>
                  </a:lnTo>
                  <a:lnTo>
                    <a:pt x="12919" y="15032"/>
                  </a:lnTo>
                  <a:lnTo>
                    <a:pt x="12727" y="14456"/>
                  </a:lnTo>
                  <a:lnTo>
                    <a:pt x="12535" y="13687"/>
                  </a:lnTo>
                  <a:lnTo>
                    <a:pt x="12199" y="11766"/>
                  </a:lnTo>
                  <a:lnTo>
                    <a:pt x="11862" y="9557"/>
                  </a:lnTo>
                  <a:lnTo>
                    <a:pt x="11622" y="8405"/>
                  </a:lnTo>
                  <a:lnTo>
                    <a:pt x="11382" y="7204"/>
                  </a:lnTo>
                  <a:lnTo>
                    <a:pt x="11094" y="6051"/>
                  </a:lnTo>
                  <a:lnTo>
                    <a:pt x="10806" y="4899"/>
                  </a:lnTo>
                  <a:lnTo>
                    <a:pt x="10422" y="3794"/>
                  </a:lnTo>
                  <a:lnTo>
                    <a:pt x="9989" y="2786"/>
                  </a:lnTo>
                  <a:lnTo>
                    <a:pt x="9749" y="2305"/>
                  </a:lnTo>
                  <a:lnTo>
                    <a:pt x="9461" y="1873"/>
                  </a:lnTo>
                  <a:lnTo>
                    <a:pt x="9221" y="1441"/>
                  </a:lnTo>
                  <a:lnTo>
                    <a:pt x="8885" y="1057"/>
                  </a:lnTo>
                  <a:lnTo>
                    <a:pt x="8885" y="1057"/>
                  </a:lnTo>
                  <a:lnTo>
                    <a:pt x="8693" y="865"/>
                  </a:lnTo>
                  <a:lnTo>
                    <a:pt x="8453" y="673"/>
                  </a:lnTo>
                  <a:lnTo>
                    <a:pt x="8117" y="529"/>
                  </a:lnTo>
                  <a:lnTo>
                    <a:pt x="7780" y="384"/>
                  </a:lnTo>
                  <a:lnTo>
                    <a:pt x="6916" y="192"/>
                  </a:lnTo>
                  <a:lnTo>
                    <a:pt x="5955" y="48"/>
                  </a:lnTo>
                  <a:lnTo>
                    <a:pt x="4947" y="0"/>
                  </a:lnTo>
                  <a:lnTo>
                    <a:pt x="3986" y="48"/>
                  </a:lnTo>
                  <a:lnTo>
                    <a:pt x="3506" y="144"/>
                  </a:lnTo>
                  <a:lnTo>
                    <a:pt x="3074" y="240"/>
                  </a:lnTo>
                  <a:lnTo>
                    <a:pt x="2690" y="384"/>
                  </a:lnTo>
                  <a:lnTo>
                    <a:pt x="2353" y="529"/>
                  </a:lnTo>
                  <a:lnTo>
                    <a:pt x="2353" y="529"/>
                  </a:lnTo>
                  <a:lnTo>
                    <a:pt x="2113" y="673"/>
                  </a:lnTo>
                  <a:lnTo>
                    <a:pt x="1873" y="913"/>
                  </a:lnTo>
                  <a:lnTo>
                    <a:pt x="1681" y="1201"/>
                  </a:lnTo>
                  <a:lnTo>
                    <a:pt x="1489" y="1537"/>
                  </a:lnTo>
                  <a:lnTo>
                    <a:pt x="1297" y="1921"/>
                  </a:lnTo>
                  <a:lnTo>
                    <a:pt x="1105" y="2401"/>
                  </a:lnTo>
                  <a:lnTo>
                    <a:pt x="817" y="3362"/>
                  </a:lnTo>
                  <a:lnTo>
                    <a:pt x="529" y="4515"/>
                  </a:lnTo>
                  <a:lnTo>
                    <a:pt x="336" y="5763"/>
                  </a:lnTo>
                  <a:lnTo>
                    <a:pt x="192" y="7060"/>
                  </a:lnTo>
                  <a:lnTo>
                    <a:pt x="48" y="8357"/>
                  </a:lnTo>
                  <a:lnTo>
                    <a:pt x="0" y="9701"/>
                  </a:lnTo>
                  <a:lnTo>
                    <a:pt x="0" y="10950"/>
                  </a:lnTo>
                  <a:lnTo>
                    <a:pt x="48" y="12151"/>
                  </a:lnTo>
                  <a:lnTo>
                    <a:pt x="144" y="13255"/>
                  </a:lnTo>
                  <a:lnTo>
                    <a:pt x="240" y="14216"/>
                  </a:lnTo>
                  <a:lnTo>
                    <a:pt x="432" y="14984"/>
                  </a:lnTo>
                  <a:lnTo>
                    <a:pt x="577" y="15272"/>
                  </a:lnTo>
                  <a:lnTo>
                    <a:pt x="673" y="15512"/>
                  </a:lnTo>
                  <a:lnTo>
                    <a:pt x="817" y="15704"/>
                  </a:lnTo>
                  <a:lnTo>
                    <a:pt x="961" y="15849"/>
                  </a:lnTo>
                  <a:lnTo>
                    <a:pt x="13399" y="1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2059475" y="2987150"/>
              <a:ext cx="335000" cy="396225"/>
            </a:xfrm>
            <a:custGeom>
              <a:avLst/>
              <a:gdLst/>
              <a:ahLst/>
              <a:cxnLst/>
              <a:rect l="l" t="t" r="r" b="b"/>
              <a:pathLst>
                <a:path w="13400" h="15849" extrusionOk="0">
                  <a:moveTo>
                    <a:pt x="4947" y="0"/>
                  </a:moveTo>
                  <a:lnTo>
                    <a:pt x="3986" y="48"/>
                  </a:lnTo>
                  <a:lnTo>
                    <a:pt x="3506" y="144"/>
                  </a:lnTo>
                  <a:lnTo>
                    <a:pt x="3074" y="240"/>
                  </a:lnTo>
                  <a:lnTo>
                    <a:pt x="2690" y="384"/>
                  </a:lnTo>
                  <a:lnTo>
                    <a:pt x="2353" y="529"/>
                  </a:lnTo>
                  <a:lnTo>
                    <a:pt x="2113" y="673"/>
                  </a:lnTo>
                  <a:lnTo>
                    <a:pt x="1873" y="913"/>
                  </a:lnTo>
                  <a:lnTo>
                    <a:pt x="1681" y="1201"/>
                  </a:lnTo>
                  <a:lnTo>
                    <a:pt x="1489" y="1537"/>
                  </a:lnTo>
                  <a:lnTo>
                    <a:pt x="1297" y="1921"/>
                  </a:lnTo>
                  <a:lnTo>
                    <a:pt x="1105" y="2401"/>
                  </a:lnTo>
                  <a:lnTo>
                    <a:pt x="817" y="3362"/>
                  </a:lnTo>
                  <a:lnTo>
                    <a:pt x="529" y="4515"/>
                  </a:lnTo>
                  <a:lnTo>
                    <a:pt x="336" y="5763"/>
                  </a:lnTo>
                  <a:lnTo>
                    <a:pt x="192" y="7060"/>
                  </a:lnTo>
                  <a:lnTo>
                    <a:pt x="48" y="8357"/>
                  </a:lnTo>
                  <a:lnTo>
                    <a:pt x="0" y="9701"/>
                  </a:lnTo>
                  <a:lnTo>
                    <a:pt x="0" y="10950"/>
                  </a:lnTo>
                  <a:lnTo>
                    <a:pt x="48" y="12151"/>
                  </a:lnTo>
                  <a:lnTo>
                    <a:pt x="144" y="13255"/>
                  </a:lnTo>
                  <a:lnTo>
                    <a:pt x="240" y="14216"/>
                  </a:lnTo>
                  <a:lnTo>
                    <a:pt x="432" y="14984"/>
                  </a:lnTo>
                  <a:lnTo>
                    <a:pt x="577" y="15272"/>
                  </a:lnTo>
                  <a:lnTo>
                    <a:pt x="673" y="15512"/>
                  </a:lnTo>
                  <a:lnTo>
                    <a:pt x="817" y="15704"/>
                  </a:lnTo>
                  <a:lnTo>
                    <a:pt x="961" y="15849"/>
                  </a:lnTo>
                  <a:lnTo>
                    <a:pt x="13399" y="15752"/>
                  </a:lnTo>
                  <a:lnTo>
                    <a:pt x="13303" y="15656"/>
                  </a:lnTo>
                  <a:lnTo>
                    <a:pt x="13159" y="15512"/>
                  </a:lnTo>
                  <a:lnTo>
                    <a:pt x="12919" y="15032"/>
                  </a:lnTo>
                  <a:lnTo>
                    <a:pt x="12727" y="14456"/>
                  </a:lnTo>
                  <a:lnTo>
                    <a:pt x="12535" y="13687"/>
                  </a:lnTo>
                  <a:lnTo>
                    <a:pt x="12199" y="11766"/>
                  </a:lnTo>
                  <a:lnTo>
                    <a:pt x="11862" y="9557"/>
                  </a:lnTo>
                  <a:lnTo>
                    <a:pt x="11622" y="8405"/>
                  </a:lnTo>
                  <a:lnTo>
                    <a:pt x="11382" y="7204"/>
                  </a:lnTo>
                  <a:lnTo>
                    <a:pt x="11094" y="6051"/>
                  </a:lnTo>
                  <a:lnTo>
                    <a:pt x="10806" y="4899"/>
                  </a:lnTo>
                  <a:lnTo>
                    <a:pt x="10422" y="3794"/>
                  </a:lnTo>
                  <a:lnTo>
                    <a:pt x="9989" y="2786"/>
                  </a:lnTo>
                  <a:lnTo>
                    <a:pt x="9749" y="2305"/>
                  </a:lnTo>
                  <a:lnTo>
                    <a:pt x="9461" y="1873"/>
                  </a:lnTo>
                  <a:lnTo>
                    <a:pt x="9221" y="1441"/>
                  </a:lnTo>
                  <a:lnTo>
                    <a:pt x="8885" y="1057"/>
                  </a:lnTo>
                  <a:lnTo>
                    <a:pt x="8693" y="865"/>
                  </a:lnTo>
                  <a:lnTo>
                    <a:pt x="8453" y="673"/>
                  </a:lnTo>
                  <a:lnTo>
                    <a:pt x="8117" y="529"/>
                  </a:lnTo>
                  <a:lnTo>
                    <a:pt x="7780" y="384"/>
                  </a:lnTo>
                  <a:lnTo>
                    <a:pt x="6916" y="192"/>
                  </a:lnTo>
                  <a:lnTo>
                    <a:pt x="5955" y="48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1"/>
            <p:cNvSpPr/>
            <p:nvPr/>
          </p:nvSpPr>
          <p:spPr>
            <a:xfrm>
              <a:off x="2059475" y="2987150"/>
              <a:ext cx="335000" cy="396225"/>
            </a:xfrm>
            <a:custGeom>
              <a:avLst/>
              <a:gdLst/>
              <a:ahLst/>
              <a:cxnLst/>
              <a:rect l="l" t="t" r="r" b="b"/>
              <a:pathLst>
                <a:path w="13400" h="15849" fill="none" extrusionOk="0">
                  <a:moveTo>
                    <a:pt x="13399" y="15752"/>
                  </a:moveTo>
                  <a:lnTo>
                    <a:pt x="13399" y="15752"/>
                  </a:lnTo>
                  <a:lnTo>
                    <a:pt x="13303" y="15656"/>
                  </a:lnTo>
                  <a:lnTo>
                    <a:pt x="13159" y="15512"/>
                  </a:lnTo>
                  <a:lnTo>
                    <a:pt x="12919" y="15032"/>
                  </a:lnTo>
                  <a:lnTo>
                    <a:pt x="12727" y="14456"/>
                  </a:lnTo>
                  <a:lnTo>
                    <a:pt x="12535" y="13687"/>
                  </a:lnTo>
                  <a:lnTo>
                    <a:pt x="12199" y="11766"/>
                  </a:lnTo>
                  <a:lnTo>
                    <a:pt x="11862" y="9557"/>
                  </a:lnTo>
                  <a:lnTo>
                    <a:pt x="11622" y="8405"/>
                  </a:lnTo>
                  <a:lnTo>
                    <a:pt x="11382" y="7204"/>
                  </a:lnTo>
                  <a:lnTo>
                    <a:pt x="11094" y="6051"/>
                  </a:lnTo>
                  <a:lnTo>
                    <a:pt x="10806" y="4899"/>
                  </a:lnTo>
                  <a:lnTo>
                    <a:pt x="10422" y="3794"/>
                  </a:lnTo>
                  <a:lnTo>
                    <a:pt x="9989" y="2786"/>
                  </a:lnTo>
                  <a:lnTo>
                    <a:pt x="9749" y="2305"/>
                  </a:lnTo>
                  <a:lnTo>
                    <a:pt x="9461" y="1873"/>
                  </a:lnTo>
                  <a:lnTo>
                    <a:pt x="9221" y="1441"/>
                  </a:lnTo>
                  <a:lnTo>
                    <a:pt x="8885" y="1057"/>
                  </a:lnTo>
                  <a:lnTo>
                    <a:pt x="8885" y="1057"/>
                  </a:lnTo>
                  <a:lnTo>
                    <a:pt x="8693" y="865"/>
                  </a:lnTo>
                  <a:lnTo>
                    <a:pt x="8453" y="673"/>
                  </a:lnTo>
                  <a:lnTo>
                    <a:pt x="8117" y="529"/>
                  </a:lnTo>
                  <a:lnTo>
                    <a:pt x="7780" y="384"/>
                  </a:lnTo>
                  <a:lnTo>
                    <a:pt x="6916" y="192"/>
                  </a:lnTo>
                  <a:lnTo>
                    <a:pt x="5955" y="48"/>
                  </a:lnTo>
                  <a:lnTo>
                    <a:pt x="4947" y="0"/>
                  </a:lnTo>
                  <a:lnTo>
                    <a:pt x="3986" y="48"/>
                  </a:lnTo>
                  <a:lnTo>
                    <a:pt x="3506" y="144"/>
                  </a:lnTo>
                  <a:lnTo>
                    <a:pt x="3074" y="240"/>
                  </a:lnTo>
                  <a:lnTo>
                    <a:pt x="2690" y="384"/>
                  </a:lnTo>
                  <a:lnTo>
                    <a:pt x="2353" y="529"/>
                  </a:lnTo>
                  <a:lnTo>
                    <a:pt x="2353" y="529"/>
                  </a:lnTo>
                  <a:lnTo>
                    <a:pt x="2113" y="673"/>
                  </a:lnTo>
                  <a:lnTo>
                    <a:pt x="1873" y="913"/>
                  </a:lnTo>
                  <a:lnTo>
                    <a:pt x="1681" y="1201"/>
                  </a:lnTo>
                  <a:lnTo>
                    <a:pt x="1489" y="1537"/>
                  </a:lnTo>
                  <a:lnTo>
                    <a:pt x="1297" y="1921"/>
                  </a:lnTo>
                  <a:lnTo>
                    <a:pt x="1105" y="2401"/>
                  </a:lnTo>
                  <a:lnTo>
                    <a:pt x="817" y="3362"/>
                  </a:lnTo>
                  <a:lnTo>
                    <a:pt x="529" y="4515"/>
                  </a:lnTo>
                  <a:lnTo>
                    <a:pt x="336" y="5763"/>
                  </a:lnTo>
                  <a:lnTo>
                    <a:pt x="192" y="7060"/>
                  </a:lnTo>
                  <a:lnTo>
                    <a:pt x="48" y="8357"/>
                  </a:lnTo>
                  <a:lnTo>
                    <a:pt x="0" y="9701"/>
                  </a:lnTo>
                  <a:lnTo>
                    <a:pt x="0" y="10950"/>
                  </a:lnTo>
                  <a:lnTo>
                    <a:pt x="48" y="12151"/>
                  </a:lnTo>
                  <a:lnTo>
                    <a:pt x="144" y="13255"/>
                  </a:lnTo>
                  <a:lnTo>
                    <a:pt x="240" y="14216"/>
                  </a:lnTo>
                  <a:lnTo>
                    <a:pt x="432" y="14984"/>
                  </a:lnTo>
                  <a:lnTo>
                    <a:pt x="577" y="15272"/>
                  </a:lnTo>
                  <a:lnTo>
                    <a:pt x="673" y="15512"/>
                  </a:lnTo>
                  <a:lnTo>
                    <a:pt x="817" y="15704"/>
                  </a:lnTo>
                  <a:lnTo>
                    <a:pt x="961" y="15849"/>
                  </a:lnTo>
                  <a:lnTo>
                    <a:pt x="13399" y="15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1"/>
            <p:cNvSpPr/>
            <p:nvPr/>
          </p:nvSpPr>
          <p:spPr>
            <a:xfrm>
              <a:off x="2297200" y="3032775"/>
              <a:ext cx="54050" cy="106875"/>
            </a:xfrm>
            <a:custGeom>
              <a:avLst/>
              <a:gdLst/>
              <a:ahLst/>
              <a:cxnLst/>
              <a:rect l="l" t="t" r="r" b="b"/>
              <a:pathLst>
                <a:path w="2162" h="4275" extrusionOk="0">
                  <a:moveTo>
                    <a:pt x="961" y="0"/>
                  </a:moveTo>
                  <a:lnTo>
                    <a:pt x="0" y="96"/>
                  </a:lnTo>
                  <a:lnTo>
                    <a:pt x="480" y="1009"/>
                  </a:lnTo>
                  <a:lnTo>
                    <a:pt x="913" y="2017"/>
                  </a:lnTo>
                  <a:lnTo>
                    <a:pt x="1297" y="3122"/>
                  </a:lnTo>
                  <a:lnTo>
                    <a:pt x="1633" y="4274"/>
                  </a:lnTo>
                  <a:lnTo>
                    <a:pt x="1921" y="3890"/>
                  </a:lnTo>
                  <a:lnTo>
                    <a:pt x="2161" y="3458"/>
                  </a:lnTo>
                  <a:lnTo>
                    <a:pt x="1921" y="2546"/>
                  </a:lnTo>
                  <a:lnTo>
                    <a:pt x="1633" y="1681"/>
                  </a:lnTo>
                  <a:lnTo>
                    <a:pt x="1297" y="817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4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1"/>
            <p:cNvSpPr/>
            <p:nvPr/>
          </p:nvSpPr>
          <p:spPr>
            <a:xfrm>
              <a:off x="2297200" y="3032775"/>
              <a:ext cx="54050" cy="106875"/>
            </a:xfrm>
            <a:custGeom>
              <a:avLst/>
              <a:gdLst/>
              <a:ahLst/>
              <a:cxnLst/>
              <a:rect l="l" t="t" r="r" b="b"/>
              <a:pathLst>
                <a:path w="2162" h="4275" fill="none" extrusionOk="0">
                  <a:moveTo>
                    <a:pt x="961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480" y="1009"/>
                  </a:lnTo>
                  <a:lnTo>
                    <a:pt x="913" y="2017"/>
                  </a:lnTo>
                  <a:lnTo>
                    <a:pt x="1297" y="3122"/>
                  </a:lnTo>
                  <a:lnTo>
                    <a:pt x="1633" y="4274"/>
                  </a:lnTo>
                  <a:lnTo>
                    <a:pt x="1633" y="4274"/>
                  </a:lnTo>
                  <a:lnTo>
                    <a:pt x="1921" y="3890"/>
                  </a:lnTo>
                  <a:lnTo>
                    <a:pt x="2161" y="3458"/>
                  </a:lnTo>
                  <a:lnTo>
                    <a:pt x="2161" y="3458"/>
                  </a:lnTo>
                  <a:lnTo>
                    <a:pt x="1921" y="2546"/>
                  </a:lnTo>
                  <a:lnTo>
                    <a:pt x="1633" y="1681"/>
                  </a:lnTo>
                  <a:lnTo>
                    <a:pt x="1297" y="817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1"/>
            <p:cNvSpPr/>
            <p:nvPr/>
          </p:nvSpPr>
          <p:spPr>
            <a:xfrm>
              <a:off x="2039050" y="3109600"/>
              <a:ext cx="24050" cy="36050"/>
            </a:xfrm>
            <a:custGeom>
              <a:avLst/>
              <a:gdLst/>
              <a:ahLst/>
              <a:cxnLst/>
              <a:rect l="l" t="t" r="r" b="b"/>
              <a:pathLst>
                <a:path w="962" h="1442" extrusionOk="0">
                  <a:moveTo>
                    <a:pt x="97" y="1"/>
                  </a:moveTo>
                  <a:lnTo>
                    <a:pt x="1" y="1057"/>
                  </a:lnTo>
                  <a:lnTo>
                    <a:pt x="865" y="1442"/>
                  </a:lnTo>
                  <a:lnTo>
                    <a:pt x="961" y="43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1"/>
            <p:cNvSpPr/>
            <p:nvPr/>
          </p:nvSpPr>
          <p:spPr>
            <a:xfrm>
              <a:off x="2039050" y="3109600"/>
              <a:ext cx="24050" cy="36050"/>
            </a:xfrm>
            <a:custGeom>
              <a:avLst/>
              <a:gdLst/>
              <a:ahLst/>
              <a:cxnLst/>
              <a:rect l="l" t="t" r="r" b="b"/>
              <a:pathLst>
                <a:path w="962" h="1442" fill="none" extrusionOk="0">
                  <a:moveTo>
                    <a:pt x="97" y="1"/>
                  </a:moveTo>
                  <a:lnTo>
                    <a:pt x="97" y="1"/>
                  </a:lnTo>
                  <a:lnTo>
                    <a:pt x="1" y="1057"/>
                  </a:lnTo>
                  <a:lnTo>
                    <a:pt x="1" y="1057"/>
                  </a:lnTo>
                  <a:lnTo>
                    <a:pt x="865" y="1442"/>
                  </a:lnTo>
                  <a:lnTo>
                    <a:pt x="865" y="1442"/>
                  </a:lnTo>
                  <a:lnTo>
                    <a:pt x="961" y="433"/>
                  </a:lnTo>
                  <a:lnTo>
                    <a:pt x="961" y="433"/>
                  </a:lnTo>
                  <a:lnTo>
                    <a:pt x="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1"/>
            <p:cNvSpPr/>
            <p:nvPr/>
          </p:nvSpPr>
          <p:spPr>
            <a:xfrm>
              <a:off x="2060675" y="3120425"/>
              <a:ext cx="8425" cy="27625"/>
            </a:xfrm>
            <a:custGeom>
              <a:avLst/>
              <a:gdLst/>
              <a:ahLst/>
              <a:cxnLst/>
              <a:rect l="l" t="t" r="r" b="b"/>
              <a:pathLst>
                <a:path w="337" h="1105" extrusionOk="0">
                  <a:moveTo>
                    <a:pt x="96" y="0"/>
                  </a:moveTo>
                  <a:lnTo>
                    <a:pt x="0" y="1009"/>
                  </a:lnTo>
                  <a:lnTo>
                    <a:pt x="192" y="1105"/>
                  </a:lnTo>
                  <a:lnTo>
                    <a:pt x="33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1"/>
            <p:cNvSpPr/>
            <p:nvPr/>
          </p:nvSpPr>
          <p:spPr>
            <a:xfrm>
              <a:off x="2060675" y="3120425"/>
              <a:ext cx="8425" cy="27625"/>
            </a:xfrm>
            <a:custGeom>
              <a:avLst/>
              <a:gdLst/>
              <a:ahLst/>
              <a:cxnLst/>
              <a:rect l="l" t="t" r="r" b="b"/>
              <a:pathLst>
                <a:path w="337" h="1105" fill="none" extrusionOk="0">
                  <a:moveTo>
                    <a:pt x="96" y="0"/>
                  </a:moveTo>
                  <a:lnTo>
                    <a:pt x="96" y="0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192" y="1105"/>
                  </a:lnTo>
                  <a:lnTo>
                    <a:pt x="192" y="1105"/>
                  </a:lnTo>
                  <a:lnTo>
                    <a:pt x="336" y="96"/>
                  </a:lnTo>
                  <a:lnTo>
                    <a:pt x="336" y="96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1"/>
            <p:cNvSpPr/>
            <p:nvPr/>
          </p:nvSpPr>
          <p:spPr>
            <a:xfrm>
              <a:off x="2065475" y="3035175"/>
              <a:ext cx="272575" cy="153700"/>
            </a:xfrm>
            <a:custGeom>
              <a:avLst/>
              <a:gdLst/>
              <a:ahLst/>
              <a:cxnLst/>
              <a:rect l="l" t="t" r="r" b="b"/>
              <a:pathLst>
                <a:path w="10903" h="6148" extrusionOk="0">
                  <a:moveTo>
                    <a:pt x="9269" y="0"/>
                  </a:moveTo>
                  <a:lnTo>
                    <a:pt x="7396" y="192"/>
                  </a:lnTo>
                  <a:lnTo>
                    <a:pt x="7684" y="240"/>
                  </a:lnTo>
                  <a:lnTo>
                    <a:pt x="7973" y="384"/>
                  </a:lnTo>
                  <a:lnTo>
                    <a:pt x="8213" y="577"/>
                  </a:lnTo>
                  <a:lnTo>
                    <a:pt x="8501" y="769"/>
                  </a:lnTo>
                  <a:lnTo>
                    <a:pt x="8693" y="961"/>
                  </a:lnTo>
                  <a:lnTo>
                    <a:pt x="8933" y="1201"/>
                  </a:lnTo>
                  <a:lnTo>
                    <a:pt x="9077" y="1489"/>
                  </a:lnTo>
                  <a:lnTo>
                    <a:pt x="9221" y="1777"/>
                  </a:lnTo>
                  <a:lnTo>
                    <a:pt x="9749" y="3026"/>
                  </a:lnTo>
                  <a:lnTo>
                    <a:pt x="9798" y="3314"/>
                  </a:lnTo>
                  <a:lnTo>
                    <a:pt x="9846" y="3554"/>
                  </a:lnTo>
                  <a:lnTo>
                    <a:pt x="9798" y="3842"/>
                  </a:lnTo>
                  <a:lnTo>
                    <a:pt x="9701" y="4082"/>
                  </a:lnTo>
                  <a:lnTo>
                    <a:pt x="9557" y="4274"/>
                  </a:lnTo>
                  <a:lnTo>
                    <a:pt x="9365" y="4467"/>
                  </a:lnTo>
                  <a:lnTo>
                    <a:pt x="9125" y="4611"/>
                  </a:lnTo>
                  <a:lnTo>
                    <a:pt x="8885" y="4707"/>
                  </a:lnTo>
                  <a:lnTo>
                    <a:pt x="8213" y="4803"/>
                  </a:lnTo>
                  <a:lnTo>
                    <a:pt x="7588" y="4899"/>
                  </a:lnTo>
                  <a:lnTo>
                    <a:pt x="6964" y="4947"/>
                  </a:lnTo>
                  <a:lnTo>
                    <a:pt x="5475" y="4947"/>
                  </a:lnTo>
                  <a:lnTo>
                    <a:pt x="4707" y="4851"/>
                  </a:lnTo>
                  <a:lnTo>
                    <a:pt x="3890" y="4707"/>
                  </a:lnTo>
                  <a:lnTo>
                    <a:pt x="3122" y="4563"/>
                  </a:lnTo>
                  <a:lnTo>
                    <a:pt x="2354" y="4371"/>
                  </a:lnTo>
                  <a:lnTo>
                    <a:pt x="1585" y="4082"/>
                  </a:lnTo>
                  <a:lnTo>
                    <a:pt x="865" y="3842"/>
                  </a:lnTo>
                  <a:lnTo>
                    <a:pt x="144" y="3506"/>
                  </a:lnTo>
                  <a:lnTo>
                    <a:pt x="0" y="4515"/>
                  </a:lnTo>
                  <a:lnTo>
                    <a:pt x="1489" y="5139"/>
                  </a:lnTo>
                  <a:lnTo>
                    <a:pt x="2258" y="5427"/>
                  </a:lnTo>
                  <a:lnTo>
                    <a:pt x="3074" y="5667"/>
                  </a:lnTo>
                  <a:lnTo>
                    <a:pt x="3890" y="5859"/>
                  </a:lnTo>
                  <a:lnTo>
                    <a:pt x="4707" y="6003"/>
                  </a:lnTo>
                  <a:lnTo>
                    <a:pt x="5523" y="6147"/>
                  </a:lnTo>
                  <a:lnTo>
                    <a:pt x="7012" y="6147"/>
                  </a:lnTo>
                  <a:lnTo>
                    <a:pt x="7636" y="6051"/>
                  </a:lnTo>
                  <a:lnTo>
                    <a:pt x="8261" y="5907"/>
                  </a:lnTo>
                  <a:lnTo>
                    <a:pt x="8837" y="5715"/>
                  </a:lnTo>
                  <a:lnTo>
                    <a:pt x="9413" y="5427"/>
                  </a:lnTo>
                  <a:lnTo>
                    <a:pt x="9942" y="5091"/>
                  </a:lnTo>
                  <a:lnTo>
                    <a:pt x="10422" y="4659"/>
                  </a:lnTo>
                  <a:lnTo>
                    <a:pt x="10902" y="4178"/>
                  </a:lnTo>
                  <a:lnTo>
                    <a:pt x="10566" y="3026"/>
                  </a:lnTo>
                  <a:lnTo>
                    <a:pt x="10182" y="1921"/>
                  </a:lnTo>
                  <a:lnTo>
                    <a:pt x="9749" y="91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1"/>
            <p:cNvSpPr/>
            <p:nvPr/>
          </p:nvSpPr>
          <p:spPr>
            <a:xfrm>
              <a:off x="2065475" y="3035175"/>
              <a:ext cx="272575" cy="153700"/>
            </a:xfrm>
            <a:custGeom>
              <a:avLst/>
              <a:gdLst/>
              <a:ahLst/>
              <a:cxnLst/>
              <a:rect l="l" t="t" r="r" b="b"/>
              <a:pathLst>
                <a:path w="10903" h="6148" fill="none" extrusionOk="0">
                  <a:moveTo>
                    <a:pt x="9269" y="0"/>
                  </a:moveTo>
                  <a:lnTo>
                    <a:pt x="7396" y="192"/>
                  </a:lnTo>
                  <a:lnTo>
                    <a:pt x="7396" y="192"/>
                  </a:lnTo>
                  <a:lnTo>
                    <a:pt x="7684" y="240"/>
                  </a:lnTo>
                  <a:lnTo>
                    <a:pt x="7973" y="384"/>
                  </a:lnTo>
                  <a:lnTo>
                    <a:pt x="8213" y="577"/>
                  </a:lnTo>
                  <a:lnTo>
                    <a:pt x="8501" y="769"/>
                  </a:lnTo>
                  <a:lnTo>
                    <a:pt x="8693" y="961"/>
                  </a:lnTo>
                  <a:lnTo>
                    <a:pt x="8933" y="1201"/>
                  </a:lnTo>
                  <a:lnTo>
                    <a:pt x="9077" y="1489"/>
                  </a:lnTo>
                  <a:lnTo>
                    <a:pt x="9221" y="1777"/>
                  </a:lnTo>
                  <a:lnTo>
                    <a:pt x="9749" y="3026"/>
                  </a:lnTo>
                  <a:lnTo>
                    <a:pt x="9749" y="3026"/>
                  </a:lnTo>
                  <a:lnTo>
                    <a:pt x="9798" y="3314"/>
                  </a:lnTo>
                  <a:lnTo>
                    <a:pt x="9846" y="3554"/>
                  </a:lnTo>
                  <a:lnTo>
                    <a:pt x="9798" y="3842"/>
                  </a:lnTo>
                  <a:lnTo>
                    <a:pt x="9701" y="4082"/>
                  </a:lnTo>
                  <a:lnTo>
                    <a:pt x="9557" y="4274"/>
                  </a:lnTo>
                  <a:lnTo>
                    <a:pt x="9365" y="4467"/>
                  </a:lnTo>
                  <a:lnTo>
                    <a:pt x="9125" y="4611"/>
                  </a:lnTo>
                  <a:lnTo>
                    <a:pt x="8885" y="4707"/>
                  </a:lnTo>
                  <a:lnTo>
                    <a:pt x="8885" y="4707"/>
                  </a:lnTo>
                  <a:lnTo>
                    <a:pt x="8213" y="4803"/>
                  </a:lnTo>
                  <a:lnTo>
                    <a:pt x="7588" y="4899"/>
                  </a:lnTo>
                  <a:lnTo>
                    <a:pt x="6964" y="4947"/>
                  </a:lnTo>
                  <a:lnTo>
                    <a:pt x="6340" y="4947"/>
                  </a:lnTo>
                  <a:lnTo>
                    <a:pt x="6340" y="4947"/>
                  </a:lnTo>
                  <a:lnTo>
                    <a:pt x="5475" y="4947"/>
                  </a:lnTo>
                  <a:lnTo>
                    <a:pt x="4707" y="4851"/>
                  </a:lnTo>
                  <a:lnTo>
                    <a:pt x="3890" y="4707"/>
                  </a:lnTo>
                  <a:lnTo>
                    <a:pt x="3122" y="4563"/>
                  </a:lnTo>
                  <a:lnTo>
                    <a:pt x="2354" y="4371"/>
                  </a:lnTo>
                  <a:lnTo>
                    <a:pt x="1585" y="4082"/>
                  </a:lnTo>
                  <a:lnTo>
                    <a:pt x="865" y="3842"/>
                  </a:lnTo>
                  <a:lnTo>
                    <a:pt x="144" y="3506"/>
                  </a:lnTo>
                  <a:lnTo>
                    <a:pt x="144" y="3506"/>
                  </a:lnTo>
                  <a:lnTo>
                    <a:pt x="0" y="4515"/>
                  </a:lnTo>
                  <a:lnTo>
                    <a:pt x="0" y="4515"/>
                  </a:lnTo>
                  <a:lnTo>
                    <a:pt x="1489" y="5139"/>
                  </a:lnTo>
                  <a:lnTo>
                    <a:pt x="2258" y="5427"/>
                  </a:lnTo>
                  <a:lnTo>
                    <a:pt x="3074" y="5667"/>
                  </a:lnTo>
                  <a:lnTo>
                    <a:pt x="3890" y="5859"/>
                  </a:lnTo>
                  <a:lnTo>
                    <a:pt x="4707" y="6003"/>
                  </a:lnTo>
                  <a:lnTo>
                    <a:pt x="5523" y="6147"/>
                  </a:lnTo>
                  <a:lnTo>
                    <a:pt x="6340" y="6147"/>
                  </a:lnTo>
                  <a:lnTo>
                    <a:pt x="6340" y="6147"/>
                  </a:lnTo>
                  <a:lnTo>
                    <a:pt x="7012" y="6147"/>
                  </a:lnTo>
                  <a:lnTo>
                    <a:pt x="7636" y="6051"/>
                  </a:lnTo>
                  <a:lnTo>
                    <a:pt x="8261" y="5907"/>
                  </a:lnTo>
                  <a:lnTo>
                    <a:pt x="8837" y="5715"/>
                  </a:lnTo>
                  <a:lnTo>
                    <a:pt x="9413" y="5427"/>
                  </a:lnTo>
                  <a:lnTo>
                    <a:pt x="9942" y="5091"/>
                  </a:lnTo>
                  <a:lnTo>
                    <a:pt x="10422" y="4659"/>
                  </a:lnTo>
                  <a:lnTo>
                    <a:pt x="10902" y="4178"/>
                  </a:lnTo>
                  <a:lnTo>
                    <a:pt x="10902" y="4178"/>
                  </a:lnTo>
                  <a:lnTo>
                    <a:pt x="10566" y="3026"/>
                  </a:lnTo>
                  <a:lnTo>
                    <a:pt x="10182" y="1921"/>
                  </a:lnTo>
                  <a:lnTo>
                    <a:pt x="9749" y="913"/>
                  </a:lnTo>
                  <a:lnTo>
                    <a:pt x="9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1"/>
            <p:cNvSpPr/>
            <p:nvPr/>
          </p:nvSpPr>
          <p:spPr>
            <a:xfrm>
              <a:off x="2155525" y="2987150"/>
              <a:ext cx="87675" cy="55250"/>
            </a:xfrm>
            <a:custGeom>
              <a:avLst/>
              <a:gdLst/>
              <a:ahLst/>
              <a:cxnLst/>
              <a:rect l="l" t="t" r="r" b="b"/>
              <a:pathLst>
                <a:path w="3507" h="2210" extrusionOk="0">
                  <a:moveTo>
                    <a:pt x="1009" y="0"/>
                  </a:moveTo>
                  <a:lnTo>
                    <a:pt x="192" y="48"/>
                  </a:lnTo>
                  <a:lnTo>
                    <a:pt x="48" y="384"/>
                  </a:lnTo>
                  <a:lnTo>
                    <a:pt x="0" y="721"/>
                  </a:lnTo>
                  <a:lnTo>
                    <a:pt x="0" y="1009"/>
                  </a:lnTo>
                  <a:lnTo>
                    <a:pt x="96" y="1297"/>
                  </a:lnTo>
                  <a:lnTo>
                    <a:pt x="240" y="1537"/>
                  </a:lnTo>
                  <a:lnTo>
                    <a:pt x="481" y="1777"/>
                  </a:lnTo>
                  <a:lnTo>
                    <a:pt x="721" y="1921"/>
                  </a:lnTo>
                  <a:lnTo>
                    <a:pt x="1009" y="2065"/>
                  </a:lnTo>
                  <a:lnTo>
                    <a:pt x="1345" y="2161"/>
                  </a:lnTo>
                  <a:lnTo>
                    <a:pt x="1681" y="2209"/>
                  </a:lnTo>
                  <a:lnTo>
                    <a:pt x="2065" y="2209"/>
                  </a:lnTo>
                  <a:lnTo>
                    <a:pt x="2402" y="2113"/>
                  </a:lnTo>
                  <a:lnTo>
                    <a:pt x="2690" y="2017"/>
                  </a:lnTo>
                  <a:lnTo>
                    <a:pt x="2978" y="1825"/>
                  </a:lnTo>
                  <a:lnTo>
                    <a:pt x="3170" y="1633"/>
                  </a:lnTo>
                  <a:lnTo>
                    <a:pt x="3362" y="1393"/>
                  </a:lnTo>
                  <a:lnTo>
                    <a:pt x="3458" y="1153"/>
                  </a:lnTo>
                  <a:lnTo>
                    <a:pt x="3506" y="865"/>
                  </a:lnTo>
                  <a:lnTo>
                    <a:pt x="3506" y="529"/>
                  </a:lnTo>
                  <a:lnTo>
                    <a:pt x="3362" y="240"/>
                  </a:lnTo>
                  <a:lnTo>
                    <a:pt x="2642" y="96"/>
                  </a:lnTo>
                  <a:lnTo>
                    <a:pt x="1825" y="48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1"/>
            <p:cNvSpPr/>
            <p:nvPr/>
          </p:nvSpPr>
          <p:spPr>
            <a:xfrm>
              <a:off x="2155525" y="2987150"/>
              <a:ext cx="87675" cy="55250"/>
            </a:xfrm>
            <a:custGeom>
              <a:avLst/>
              <a:gdLst/>
              <a:ahLst/>
              <a:cxnLst/>
              <a:rect l="l" t="t" r="r" b="b"/>
              <a:pathLst>
                <a:path w="3507" h="2210" fill="none" extrusionOk="0">
                  <a:moveTo>
                    <a:pt x="1681" y="2209"/>
                  </a:moveTo>
                  <a:lnTo>
                    <a:pt x="1681" y="2209"/>
                  </a:lnTo>
                  <a:lnTo>
                    <a:pt x="2065" y="2209"/>
                  </a:lnTo>
                  <a:lnTo>
                    <a:pt x="2402" y="2113"/>
                  </a:lnTo>
                  <a:lnTo>
                    <a:pt x="2690" y="2017"/>
                  </a:lnTo>
                  <a:lnTo>
                    <a:pt x="2978" y="1825"/>
                  </a:lnTo>
                  <a:lnTo>
                    <a:pt x="3170" y="1633"/>
                  </a:lnTo>
                  <a:lnTo>
                    <a:pt x="3362" y="1393"/>
                  </a:lnTo>
                  <a:lnTo>
                    <a:pt x="3458" y="1153"/>
                  </a:lnTo>
                  <a:lnTo>
                    <a:pt x="3506" y="865"/>
                  </a:lnTo>
                  <a:lnTo>
                    <a:pt x="3506" y="865"/>
                  </a:lnTo>
                  <a:lnTo>
                    <a:pt x="3506" y="529"/>
                  </a:lnTo>
                  <a:lnTo>
                    <a:pt x="3362" y="240"/>
                  </a:lnTo>
                  <a:lnTo>
                    <a:pt x="3362" y="240"/>
                  </a:lnTo>
                  <a:lnTo>
                    <a:pt x="2642" y="96"/>
                  </a:lnTo>
                  <a:lnTo>
                    <a:pt x="1825" y="48"/>
                  </a:lnTo>
                  <a:lnTo>
                    <a:pt x="1009" y="0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48" y="384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1009"/>
                  </a:lnTo>
                  <a:lnTo>
                    <a:pt x="96" y="1297"/>
                  </a:lnTo>
                  <a:lnTo>
                    <a:pt x="240" y="1537"/>
                  </a:lnTo>
                  <a:lnTo>
                    <a:pt x="481" y="1777"/>
                  </a:lnTo>
                  <a:lnTo>
                    <a:pt x="721" y="1921"/>
                  </a:lnTo>
                  <a:lnTo>
                    <a:pt x="1009" y="2065"/>
                  </a:lnTo>
                  <a:lnTo>
                    <a:pt x="1345" y="2161"/>
                  </a:lnTo>
                  <a:lnTo>
                    <a:pt x="1681" y="22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1"/>
            <p:cNvSpPr/>
            <p:nvPr/>
          </p:nvSpPr>
          <p:spPr>
            <a:xfrm>
              <a:off x="2155525" y="2988350"/>
              <a:ext cx="87675" cy="50450"/>
            </a:xfrm>
            <a:custGeom>
              <a:avLst/>
              <a:gdLst/>
              <a:ahLst/>
              <a:cxnLst/>
              <a:rect l="l" t="t" r="r" b="b"/>
              <a:pathLst>
                <a:path w="3507" h="2018" extrusionOk="0">
                  <a:moveTo>
                    <a:pt x="192" y="0"/>
                  </a:moveTo>
                  <a:lnTo>
                    <a:pt x="48" y="336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0" y="913"/>
                  </a:lnTo>
                  <a:lnTo>
                    <a:pt x="48" y="1105"/>
                  </a:lnTo>
                  <a:lnTo>
                    <a:pt x="144" y="1297"/>
                  </a:lnTo>
                  <a:lnTo>
                    <a:pt x="240" y="1489"/>
                  </a:lnTo>
                  <a:lnTo>
                    <a:pt x="529" y="1777"/>
                  </a:lnTo>
                  <a:lnTo>
                    <a:pt x="913" y="2017"/>
                  </a:lnTo>
                  <a:lnTo>
                    <a:pt x="1441" y="2017"/>
                  </a:lnTo>
                  <a:lnTo>
                    <a:pt x="2690" y="1969"/>
                  </a:lnTo>
                  <a:lnTo>
                    <a:pt x="3026" y="1777"/>
                  </a:lnTo>
                  <a:lnTo>
                    <a:pt x="3266" y="1489"/>
                  </a:lnTo>
                  <a:lnTo>
                    <a:pt x="3458" y="1153"/>
                  </a:lnTo>
                  <a:lnTo>
                    <a:pt x="3506" y="1009"/>
                  </a:lnTo>
                  <a:lnTo>
                    <a:pt x="3506" y="817"/>
                  </a:lnTo>
                  <a:lnTo>
                    <a:pt x="3506" y="769"/>
                  </a:lnTo>
                  <a:lnTo>
                    <a:pt x="3506" y="529"/>
                  </a:lnTo>
                  <a:lnTo>
                    <a:pt x="3410" y="288"/>
                  </a:lnTo>
                  <a:lnTo>
                    <a:pt x="2642" y="336"/>
                  </a:lnTo>
                  <a:lnTo>
                    <a:pt x="2498" y="336"/>
                  </a:lnTo>
                  <a:lnTo>
                    <a:pt x="2498" y="1105"/>
                  </a:lnTo>
                  <a:lnTo>
                    <a:pt x="913" y="913"/>
                  </a:lnTo>
                  <a:lnTo>
                    <a:pt x="961" y="14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1"/>
            <p:cNvSpPr/>
            <p:nvPr/>
          </p:nvSpPr>
          <p:spPr>
            <a:xfrm>
              <a:off x="2155525" y="2988350"/>
              <a:ext cx="87675" cy="50450"/>
            </a:xfrm>
            <a:custGeom>
              <a:avLst/>
              <a:gdLst/>
              <a:ahLst/>
              <a:cxnLst/>
              <a:rect l="l" t="t" r="r" b="b"/>
              <a:pathLst>
                <a:path w="3507" h="2018" fill="none" extrusionOk="0">
                  <a:moveTo>
                    <a:pt x="240" y="0"/>
                  </a:moveTo>
                  <a:lnTo>
                    <a:pt x="24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48" y="336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0" y="913"/>
                  </a:lnTo>
                  <a:lnTo>
                    <a:pt x="48" y="1105"/>
                  </a:lnTo>
                  <a:lnTo>
                    <a:pt x="144" y="1297"/>
                  </a:lnTo>
                  <a:lnTo>
                    <a:pt x="240" y="1489"/>
                  </a:lnTo>
                  <a:lnTo>
                    <a:pt x="529" y="1777"/>
                  </a:lnTo>
                  <a:lnTo>
                    <a:pt x="913" y="2017"/>
                  </a:lnTo>
                  <a:lnTo>
                    <a:pt x="913" y="2017"/>
                  </a:lnTo>
                  <a:lnTo>
                    <a:pt x="1249" y="2017"/>
                  </a:lnTo>
                  <a:lnTo>
                    <a:pt x="1249" y="2017"/>
                  </a:lnTo>
                  <a:lnTo>
                    <a:pt x="1249" y="2017"/>
                  </a:lnTo>
                  <a:lnTo>
                    <a:pt x="1441" y="2017"/>
                  </a:lnTo>
                  <a:lnTo>
                    <a:pt x="1441" y="2017"/>
                  </a:lnTo>
                  <a:lnTo>
                    <a:pt x="2690" y="1969"/>
                  </a:lnTo>
                  <a:lnTo>
                    <a:pt x="2690" y="1969"/>
                  </a:lnTo>
                  <a:lnTo>
                    <a:pt x="3026" y="1777"/>
                  </a:lnTo>
                  <a:lnTo>
                    <a:pt x="3266" y="1489"/>
                  </a:lnTo>
                  <a:lnTo>
                    <a:pt x="3458" y="1153"/>
                  </a:lnTo>
                  <a:lnTo>
                    <a:pt x="3506" y="1009"/>
                  </a:lnTo>
                  <a:lnTo>
                    <a:pt x="3506" y="817"/>
                  </a:lnTo>
                  <a:lnTo>
                    <a:pt x="3506" y="817"/>
                  </a:lnTo>
                  <a:lnTo>
                    <a:pt x="3506" y="769"/>
                  </a:lnTo>
                  <a:lnTo>
                    <a:pt x="3506" y="769"/>
                  </a:lnTo>
                  <a:lnTo>
                    <a:pt x="3506" y="529"/>
                  </a:lnTo>
                  <a:lnTo>
                    <a:pt x="3410" y="288"/>
                  </a:lnTo>
                  <a:lnTo>
                    <a:pt x="3410" y="288"/>
                  </a:lnTo>
                  <a:lnTo>
                    <a:pt x="2642" y="336"/>
                  </a:lnTo>
                  <a:lnTo>
                    <a:pt x="2642" y="336"/>
                  </a:lnTo>
                  <a:lnTo>
                    <a:pt x="2498" y="336"/>
                  </a:lnTo>
                  <a:lnTo>
                    <a:pt x="2498" y="1105"/>
                  </a:lnTo>
                  <a:lnTo>
                    <a:pt x="913" y="913"/>
                  </a:lnTo>
                  <a:lnTo>
                    <a:pt x="961" y="144"/>
                  </a:lnTo>
                  <a:lnTo>
                    <a:pt x="961" y="144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1"/>
            <p:cNvSpPr/>
            <p:nvPr/>
          </p:nvSpPr>
          <p:spPr>
            <a:xfrm>
              <a:off x="2178325" y="2971525"/>
              <a:ext cx="39650" cy="44450"/>
            </a:xfrm>
            <a:custGeom>
              <a:avLst/>
              <a:gdLst/>
              <a:ahLst/>
              <a:cxnLst/>
              <a:rect l="l" t="t" r="r" b="b"/>
              <a:pathLst>
                <a:path w="1586" h="1778" extrusionOk="0">
                  <a:moveTo>
                    <a:pt x="97" y="1"/>
                  </a:moveTo>
                  <a:lnTo>
                    <a:pt x="1" y="1586"/>
                  </a:lnTo>
                  <a:lnTo>
                    <a:pt x="1586" y="1778"/>
                  </a:lnTo>
                  <a:lnTo>
                    <a:pt x="1586" y="1778"/>
                  </a:lnTo>
                  <a:lnTo>
                    <a:pt x="1538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2178325" y="2971525"/>
              <a:ext cx="39650" cy="44450"/>
            </a:xfrm>
            <a:custGeom>
              <a:avLst/>
              <a:gdLst/>
              <a:ahLst/>
              <a:cxnLst/>
              <a:rect l="l" t="t" r="r" b="b"/>
              <a:pathLst>
                <a:path w="1586" h="1778" fill="none" extrusionOk="0">
                  <a:moveTo>
                    <a:pt x="97" y="1"/>
                  </a:moveTo>
                  <a:lnTo>
                    <a:pt x="1" y="1586"/>
                  </a:lnTo>
                  <a:lnTo>
                    <a:pt x="1586" y="1778"/>
                  </a:lnTo>
                  <a:lnTo>
                    <a:pt x="1538" y="97"/>
                  </a:lnTo>
                  <a:lnTo>
                    <a:pt x="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1"/>
            <p:cNvSpPr/>
            <p:nvPr/>
          </p:nvSpPr>
          <p:spPr>
            <a:xfrm>
              <a:off x="2178325" y="2991950"/>
              <a:ext cx="39650" cy="24025"/>
            </a:xfrm>
            <a:custGeom>
              <a:avLst/>
              <a:gdLst/>
              <a:ahLst/>
              <a:cxnLst/>
              <a:rect l="l" t="t" r="r" b="b"/>
              <a:pathLst>
                <a:path w="1586" h="961" extrusionOk="0">
                  <a:moveTo>
                    <a:pt x="49" y="0"/>
                  </a:moveTo>
                  <a:lnTo>
                    <a:pt x="1" y="769"/>
                  </a:lnTo>
                  <a:lnTo>
                    <a:pt x="1586" y="961"/>
                  </a:lnTo>
                  <a:lnTo>
                    <a:pt x="1586" y="192"/>
                  </a:lnTo>
                  <a:lnTo>
                    <a:pt x="769" y="14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1"/>
            <p:cNvSpPr/>
            <p:nvPr/>
          </p:nvSpPr>
          <p:spPr>
            <a:xfrm>
              <a:off x="2178325" y="2991950"/>
              <a:ext cx="39650" cy="24025"/>
            </a:xfrm>
            <a:custGeom>
              <a:avLst/>
              <a:gdLst/>
              <a:ahLst/>
              <a:cxnLst/>
              <a:rect l="l" t="t" r="r" b="b"/>
              <a:pathLst>
                <a:path w="1586" h="961" fill="none" extrusionOk="0">
                  <a:moveTo>
                    <a:pt x="49" y="0"/>
                  </a:moveTo>
                  <a:lnTo>
                    <a:pt x="1" y="769"/>
                  </a:lnTo>
                  <a:lnTo>
                    <a:pt x="1586" y="961"/>
                  </a:lnTo>
                  <a:lnTo>
                    <a:pt x="1586" y="192"/>
                  </a:lnTo>
                  <a:lnTo>
                    <a:pt x="1586" y="192"/>
                  </a:lnTo>
                  <a:lnTo>
                    <a:pt x="769" y="14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1"/>
            <p:cNvSpPr/>
            <p:nvPr/>
          </p:nvSpPr>
          <p:spPr>
            <a:xfrm>
              <a:off x="1874575" y="2642550"/>
              <a:ext cx="144100" cy="154925"/>
            </a:xfrm>
            <a:custGeom>
              <a:avLst/>
              <a:gdLst/>
              <a:ahLst/>
              <a:cxnLst/>
              <a:rect l="l" t="t" r="r" b="b"/>
              <a:pathLst>
                <a:path w="5764" h="6197" extrusionOk="0">
                  <a:moveTo>
                    <a:pt x="2642" y="1"/>
                  </a:moveTo>
                  <a:lnTo>
                    <a:pt x="2354" y="97"/>
                  </a:lnTo>
                  <a:lnTo>
                    <a:pt x="2065" y="145"/>
                  </a:lnTo>
                  <a:lnTo>
                    <a:pt x="1585" y="385"/>
                  </a:lnTo>
                  <a:lnTo>
                    <a:pt x="1105" y="721"/>
                  </a:lnTo>
                  <a:lnTo>
                    <a:pt x="673" y="1154"/>
                  </a:lnTo>
                  <a:lnTo>
                    <a:pt x="385" y="1682"/>
                  </a:lnTo>
                  <a:lnTo>
                    <a:pt x="240" y="1970"/>
                  </a:lnTo>
                  <a:lnTo>
                    <a:pt x="144" y="2258"/>
                  </a:lnTo>
                  <a:lnTo>
                    <a:pt x="48" y="2594"/>
                  </a:lnTo>
                  <a:lnTo>
                    <a:pt x="0" y="2883"/>
                  </a:lnTo>
                  <a:lnTo>
                    <a:pt x="0" y="3507"/>
                  </a:lnTo>
                  <a:lnTo>
                    <a:pt x="96" y="4083"/>
                  </a:lnTo>
                  <a:lnTo>
                    <a:pt x="289" y="4659"/>
                  </a:lnTo>
                  <a:lnTo>
                    <a:pt x="577" y="5140"/>
                  </a:lnTo>
                  <a:lnTo>
                    <a:pt x="769" y="5332"/>
                  </a:lnTo>
                  <a:lnTo>
                    <a:pt x="961" y="5524"/>
                  </a:lnTo>
                  <a:lnTo>
                    <a:pt x="1201" y="5716"/>
                  </a:lnTo>
                  <a:lnTo>
                    <a:pt x="1441" y="5860"/>
                  </a:lnTo>
                  <a:lnTo>
                    <a:pt x="1681" y="6004"/>
                  </a:lnTo>
                  <a:lnTo>
                    <a:pt x="1969" y="6100"/>
                  </a:lnTo>
                  <a:lnTo>
                    <a:pt x="2258" y="6196"/>
                  </a:lnTo>
                  <a:lnTo>
                    <a:pt x="3122" y="6196"/>
                  </a:lnTo>
                  <a:lnTo>
                    <a:pt x="3362" y="6148"/>
                  </a:lnTo>
                  <a:lnTo>
                    <a:pt x="3650" y="6052"/>
                  </a:lnTo>
                  <a:lnTo>
                    <a:pt x="4179" y="5812"/>
                  </a:lnTo>
                  <a:lnTo>
                    <a:pt x="4659" y="5476"/>
                  </a:lnTo>
                  <a:lnTo>
                    <a:pt x="5043" y="5044"/>
                  </a:lnTo>
                  <a:lnTo>
                    <a:pt x="5379" y="4515"/>
                  </a:lnTo>
                  <a:lnTo>
                    <a:pt x="5523" y="4227"/>
                  </a:lnTo>
                  <a:lnTo>
                    <a:pt x="5619" y="3939"/>
                  </a:lnTo>
                  <a:lnTo>
                    <a:pt x="5715" y="3651"/>
                  </a:lnTo>
                  <a:lnTo>
                    <a:pt x="5763" y="3315"/>
                  </a:lnTo>
                  <a:lnTo>
                    <a:pt x="5763" y="2690"/>
                  </a:lnTo>
                  <a:lnTo>
                    <a:pt x="5667" y="2114"/>
                  </a:lnTo>
                  <a:lnTo>
                    <a:pt x="5475" y="1586"/>
                  </a:lnTo>
                  <a:lnTo>
                    <a:pt x="5139" y="1106"/>
                  </a:lnTo>
                  <a:lnTo>
                    <a:pt x="4995" y="865"/>
                  </a:lnTo>
                  <a:lnTo>
                    <a:pt x="4803" y="673"/>
                  </a:lnTo>
                  <a:lnTo>
                    <a:pt x="4563" y="481"/>
                  </a:lnTo>
                  <a:lnTo>
                    <a:pt x="4323" y="337"/>
                  </a:lnTo>
                  <a:lnTo>
                    <a:pt x="4034" y="193"/>
                  </a:lnTo>
                  <a:lnTo>
                    <a:pt x="3794" y="97"/>
                  </a:lnTo>
                  <a:lnTo>
                    <a:pt x="3506" y="49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1"/>
            <p:cNvSpPr/>
            <p:nvPr/>
          </p:nvSpPr>
          <p:spPr>
            <a:xfrm>
              <a:off x="1874575" y="2642550"/>
              <a:ext cx="144100" cy="154925"/>
            </a:xfrm>
            <a:custGeom>
              <a:avLst/>
              <a:gdLst/>
              <a:ahLst/>
              <a:cxnLst/>
              <a:rect l="l" t="t" r="r" b="b"/>
              <a:pathLst>
                <a:path w="5764" h="6197" fill="none" extrusionOk="0">
                  <a:moveTo>
                    <a:pt x="144" y="2258"/>
                  </a:moveTo>
                  <a:lnTo>
                    <a:pt x="144" y="2258"/>
                  </a:lnTo>
                  <a:lnTo>
                    <a:pt x="48" y="2594"/>
                  </a:lnTo>
                  <a:lnTo>
                    <a:pt x="0" y="2883"/>
                  </a:lnTo>
                  <a:lnTo>
                    <a:pt x="0" y="3507"/>
                  </a:lnTo>
                  <a:lnTo>
                    <a:pt x="96" y="4083"/>
                  </a:lnTo>
                  <a:lnTo>
                    <a:pt x="289" y="4659"/>
                  </a:lnTo>
                  <a:lnTo>
                    <a:pt x="577" y="5140"/>
                  </a:lnTo>
                  <a:lnTo>
                    <a:pt x="769" y="5332"/>
                  </a:lnTo>
                  <a:lnTo>
                    <a:pt x="961" y="5524"/>
                  </a:lnTo>
                  <a:lnTo>
                    <a:pt x="1201" y="5716"/>
                  </a:lnTo>
                  <a:lnTo>
                    <a:pt x="1441" y="5860"/>
                  </a:lnTo>
                  <a:lnTo>
                    <a:pt x="1681" y="6004"/>
                  </a:lnTo>
                  <a:lnTo>
                    <a:pt x="1969" y="6100"/>
                  </a:lnTo>
                  <a:lnTo>
                    <a:pt x="1969" y="6100"/>
                  </a:lnTo>
                  <a:lnTo>
                    <a:pt x="2258" y="6196"/>
                  </a:lnTo>
                  <a:lnTo>
                    <a:pt x="2546" y="6196"/>
                  </a:lnTo>
                  <a:lnTo>
                    <a:pt x="2834" y="6196"/>
                  </a:lnTo>
                  <a:lnTo>
                    <a:pt x="3122" y="6196"/>
                  </a:lnTo>
                  <a:lnTo>
                    <a:pt x="3362" y="6148"/>
                  </a:lnTo>
                  <a:lnTo>
                    <a:pt x="3650" y="6052"/>
                  </a:lnTo>
                  <a:lnTo>
                    <a:pt x="4179" y="5812"/>
                  </a:lnTo>
                  <a:lnTo>
                    <a:pt x="4659" y="5476"/>
                  </a:lnTo>
                  <a:lnTo>
                    <a:pt x="5043" y="5044"/>
                  </a:lnTo>
                  <a:lnTo>
                    <a:pt x="5379" y="4515"/>
                  </a:lnTo>
                  <a:lnTo>
                    <a:pt x="5523" y="4227"/>
                  </a:lnTo>
                  <a:lnTo>
                    <a:pt x="5619" y="3939"/>
                  </a:lnTo>
                  <a:lnTo>
                    <a:pt x="5619" y="3939"/>
                  </a:lnTo>
                  <a:lnTo>
                    <a:pt x="5715" y="3651"/>
                  </a:lnTo>
                  <a:lnTo>
                    <a:pt x="5763" y="3315"/>
                  </a:lnTo>
                  <a:lnTo>
                    <a:pt x="5763" y="2690"/>
                  </a:lnTo>
                  <a:lnTo>
                    <a:pt x="5667" y="2114"/>
                  </a:lnTo>
                  <a:lnTo>
                    <a:pt x="5475" y="1586"/>
                  </a:lnTo>
                  <a:lnTo>
                    <a:pt x="5139" y="1106"/>
                  </a:lnTo>
                  <a:lnTo>
                    <a:pt x="4995" y="865"/>
                  </a:lnTo>
                  <a:lnTo>
                    <a:pt x="4803" y="673"/>
                  </a:lnTo>
                  <a:lnTo>
                    <a:pt x="4563" y="481"/>
                  </a:lnTo>
                  <a:lnTo>
                    <a:pt x="4323" y="337"/>
                  </a:lnTo>
                  <a:lnTo>
                    <a:pt x="4034" y="193"/>
                  </a:lnTo>
                  <a:lnTo>
                    <a:pt x="3794" y="97"/>
                  </a:lnTo>
                  <a:lnTo>
                    <a:pt x="3794" y="97"/>
                  </a:lnTo>
                  <a:lnTo>
                    <a:pt x="3506" y="49"/>
                  </a:lnTo>
                  <a:lnTo>
                    <a:pt x="3218" y="1"/>
                  </a:lnTo>
                  <a:lnTo>
                    <a:pt x="2930" y="1"/>
                  </a:lnTo>
                  <a:lnTo>
                    <a:pt x="2642" y="1"/>
                  </a:lnTo>
                  <a:lnTo>
                    <a:pt x="2354" y="97"/>
                  </a:lnTo>
                  <a:lnTo>
                    <a:pt x="2065" y="145"/>
                  </a:lnTo>
                  <a:lnTo>
                    <a:pt x="1585" y="385"/>
                  </a:lnTo>
                  <a:lnTo>
                    <a:pt x="1105" y="721"/>
                  </a:lnTo>
                  <a:lnTo>
                    <a:pt x="673" y="1154"/>
                  </a:lnTo>
                  <a:lnTo>
                    <a:pt x="385" y="1682"/>
                  </a:lnTo>
                  <a:lnTo>
                    <a:pt x="240" y="1970"/>
                  </a:lnTo>
                  <a:lnTo>
                    <a:pt x="144" y="2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1"/>
            <p:cNvSpPr/>
            <p:nvPr/>
          </p:nvSpPr>
          <p:spPr>
            <a:xfrm>
              <a:off x="1892575" y="2676175"/>
              <a:ext cx="51650" cy="86475"/>
            </a:xfrm>
            <a:custGeom>
              <a:avLst/>
              <a:gdLst/>
              <a:ahLst/>
              <a:cxnLst/>
              <a:rect l="l" t="t" r="r" b="b"/>
              <a:pathLst>
                <a:path w="2066" h="3459" extrusionOk="0">
                  <a:moveTo>
                    <a:pt x="1009" y="1"/>
                  </a:moveTo>
                  <a:lnTo>
                    <a:pt x="721" y="193"/>
                  </a:lnTo>
                  <a:lnTo>
                    <a:pt x="433" y="481"/>
                  </a:lnTo>
                  <a:lnTo>
                    <a:pt x="241" y="769"/>
                  </a:lnTo>
                  <a:lnTo>
                    <a:pt x="97" y="1153"/>
                  </a:lnTo>
                  <a:lnTo>
                    <a:pt x="1" y="1489"/>
                  </a:lnTo>
                  <a:lnTo>
                    <a:pt x="1" y="1874"/>
                  </a:lnTo>
                  <a:lnTo>
                    <a:pt x="49" y="2210"/>
                  </a:lnTo>
                  <a:lnTo>
                    <a:pt x="193" y="2546"/>
                  </a:lnTo>
                  <a:lnTo>
                    <a:pt x="337" y="2834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10"/>
                  </a:lnTo>
                  <a:lnTo>
                    <a:pt x="1393" y="3459"/>
                  </a:lnTo>
                  <a:lnTo>
                    <a:pt x="1634" y="3459"/>
                  </a:lnTo>
                  <a:lnTo>
                    <a:pt x="1970" y="3410"/>
                  </a:lnTo>
                  <a:lnTo>
                    <a:pt x="2066" y="2978"/>
                  </a:lnTo>
                  <a:lnTo>
                    <a:pt x="1682" y="2210"/>
                  </a:lnTo>
                  <a:lnTo>
                    <a:pt x="1393" y="1441"/>
                  </a:lnTo>
                  <a:lnTo>
                    <a:pt x="1201" y="721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1"/>
            <p:cNvSpPr/>
            <p:nvPr/>
          </p:nvSpPr>
          <p:spPr>
            <a:xfrm>
              <a:off x="1892575" y="2676175"/>
              <a:ext cx="51650" cy="86475"/>
            </a:xfrm>
            <a:custGeom>
              <a:avLst/>
              <a:gdLst/>
              <a:ahLst/>
              <a:cxnLst/>
              <a:rect l="l" t="t" r="r" b="b"/>
              <a:pathLst>
                <a:path w="2066" h="3459" fill="none" extrusionOk="0">
                  <a:moveTo>
                    <a:pt x="1009" y="1"/>
                  </a:moveTo>
                  <a:lnTo>
                    <a:pt x="1009" y="1"/>
                  </a:lnTo>
                  <a:lnTo>
                    <a:pt x="721" y="193"/>
                  </a:lnTo>
                  <a:lnTo>
                    <a:pt x="433" y="481"/>
                  </a:lnTo>
                  <a:lnTo>
                    <a:pt x="241" y="769"/>
                  </a:lnTo>
                  <a:lnTo>
                    <a:pt x="97" y="1153"/>
                  </a:lnTo>
                  <a:lnTo>
                    <a:pt x="97" y="1153"/>
                  </a:lnTo>
                  <a:lnTo>
                    <a:pt x="1" y="1489"/>
                  </a:lnTo>
                  <a:lnTo>
                    <a:pt x="1" y="1874"/>
                  </a:lnTo>
                  <a:lnTo>
                    <a:pt x="49" y="2210"/>
                  </a:lnTo>
                  <a:lnTo>
                    <a:pt x="193" y="2546"/>
                  </a:lnTo>
                  <a:lnTo>
                    <a:pt x="337" y="2834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10"/>
                  </a:lnTo>
                  <a:lnTo>
                    <a:pt x="1153" y="3410"/>
                  </a:lnTo>
                  <a:lnTo>
                    <a:pt x="1393" y="3459"/>
                  </a:lnTo>
                  <a:lnTo>
                    <a:pt x="1634" y="3459"/>
                  </a:lnTo>
                  <a:lnTo>
                    <a:pt x="1634" y="3459"/>
                  </a:lnTo>
                  <a:lnTo>
                    <a:pt x="1970" y="3410"/>
                  </a:lnTo>
                  <a:lnTo>
                    <a:pt x="1970" y="3410"/>
                  </a:lnTo>
                  <a:lnTo>
                    <a:pt x="2066" y="2978"/>
                  </a:lnTo>
                  <a:lnTo>
                    <a:pt x="2066" y="2978"/>
                  </a:lnTo>
                  <a:lnTo>
                    <a:pt x="1682" y="2210"/>
                  </a:lnTo>
                  <a:lnTo>
                    <a:pt x="1393" y="1441"/>
                  </a:lnTo>
                  <a:lnTo>
                    <a:pt x="1201" y="721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1"/>
            <p:cNvSpPr/>
            <p:nvPr/>
          </p:nvSpPr>
          <p:spPr>
            <a:xfrm>
              <a:off x="1941800" y="2540500"/>
              <a:ext cx="475475" cy="456275"/>
            </a:xfrm>
            <a:custGeom>
              <a:avLst/>
              <a:gdLst/>
              <a:ahLst/>
              <a:cxnLst/>
              <a:rect l="l" t="t" r="r" b="b"/>
              <a:pathLst>
                <a:path w="19019" h="18251" extrusionOk="0">
                  <a:moveTo>
                    <a:pt x="8117" y="1"/>
                  </a:moveTo>
                  <a:lnTo>
                    <a:pt x="7349" y="97"/>
                  </a:lnTo>
                  <a:lnTo>
                    <a:pt x="6580" y="289"/>
                  </a:lnTo>
                  <a:lnTo>
                    <a:pt x="5860" y="529"/>
                  </a:lnTo>
                  <a:lnTo>
                    <a:pt x="5139" y="865"/>
                  </a:lnTo>
                  <a:lnTo>
                    <a:pt x="4467" y="1250"/>
                  </a:lnTo>
                  <a:lnTo>
                    <a:pt x="3843" y="1682"/>
                  </a:lnTo>
                  <a:lnTo>
                    <a:pt x="3218" y="2162"/>
                  </a:lnTo>
                  <a:lnTo>
                    <a:pt x="2642" y="2738"/>
                  </a:lnTo>
                  <a:lnTo>
                    <a:pt x="2162" y="3363"/>
                  </a:lnTo>
                  <a:lnTo>
                    <a:pt x="1682" y="3987"/>
                  </a:lnTo>
                  <a:lnTo>
                    <a:pt x="1297" y="4659"/>
                  </a:lnTo>
                  <a:lnTo>
                    <a:pt x="961" y="5380"/>
                  </a:lnTo>
                  <a:lnTo>
                    <a:pt x="673" y="6148"/>
                  </a:lnTo>
                  <a:lnTo>
                    <a:pt x="337" y="7349"/>
                  </a:lnTo>
                  <a:lnTo>
                    <a:pt x="145" y="8117"/>
                  </a:lnTo>
                  <a:lnTo>
                    <a:pt x="1" y="8886"/>
                  </a:lnTo>
                  <a:lnTo>
                    <a:pt x="1" y="9606"/>
                  </a:lnTo>
                  <a:lnTo>
                    <a:pt x="49" y="10374"/>
                  </a:lnTo>
                  <a:lnTo>
                    <a:pt x="145" y="11095"/>
                  </a:lnTo>
                  <a:lnTo>
                    <a:pt x="337" y="11815"/>
                  </a:lnTo>
                  <a:lnTo>
                    <a:pt x="577" y="12535"/>
                  </a:lnTo>
                  <a:lnTo>
                    <a:pt x="865" y="13160"/>
                  </a:lnTo>
                  <a:lnTo>
                    <a:pt x="1249" y="13832"/>
                  </a:lnTo>
                  <a:lnTo>
                    <a:pt x="1682" y="14408"/>
                  </a:lnTo>
                  <a:lnTo>
                    <a:pt x="2210" y="14937"/>
                  </a:lnTo>
                  <a:lnTo>
                    <a:pt x="2738" y="15465"/>
                  </a:lnTo>
                  <a:lnTo>
                    <a:pt x="3315" y="15897"/>
                  </a:lnTo>
                  <a:lnTo>
                    <a:pt x="3987" y="16281"/>
                  </a:lnTo>
                  <a:lnTo>
                    <a:pt x="4659" y="16618"/>
                  </a:lnTo>
                  <a:lnTo>
                    <a:pt x="5428" y="16906"/>
                  </a:lnTo>
                  <a:lnTo>
                    <a:pt x="8549" y="17866"/>
                  </a:lnTo>
                  <a:lnTo>
                    <a:pt x="9318" y="18058"/>
                  </a:lnTo>
                  <a:lnTo>
                    <a:pt x="10134" y="18154"/>
                  </a:lnTo>
                  <a:lnTo>
                    <a:pt x="10951" y="18250"/>
                  </a:lnTo>
                  <a:lnTo>
                    <a:pt x="11767" y="18202"/>
                  </a:lnTo>
                  <a:lnTo>
                    <a:pt x="12583" y="18154"/>
                  </a:lnTo>
                  <a:lnTo>
                    <a:pt x="13352" y="17962"/>
                  </a:lnTo>
                  <a:lnTo>
                    <a:pt x="14168" y="17770"/>
                  </a:lnTo>
                  <a:lnTo>
                    <a:pt x="14889" y="17482"/>
                  </a:lnTo>
                  <a:lnTo>
                    <a:pt x="15561" y="17098"/>
                  </a:lnTo>
                  <a:lnTo>
                    <a:pt x="16185" y="16714"/>
                  </a:lnTo>
                  <a:lnTo>
                    <a:pt x="16762" y="16185"/>
                  </a:lnTo>
                  <a:lnTo>
                    <a:pt x="17194" y="15657"/>
                  </a:lnTo>
                  <a:lnTo>
                    <a:pt x="17434" y="15321"/>
                  </a:lnTo>
                  <a:lnTo>
                    <a:pt x="17578" y="15033"/>
                  </a:lnTo>
                  <a:lnTo>
                    <a:pt x="17770" y="14697"/>
                  </a:lnTo>
                  <a:lnTo>
                    <a:pt x="17866" y="14312"/>
                  </a:lnTo>
                  <a:lnTo>
                    <a:pt x="17962" y="13976"/>
                  </a:lnTo>
                  <a:lnTo>
                    <a:pt x="18058" y="13592"/>
                  </a:lnTo>
                  <a:lnTo>
                    <a:pt x="18106" y="13160"/>
                  </a:lnTo>
                  <a:lnTo>
                    <a:pt x="18106" y="12728"/>
                  </a:lnTo>
                  <a:lnTo>
                    <a:pt x="18490" y="11527"/>
                  </a:lnTo>
                  <a:lnTo>
                    <a:pt x="18683" y="10758"/>
                  </a:lnTo>
                  <a:lnTo>
                    <a:pt x="18827" y="9990"/>
                  </a:lnTo>
                  <a:lnTo>
                    <a:pt x="18971" y="9222"/>
                  </a:lnTo>
                  <a:lnTo>
                    <a:pt x="19019" y="8453"/>
                  </a:lnTo>
                  <a:lnTo>
                    <a:pt x="19019" y="7685"/>
                  </a:lnTo>
                  <a:lnTo>
                    <a:pt x="18971" y="6916"/>
                  </a:lnTo>
                  <a:lnTo>
                    <a:pt x="18875" y="6196"/>
                  </a:lnTo>
                  <a:lnTo>
                    <a:pt x="18683" y="5476"/>
                  </a:lnTo>
                  <a:lnTo>
                    <a:pt x="18442" y="4803"/>
                  </a:lnTo>
                  <a:lnTo>
                    <a:pt x="18106" y="4179"/>
                  </a:lnTo>
                  <a:lnTo>
                    <a:pt x="17674" y="3603"/>
                  </a:lnTo>
                  <a:lnTo>
                    <a:pt x="17146" y="3074"/>
                  </a:lnTo>
                  <a:lnTo>
                    <a:pt x="16569" y="2642"/>
                  </a:lnTo>
                  <a:lnTo>
                    <a:pt x="15897" y="2258"/>
                  </a:lnTo>
                  <a:lnTo>
                    <a:pt x="15081" y="1922"/>
                  </a:lnTo>
                  <a:lnTo>
                    <a:pt x="14216" y="1682"/>
                  </a:lnTo>
                  <a:lnTo>
                    <a:pt x="10374" y="289"/>
                  </a:lnTo>
                  <a:lnTo>
                    <a:pt x="9654" y="97"/>
                  </a:lnTo>
                  <a:lnTo>
                    <a:pt x="8885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1"/>
            <p:cNvSpPr/>
            <p:nvPr/>
          </p:nvSpPr>
          <p:spPr>
            <a:xfrm>
              <a:off x="1941800" y="2540500"/>
              <a:ext cx="475475" cy="456275"/>
            </a:xfrm>
            <a:custGeom>
              <a:avLst/>
              <a:gdLst/>
              <a:ahLst/>
              <a:cxnLst/>
              <a:rect l="l" t="t" r="r" b="b"/>
              <a:pathLst>
                <a:path w="19019" h="18251" fill="none" extrusionOk="0">
                  <a:moveTo>
                    <a:pt x="10374" y="289"/>
                  </a:moveTo>
                  <a:lnTo>
                    <a:pt x="14216" y="1682"/>
                  </a:lnTo>
                  <a:lnTo>
                    <a:pt x="14216" y="1682"/>
                  </a:lnTo>
                  <a:lnTo>
                    <a:pt x="15081" y="1922"/>
                  </a:lnTo>
                  <a:lnTo>
                    <a:pt x="15897" y="2258"/>
                  </a:lnTo>
                  <a:lnTo>
                    <a:pt x="16569" y="2642"/>
                  </a:lnTo>
                  <a:lnTo>
                    <a:pt x="17146" y="3074"/>
                  </a:lnTo>
                  <a:lnTo>
                    <a:pt x="17674" y="3603"/>
                  </a:lnTo>
                  <a:lnTo>
                    <a:pt x="18106" y="4179"/>
                  </a:lnTo>
                  <a:lnTo>
                    <a:pt x="18442" y="4803"/>
                  </a:lnTo>
                  <a:lnTo>
                    <a:pt x="18683" y="5476"/>
                  </a:lnTo>
                  <a:lnTo>
                    <a:pt x="18875" y="6196"/>
                  </a:lnTo>
                  <a:lnTo>
                    <a:pt x="18971" y="6916"/>
                  </a:lnTo>
                  <a:lnTo>
                    <a:pt x="19019" y="7685"/>
                  </a:lnTo>
                  <a:lnTo>
                    <a:pt x="19019" y="8453"/>
                  </a:lnTo>
                  <a:lnTo>
                    <a:pt x="18971" y="9222"/>
                  </a:lnTo>
                  <a:lnTo>
                    <a:pt x="18827" y="9990"/>
                  </a:lnTo>
                  <a:lnTo>
                    <a:pt x="18683" y="10758"/>
                  </a:lnTo>
                  <a:lnTo>
                    <a:pt x="18490" y="11527"/>
                  </a:lnTo>
                  <a:lnTo>
                    <a:pt x="18106" y="12728"/>
                  </a:lnTo>
                  <a:lnTo>
                    <a:pt x="18106" y="12728"/>
                  </a:lnTo>
                  <a:lnTo>
                    <a:pt x="18106" y="13160"/>
                  </a:lnTo>
                  <a:lnTo>
                    <a:pt x="18058" y="13592"/>
                  </a:lnTo>
                  <a:lnTo>
                    <a:pt x="17962" y="13976"/>
                  </a:lnTo>
                  <a:lnTo>
                    <a:pt x="17866" y="14312"/>
                  </a:lnTo>
                  <a:lnTo>
                    <a:pt x="17770" y="14697"/>
                  </a:lnTo>
                  <a:lnTo>
                    <a:pt x="17578" y="15033"/>
                  </a:lnTo>
                  <a:lnTo>
                    <a:pt x="17434" y="15321"/>
                  </a:lnTo>
                  <a:lnTo>
                    <a:pt x="17194" y="15657"/>
                  </a:lnTo>
                  <a:lnTo>
                    <a:pt x="16762" y="16185"/>
                  </a:lnTo>
                  <a:lnTo>
                    <a:pt x="16185" y="16714"/>
                  </a:lnTo>
                  <a:lnTo>
                    <a:pt x="15561" y="17098"/>
                  </a:lnTo>
                  <a:lnTo>
                    <a:pt x="14889" y="17482"/>
                  </a:lnTo>
                  <a:lnTo>
                    <a:pt x="14168" y="17770"/>
                  </a:lnTo>
                  <a:lnTo>
                    <a:pt x="13352" y="17962"/>
                  </a:lnTo>
                  <a:lnTo>
                    <a:pt x="12583" y="18154"/>
                  </a:lnTo>
                  <a:lnTo>
                    <a:pt x="11767" y="18202"/>
                  </a:lnTo>
                  <a:lnTo>
                    <a:pt x="10951" y="18250"/>
                  </a:lnTo>
                  <a:lnTo>
                    <a:pt x="10134" y="18154"/>
                  </a:lnTo>
                  <a:lnTo>
                    <a:pt x="9318" y="18058"/>
                  </a:lnTo>
                  <a:lnTo>
                    <a:pt x="8549" y="17866"/>
                  </a:lnTo>
                  <a:lnTo>
                    <a:pt x="5428" y="16906"/>
                  </a:lnTo>
                  <a:lnTo>
                    <a:pt x="5428" y="16906"/>
                  </a:lnTo>
                  <a:lnTo>
                    <a:pt x="4659" y="16618"/>
                  </a:lnTo>
                  <a:lnTo>
                    <a:pt x="3987" y="16281"/>
                  </a:lnTo>
                  <a:lnTo>
                    <a:pt x="3315" y="15897"/>
                  </a:lnTo>
                  <a:lnTo>
                    <a:pt x="2738" y="15465"/>
                  </a:lnTo>
                  <a:lnTo>
                    <a:pt x="2210" y="14937"/>
                  </a:lnTo>
                  <a:lnTo>
                    <a:pt x="1682" y="14408"/>
                  </a:lnTo>
                  <a:lnTo>
                    <a:pt x="1249" y="13832"/>
                  </a:lnTo>
                  <a:lnTo>
                    <a:pt x="865" y="13160"/>
                  </a:lnTo>
                  <a:lnTo>
                    <a:pt x="577" y="12535"/>
                  </a:lnTo>
                  <a:lnTo>
                    <a:pt x="337" y="11815"/>
                  </a:lnTo>
                  <a:lnTo>
                    <a:pt x="145" y="11095"/>
                  </a:lnTo>
                  <a:lnTo>
                    <a:pt x="49" y="10374"/>
                  </a:lnTo>
                  <a:lnTo>
                    <a:pt x="1" y="9606"/>
                  </a:lnTo>
                  <a:lnTo>
                    <a:pt x="1" y="8886"/>
                  </a:lnTo>
                  <a:lnTo>
                    <a:pt x="145" y="8117"/>
                  </a:lnTo>
                  <a:lnTo>
                    <a:pt x="337" y="7349"/>
                  </a:lnTo>
                  <a:lnTo>
                    <a:pt x="673" y="6148"/>
                  </a:lnTo>
                  <a:lnTo>
                    <a:pt x="673" y="6148"/>
                  </a:lnTo>
                  <a:lnTo>
                    <a:pt x="961" y="5380"/>
                  </a:lnTo>
                  <a:lnTo>
                    <a:pt x="1297" y="4659"/>
                  </a:lnTo>
                  <a:lnTo>
                    <a:pt x="1682" y="3987"/>
                  </a:lnTo>
                  <a:lnTo>
                    <a:pt x="2162" y="3363"/>
                  </a:lnTo>
                  <a:lnTo>
                    <a:pt x="2642" y="2738"/>
                  </a:lnTo>
                  <a:lnTo>
                    <a:pt x="3218" y="2162"/>
                  </a:lnTo>
                  <a:lnTo>
                    <a:pt x="3843" y="1682"/>
                  </a:lnTo>
                  <a:lnTo>
                    <a:pt x="4467" y="1250"/>
                  </a:lnTo>
                  <a:lnTo>
                    <a:pt x="5139" y="865"/>
                  </a:lnTo>
                  <a:lnTo>
                    <a:pt x="5860" y="529"/>
                  </a:lnTo>
                  <a:lnTo>
                    <a:pt x="6580" y="289"/>
                  </a:lnTo>
                  <a:lnTo>
                    <a:pt x="7349" y="97"/>
                  </a:lnTo>
                  <a:lnTo>
                    <a:pt x="8117" y="1"/>
                  </a:lnTo>
                  <a:lnTo>
                    <a:pt x="8885" y="1"/>
                  </a:lnTo>
                  <a:lnTo>
                    <a:pt x="9654" y="97"/>
                  </a:lnTo>
                  <a:lnTo>
                    <a:pt x="10374" y="2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1"/>
            <p:cNvSpPr/>
            <p:nvPr/>
          </p:nvSpPr>
          <p:spPr>
            <a:xfrm>
              <a:off x="2126700" y="2775825"/>
              <a:ext cx="93675" cy="38450"/>
            </a:xfrm>
            <a:custGeom>
              <a:avLst/>
              <a:gdLst/>
              <a:ahLst/>
              <a:cxnLst/>
              <a:rect l="l" t="t" r="r" b="b"/>
              <a:pathLst>
                <a:path w="3747" h="1538" extrusionOk="0">
                  <a:moveTo>
                    <a:pt x="97" y="1"/>
                  </a:moveTo>
                  <a:lnTo>
                    <a:pt x="49" y="49"/>
                  </a:lnTo>
                  <a:lnTo>
                    <a:pt x="1" y="97"/>
                  </a:lnTo>
                  <a:lnTo>
                    <a:pt x="49" y="385"/>
                  </a:lnTo>
                  <a:lnTo>
                    <a:pt x="193" y="673"/>
                  </a:lnTo>
                  <a:lnTo>
                    <a:pt x="385" y="913"/>
                  </a:lnTo>
                  <a:lnTo>
                    <a:pt x="577" y="1105"/>
                  </a:lnTo>
                  <a:lnTo>
                    <a:pt x="817" y="1249"/>
                  </a:lnTo>
                  <a:lnTo>
                    <a:pt x="1105" y="1394"/>
                  </a:lnTo>
                  <a:lnTo>
                    <a:pt x="1393" y="1490"/>
                  </a:lnTo>
                  <a:lnTo>
                    <a:pt x="1682" y="1538"/>
                  </a:lnTo>
                  <a:lnTo>
                    <a:pt x="2594" y="1538"/>
                  </a:lnTo>
                  <a:lnTo>
                    <a:pt x="2882" y="1442"/>
                  </a:lnTo>
                  <a:lnTo>
                    <a:pt x="3170" y="1345"/>
                  </a:lnTo>
                  <a:lnTo>
                    <a:pt x="3410" y="1153"/>
                  </a:lnTo>
                  <a:lnTo>
                    <a:pt x="3603" y="961"/>
                  </a:lnTo>
                  <a:lnTo>
                    <a:pt x="3747" y="673"/>
                  </a:lnTo>
                  <a:lnTo>
                    <a:pt x="3747" y="625"/>
                  </a:lnTo>
                  <a:lnTo>
                    <a:pt x="3699" y="577"/>
                  </a:lnTo>
                  <a:lnTo>
                    <a:pt x="3651" y="625"/>
                  </a:lnTo>
                  <a:lnTo>
                    <a:pt x="3506" y="865"/>
                  </a:lnTo>
                  <a:lnTo>
                    <a:pt x="3314" y="1057"/>
                  </a:lnTo>
                  <a:lnTo>
                    <a:pt x="3074" y="1201"/>
                  </a:lnTo>
                  <a:lnTo>
                    <a:pt x="2786" y="1297"/>
                  </a:lnTo>
                  <a:lnTo>
                    <a:pt x="2498" y="1345"/>
                  </a:lnTo>
                  <a:lnTo>
                    <a:pt x="2210" y="1394"/>
                  </a:lnTo>
                  <a:lnTo>
                    <a:pt x="1634" y="1345"/>
                  </a:lnTo>
                  <a:lnTo>
                    <a:pt x="1153" y="1201"/>
                  </a:lnTo>
                  <a:lnTo>
                    <a:pt x="913" y="1057"/>
                  </a:lnTo>
                  <a:lnTo>
                    <a:pt x="673" y="913"/>
                  </a:lnTo>
                  <a:lnTo>
                    <a:pt x="481" y="769"/>
                  </a:lnTo>
                  <a:lnTo>
                    <a:pt x="337" y="577"/>
                  </a:lnTo>
                  <a:lnTo>
                    <a:pt x="241" y="33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2211950" y="2787850"/>
              <a:ext cx="12025" cy="13225"/>
            </a:xfrm>
            <a:custGeom>
              <a:avLst/>
              <a:gdLst/>
              <a:ahLst/>
              <a:cxnLst/>
              <a:rect l="l" t="t" r="r" b="b"/>
              <a:pathLst>
                <a:path w="481" h="529" extrusionOk="0">
                  <a:moveTo>
                    <a:pt x="193" y="0"/>
                  </a:moveTo>
                  <a:lnTo>
                    <a:pt x="193" y="48"/>
                  </a:lnTo>
                  <a:lnTo>
                    <a:pt x="48" y="48"/>
                  </a:lnTo>
                  <a:lnTo>
                    <a:pt x="0" y="96"/>
                  </a:lnTo>
                  <a:lnTo>
                    <a:pt x="0" y="144"/>
                  </a:lnTo>
                  <a:lnTo>
                    <a:pt x="48" y="144"/>
                  </a:lnTo>
                  <a:lnTo>
                    <a:pt x="96" y="192"/>
                  </a:lnTo>
                  <a:lnTo>
                    <a:pt x="96" y="144"/>
                  </a:lnTo>
                  <a:lnTo>
                    <a:pt x="145" y="144"/>
                  </a:lnTo>
                  <a:lnTo>
                    <a:pt x="193" y="192"/>
                  </a:lnTo>
                  <a:lnTo>
                    <a:pt x="241" y="192"/>
                  </a:lnTo>
                  <a:lnTo>
                    <a:pt x="289" y="240"/>
                  </a:lnTo>
                  <a:lnTo>
                    <a:pt x="337" y="240"/>
                  </a:lnTo>
                  <a:lnTo>
                    <a:pt x="337" y="288"/>
                  </a:lnTo>
                  <a:lnTo>
                    <a:pt x="337" y="336"/>
                  </a:lnTo>
                  <a:lnTo>
                    <a:pt x="385" y="384"/>
                  </a:lnTo>
                  <a:lnTo>
                    <a:pt x="385" y="432"/>
                  </a:lnTo>
                  <a:lnTo>
                    <a:pt x="337" y="480"/>
                  </a:lnTo>
                  <a:lnTo>
                    <a:pt x="337" y="528"/>
                  </a:lnTo>
                  <a:lnTo>
                    <a:pt x="433" y="528"/>
                  </a:lnTo>
                  <a:lnTo>
                    <a:pt x="481" y="336"/>
                  </a:lnTo>
                  <a:lnTo>
                    <a:pt x="481" y="192"/>
                  </a:lnTo>
                  <a:lnTo>
                    <a:pt x="337" y="48"/>
                  </a:lnTo>
                  <a:lnTo>
                    <a:pt x="289" y="4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2120700" y="2774625"/>
              <a:ext cx="18025" cy="8425"/>
            </a:xfrm>
            <a:custGeom>
              <a:avLst/>
              <a:gdLst/>
              <a:ahLst/>
              <a:cxnLst/>
              <a:rect l="l" t="t" r="r" b="b"/>
              <a:pathLst>
                <a:path w="721" h="337" extrusionOk="0">
                  <a:moveTo>
                    <a:pt x="385" y="1"/>
                  </a:moveTo>
                  <a:lnTo>
                    <a:pt x="145" y="49"/>
                  </a:lnTo>
                  <a:lnTo>
                    <a:pt x="49" y="241"/>
                  </a:lnTo>
                  <a:lnTo>
                    <a:pt x="1" y="289"/>
                  </a:lnTo>
                  <a:lnTo>
                    <a:pt x="49" y="337"/>
                  </a:lnTo>
                  <a:lnTo>
                    <a:pt x="97" y="337"/>
                  </a:lnTo>
                  <a:lnTo>
                    <a:pt x="193" y="289"/>
                  </a:lnTo>
                  <a:lnTo>
                    <a:pt x="193" y="241"/>
                  </a:lnTo>
                  <a:lnTo>
                    <a:pt x="241" y="241"/>
                  </a:lnTo>
                  <a:lnTo>
                    <a:pt x="289" y="193"/>
                  </a:lnTo>
                  <a:lnTo>
                    <a:pt x="481" y="193"/>
                  </a:lnTo>
                  <a:lnTo>
                    <a:pt x="577" y="241"/>
                  </a:lnTo>
                  <a:lnTo>
                    <a:pt x="625" y="289"/>
                  </a:lnTo>
                  <a:lnTo>
                    <a:pt x="673" y="289"/>
                  </a:lnTo>
                  <a:lnTo>
                    <a:pt x="721" y="241"/>
                  </a:lnTo>
                  <a:lnTo>
                    <a:pt x="721" y="193"/>
                  </a:lnTo>
                  <a:lnTo>
                    <a:pt x="577" y="4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2334425" y="2762625"/>
              <a:ext cx="144100" cy="156100"/>
            </a:xfrm>
            <a:custGeom>
              <a:avLst/>
              <a:gdLst/>
              <a:ahLst/>
              <a:cxnLst/>
              <a:rect l="l" t="t" r="r" b="b"/>
              <a:pathLst>
                <a:path w="5764" h="6244" extrusionOk="0">
                  <a:moveTo>
                    <a:pt x="2930" y="1"/>
                  </a:moveTo>
                  <a:lnTo>
                    <a:pt x="2641" y="49"/>
                  </a:lnTo>
                  <a:lnTo>
                    <a:pt x="2401" y="97"/>
                  </a:lnTo>
                  <a:lnTo>
                    <a:pt x="2113" y="145"/>
                  </a:lnTo>
                  <a:lnTo>
                    <a:pt x="1585" y="433"/>
                  </a:lnTo>
                  <a:lnTo>
                    <a:pt x="1105" y="769"/>
                  </a:lnTo>
                  <a:lnTo>
                    <a:pt x="720" y="1201"/>
                  </a:lnTo>
                  <a:lnTo>
                    <a:pt x="384" y="1681"/>
                  </a:lnTo>
                  <a:lnTo>
                    <a:pt x="240" y="1970"/>
                  </a:lnTo>
                  <a:lnTo>
                    <a:pt x="144" y="2306"/>
                  </a:lnTo>
                  <a:lnTo>
                    <a:pt x="48" y="2594"/>
                  </a:lnTo>
                  <a:lnTo>
                    <a:pt x="0" y="2930"/>
                  </a:lnTo>
                  <a:lnTo>
                    <a:pt x="0" y="3506"/>
                  </a:lnTo>
                  <a:lnTo>
                    <a:pt x="96" y="4083"/>
                  </a:lnTo>
                  <a:lnTo>
                    <a:pt x="288" y="4659"/>
                  </a:lnTo>
                  <a:lnTo>
                    <a:pt x="576" y="5139"/>
                  </a:lnTo>
                  <a:lnTo>
                    <a:pt x="768" y="5379"/>
                  </a:lnTo>
                  <a:lnTo>
                    <a:pt x="961" y="5571"/>
                  </a:lnTo>
                  <a:lnTo>
                    <a:pt x="1201" y="5716"/>
                  </a:lnTo>
                  <a:lnTo>
                    <a:pt x="1441" y="5908"/>
                  </a:lnTo>
                  <a:lnTo>
                    <a:pt x="1681" y="6004"/>
                  </a:lnTo>
                  <a:lnTo>
                    <a:pt x="1969" y="6100"/>
                  </a:lnTo>
                  <a:lnTo>
                    <a:pt x="2257" y="6196"/>
                  </a:lnTo>
                  <a:lnTo>
                    <a:pt x="2545" y="6244"/>
                  </a:lnTo>
                  <a:lnTo>
                    <a:pt x="2834" y="6244"/>
                  </a:lnTo>
                  <a:lnTo>
                    <a:pt x="3122" y="6196"/>
                  </a:lnTo>
                  <a:lnTo>
                    <a:pt x="3410" y="6148"/>
                  </a:lnTo>
                  <a:lnTo>
                    <a:pt x="3650" y="6052"/>
                  </a:lnTo>
                  <a:lnTo>
                    <a:pt x="4178" y="5812"/>
                  </a:lnTo>
                  <a:lnTo>
                    <a:pt x="4658" y="5475"/>
                  </a:lnTo>
                  <a:lnTo>
                    <a:pt x="5043" y="5043"/>
                  </a:lnTo>
                  <a:lnTo>
                    <a:pt x="5379" y="4563"/>
                  </a:lnTo>
                  <a:lnTo>
                    <a:pt x="5523" y="4275"/>
                  </a:lnTo>
                  <a:lnTo>
                    <a:pt x="5619" y="3939"/>
                  </a:lnTo>
                  <a:lnTo>
                    <a:pt x="5715" y="3650"/>
                  </a:lnTo>
                  <a:lnTo>
                    <a:pt x="5763" y="3314"/>
                  </a:lnTo>
                  <a:lnTo>
                    <a:pt x="5763" y="2738"/>
                  </a:lnTo>
                  <a:lnTo>
                    <a:pt x="5667" y="2114"/>
                  </a:lnTo>
                  <a:lnTo>
                    <a:pt x="5475" y="1585"/>
                  </a:lnTo>
                  <a:lnTo>
                    <a:pt x="5187" y="1105"/>
                  </a:lnTo>
                  <a:lnTo>
                    <a:pt x="4995" y="865"/>
                  </a:lnTo>
                  <a:lnTo>
                    <a:pt x="4803" y="673"/>
                  </a:lnTo>
                  <a:lnTo>
                    <a:pt x="4562" y="481"/>
                  </a:lnTo>
                  <a:lnTo>
                    <a:pt x="4322" y="337"/>
                  </a:lnTo>
                  <a:lnTo>
                    <a:pt x="4082" y="241"/>
                  </a:lnTo>
                  <a:lnTo>
                    <a:pt x="3794" y="145"/>
                  </a:lnTo>
                  <a:lnTo>
                    <a:pt x="3506" y="49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2334425" y="2762625"/>
              <a:ext cx="144100" cy="156100"/>
            </a:xfrm>
            <a:custGeom>
              <a:avLst/>
              <a:gdLst/>
              <a:ahLst/>
              <a:cxnLst/>
              <a:rect l="l" t="t" r="r" b="b"/>
              <a:pathLst>
                <a:path w="5764" h="6244" fill="none" extrusionOk="0">
                  <a:moveTo>
                    <a:pt x="144" y="2306"/>
                  </a:moveTo>
                  <a:lnTo>
                    <a:pt x="144" y="2306"/>
                  </a:lnTo>
                  <a:lnTo>
                    <a:pt x="48" y="2594"/>
                  </a:lnTo>
                  <a:lnTo>
                    <a:pt x="0" y="2930"/>
                  </a:lnTo>
                  <a:lnTo>
                    <a:pt x="0" y="3506"/>
                  </a:lnTo>
                  <a:lnTo>
                    <a:pt x="96" y="4083"/>
                  </a:lnTo>
                  <a:lnTo>
                    <a:pt x="288" y="4659"/>
                  </a:lnTo>
                  <a:lnTo>
                    <a:pt x="576" y="5139"/>
                  </a:lnTo>
                  <a:lnTo>
                    <a:pt x="768" y="5379"/>
                  </a:lnTo>
                  <a:lnTo>
                    <a:pt x="961" y="5571"/>
                  </a:lnTo>
                  <a:lnTo>
                    <a:pt x="1201" y="5716"/>
                  </a:lnTo>
                  <a:lnTo>
                    <a:pt x="1441" y="5908"/>
                  </a:lnTo>
                  <a:lnTo>
                    <a:pt x="1681" y="6004"/>
                  </a:lnTo>
                  <a:lnTo>
                    <a:pt x="1969" y="6100"/>
                  </a:lnTo>
                  <a:lnTo>
                    <a:pt x="1969" y="6100"/>
                  </a:lnTo>
                  <a:lnTo>
                    <a:pt x="2257" y="6196"/>
                  </a:lnTo>
                  <a:lnTo>
                    <a:pt x="2545" y="6244"/>
                  </a:lnTo>
                  <a:lnTo>
                    <a:pt x="2834" y="6244"/>
                  </a:lnTo>
                  <a:lnTo>
                    <a:pt x="3122" y="6196"/>
                  </a:lnTo>
                  <a:lnTo>
                    <a:pt x="3410" y="6148"/>
                  </a:lnTo>
                  <a:lnTo>
                    <a:pt x="3650" y="6052"/>
                  </a:lnTo>
                  <a:lnTo>
                    <a:pt x="4178" y="5812"/>
                  </a:lnTo>
                  <a:lnTo>
                    <a:pt x="4658" y="5475"/>
                  </a:lnTo>
                  <a:lnTo>
                    <a:pt x="5043" y="5043"/>
                  </a:lnTo>
                  <a:lnTo>
                    <a:pt x="5379" y="4563"/>
                  </a:lnTo>
                  <a:lnTo>
                    <a:pt x="5523" y="4275"/>
                  </a:lnTo>
                  <a:lnTo>
                    <a:pt x="5619" y="3939"/>
                  </a:lnTo>
                  <a:lnTo>
                    <a:pt x="5619" y="3939"/>
                  </a:lnTo>
                  <a:lnTo>
                    <a:pt x="5715" y="3650"/>
                  </a:lnTo>
                  <a:lnTo>
                    <a:pt x="5763" y="3314"/>
                  </a:lnTo>
                  <a:lnTo>
                    <a:pt x="5763" y="2738"/>
                  </a:lnTo>
                  <a:lnTo>
                    <a:pt x="5667" y="2114"/>
                  </a:lnTo>
                  <a:lnTo>
                    <a:pt x="5475" y="1585"/>
                  </a:lnTo>
                  <a:lnTo>
                    <a:pt x="5187" y="1105"/>
                  </a:lnTo>
                  <a:lnTo>
                    <a:pt x="4995" y="865"/>
                  </a:lnTo>
                  <a:lnTo>
                    <a:pt x="4803" y="673"/>
                  </a:lnTo>
                  <a:lnTo>
                    <a:pt x="4562" y="481"/>
                  </a:lnTo>
                  <a:lnTo>
                    <a:pt x="4322" y="337"/>
                  </a:lnTo>
                  <a:lnTo>
                    <a:pt x="4082" y="241"/>
                  </a:lnTo>
                  <a:lnTo>
                    <a:pt x="3794" y="145"/>
                  </a:lnTo>
                  <a:lnTo>
                    <a:pt x="3794" y="145"/>
                  </a:lnTo>
                  <a:lnTo>
                    <a:pt x="3506" y="49"/>
                  </a:lnTo>
                  <a:lnTo>
                    <a:pt x="3218" y="1"/>
                  </a:lnTo>
                  <a:lnTo>
                    <a:pt x="2930" y="1"/>
                  </a:lnTo>
                  <a:lnTo>
                    <a:pt x="2641" y="49"/>
                  </a:lnTo>
                  <a:lnTo>
                    <a:pt x="2401" y="97"/>
                  </a:lnTo>
                  <a:lnTo>
                    <a:pt x="2113" y="145"/>
                  </a:lnTo>
                  <a:lnTo>
                    <a:pt x="1585" y="433"/>
                  </a:lnTo>
                  <a:lnTo>
                    <a:pt x="1105" y="769"/>
                  </a:lnTo>
                  <a:lnTo>
                    <a:pt x="720" y="1201"/>
                  </a:lnTo>
                  <a:lnTo>
                    <a:pt x="384" y="1681"/>
                  </a:lnTo>
                  <a:lnTo>
                    <a:pt x="240" y="1970"/>
                  </a:lnTo>
                  <a:lnTo>
                    <a:pt x="144" y="2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2368025" y="2795050"/>
              <a:ext cx="84075" cy="92475"/>
            </a:xfrm>
            <a:custGeom>
              <a:avLst/>
              <a:gdLst/>
              <a:ahLst/>
              <a:cxnLst/>
              <a:rect l="l" t="t" r="r" b="b"/>
              <a:pathLst>
                <a:path w="3363" h="3699" extrusionOk="0">
                  <a:moveTo>
                    <a:pt x="1778" y="0"/>
                  </a:moveTo>
                  <a:lnTo>
                    <a:pt x="1490" y="48"/>
                  </a:lnTo>
                  <a:lnTo>
                    <a:pt x="1201" y="96"/>
                  </a:lnTo>
                  <a:lnTo>
                    <a:pt x="961" y="192"/>
                  </a:lnTo>
                  <a:lnTo>
                    <a:pt x="721" y="384"/>
                  </a:lnTo>
                  <a:lnTo>
                    <a:pt x="529" y="576"/>
                  </a:lnTo>
                  <a:lnTo>
                    <a:pt x="337" y="817"/>
                  </a:lnTo>
                  <a:lnTo>
                    <a:pt x="193" y="1057"/>
                  </a:lnTo>
                  <a:lnTo>
                    <a:pt x="49" y="1345"/>
                  </a:lnTo>
                  <a:lnTo>
                    <a:pt x="1" y="1729"/>
                  </a:lnTo>
                  <a:lnTo>
                    <a:pt x="1" y="2065"/>
                  </a:lnTo>
                  <a:lnTo>
                    <a:pt x="49" y="2401"/>
                  </a:lnTo>
                  <a:lnTo>
                    <a:pt x="145" y="2738"/>
                  </a:lnTo>
                  <a:lnTo>
                    <a:pt x="337" y="3026"/>
                  </a:lnTo>
                  <a:lnTo>
                    <a:pt x="577" y="3266"/>
                  </a:lnTo>
                  <a:lnTo>
                    <a:pt x="817" y="3458"/>
                  </a:lnTo>
                  <a:lnTo>
                    <a:pt x="1153" y="3602"/>
                  </a:lnTo>
                  <a:lnTo>
                    <a:pt x="1393" y="3650"/>
                  </a:lnTo>
                  <a:lnTo>
                    <a:pt x="1586" y="3698"/>
                  </a:lnTo>
                  <a:lnTo>
                    <a:pt x="1874" y="3650"/>
                  </a:lnTo>
                  <a:lnTo>
                    <a:pt x="2162" y="3602"/>
                  </a:lnTo>
                  <a:lnTo>
                    <a:pt x="2402" y="3458"/>
                  </a:lnTo>
                  <a:lnTo>
                    <a:pt x="2642" y="3314"/>
                  </a:lnTo>
                  <a:lnTo>
                    <a:pt x="2834" y="3122"/>
                  </a:lnTo>
                  <a:lnTo>
                    <a:pt x="3026" y="2882"/>
                  </a:lnTo>
                  <a:lnTo>
                    <a:pt x="3170" y="2642"/>
                  </a:lnTo>
                  <a:lnTo>
                    <a:pt x="3314" y="2353"/>
                  </a:lnTo>
                  <a:lnTo>
                    <a:pt x="3362" y="1969"/>
                  </a:lnTo>
                  <a:lnTo>
                    <a:pt x="3362" y="1585"/>
                  </a:lnTo>
                  <a:lnTo>
                    <a:pt x="3314" y="1249"/>
                  </a:lnTo>
                  <a:lnTo>
                    <a:pt x="3218" y="961"/>
                  </a:lnTo>
                  <a:lnTo>
                    <a:pt x="3026" y="673"/>
                  </a:lnTo>
                  <a:lnTo>
                    <a:pt x="2786" y="384"/>
                  </a:lnTo>
                  <a:lnTo>
                    <a:pt x="2546" y="192"/>
                  </a:lnTo>
                  <a:lnTo>
                    <a:pt x="2210" y="9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2368025" y="2795050"/>
              <a:ext cx="84075" cy="92475"/>
            </a:xfrm>
            <a:custGeom>
              <a:avLst/>
              <a:gdLst/>
              <a:ahLst/>
              <a:cxnLst/>
              <a:rect l="l" t="t" r="r" b="b"/>
              <a:pathLst>
                <a:path w="3363" h="3699" fill="none" extrusionOk="0">
                  <a:moveTo>
                    <a:pt x="1778" y="0"/>
                  </a:moveTo>
                  <a:lnTo>
                    <a:pt x="1778" y="0"/>
                  </a:lnTo>
                  <a:lnTo>
                    <a:pt x="1490" y="48"/>
                  </a:lnTo>
                  <a:lnTo>
                    <a:pt x="1201" y="96"/>
                  </a:lnTo>
                  <a:lnTo>
                    <a:pt x="961" y="192"/>
                  </a:lnTo>
                  <a:lnTo>
                    <a:pt x="721" y="384"/>
                  </a:lnTo>
                  <a:lnTo>
                    <a:pt x="529" y="576"/>
                  </a:lnTo>
                  <a:lnTo>
                    <a:pt x="337" y="817"/>
                  </a:lnTo>
                  <a:lnTo>
                    <a:pt x="193" y="1057"/>
                  </a:lnTo>
                  <a:lnTo>
                    <a:pt x="49" y="1345"/>
                  </a:lnTo>
                  <a:lnTo>
                    <a:pt x="49" y="1345"/>
                  </a:lnTo>
                  <a:lnTo>
                    <a:pt x="1" y="1729"/>
                  </a:lnTo>
                  <a:lnTo>
                    <a:pt x="1" y="2065"/>
                  </a:lnTo>
                  <a:lnTo>
                    <a:pt x="49" y="2401"/>
                  </a:lnTo>
                  <a:lnTo>
                    <a:pt x="145" y="2738"/>
                  </a:lnTo>
                  <a:lnTo>
                    <a:pt x="337" y="3026"/>
                  </a:lnTo>
                  <a:lnTo>
                    <a:pt x="577" y="3266"/>
                  </a:lnTo>
                  <a:lnTo>
                    <a:pt x="817" y="3458"/>
                  </a:lnTo>
                  <a:lnTo>
                    <a:pt x="1153" y="3602"/>
                  </a:lnTo>
                  <a:lnTo>
                    <a:pt x="1153" y="3602"/>
                  </a:lnTo>
                  <a:lnTo>
                    <a:pt x="1393" y="3650"/>
                  </a:lnTo>
                  <a:lnTo>
                    <a:pt x="1586" y="3698"/>
                  </a:lnTo>
                  <a:lnTo>
                    <a:pt x="1586" y="3698"/>
                  </a:lnTo>
                  <a:lnTo>
                    <a:pt x="1874" y="3650"/>
                  </a:lnTo>
                  <a:lnTo>
                    <a:pt x="2162" y="3602"/>
                  </a:lnTo>
                  <a:lnTo>
                    <a:pt x="2402" y="3458"/>
                  </a:lnTo>
                  <a:lnTo>
                    <a:pt x="2642" y="3314"/>
                  </a:lnTo>
                  <a:lnTo>
                    <a:pt x="2834" y="3122"/>
                  </a:lnTo>
                  <a:lnTo>
                    <a:pt x="3026" y="2882"/>
                  </a:lnTo>
                  <a:lnTo>
                    <a:pt x="3170" y="2642"/>
                  </a:lnTo>
                  <a:lnTo>
                    <a:pt x="3314" y="2353"/>
                  </a:lnTo>
                  <a:lnTo>
                    <a:pt x="3314" y="2353"/>
                  </a:lnTo>
                  <a:lnTo>
                    <a:pt x="3362" y="1969"/>
                  </a:lnTo>
                  <a:lnTo>
                    <a:pt x="3362" y="1585"/>
                  </a:lnTo>
                  <a:lnTo>
                    <a:pt x="3314" y="1249"/>
                  </a:lnTo>
                  <a:lnTo>
                    <a:pt x="3218" y="961"/>
                  </a:lnTo>
                  <a:lnTo>
                    <a:pt x="3026" y="673"/>
                  </a:lnTo>
                  <a:lnTo>
                    <a:pt x="2786" y="384"/>
                  </a:lnTo>
                  <a:lnTo>
                    <a:pt x="2546" y="192"/>
                  </a:lnTo>
                  <a:lnTo>
                    <a:pt x="2210" y="96"/>
                  </a:lnTo>
                  <a:lnTo>
                    <a:pt x="2210" y="96"/>
                  </a:lnTo>
                  <a:lnTo>
                    <a:pt x="1970" y="0"/>
                  </a:lnTo>
                  <a:lnTo>
                    <a:pt x="17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2467675" y="28166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9"/>
                  </a:moveTo>
                  <a:lnTo>
                    <a:pt x="1" y="1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2477300" y="2808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2262375" y="2826250"/>
              <a:ext cx="79275" cy="66075"/>
            </a:xfrm>
            <a:custGeom>
              <a:avLst/>
              <a:gdLst/>
              <a:ahLst/>
              <a:cxnLst/>
              <a:rect l="l" t="t" r="r" b="b"/>
              <a:pathLst>
                <a:path w="3171" h="2643" extrusionOk="0">
                  <a:moveTo>
                    <a:pt x="1681" y="1"/>
                  </a:moveTo>
                  <a:lnTo>
                    <a:pt x="1345" y="49"/>
                  </a:lnTo>
                  <a:lnTo>
                    <a:pt x="1009" y="97"/>
                  </a:lnTo>
                  <a:lnTo>
                    <a:pt x="721" y="241"/>
                  </a:lnTo>
                  <a:lnTo>
                    <a:pt x="481" y="433"/>
                  </a:lnTo>
                  <a:lnTo>
                    <a:pt x="289" y="625"/>
                  </a:lnTo>
                  <a:lnTo>
                    <a:pt x="97" y="865"/>
                  </a:lnTo>
                  <a:lnTo>
                    <a:pt x="49" y="1105"/>
                  </a:lnTo>
                  <a:lnTo>
                    <a:pt x="1" y="1346"/>
                  </a:lnTo>
                  <a:lnTo>
                    <a:pt x="49" y="1634"/>
                  </a:lnTo>
                  <a:lnTo>
                    <a:pt x="145" y="1874"/>
                  </a:lnTo>
                  <a:lnTo>
                    <a:pt x="289" y="2066"/>
                  </a:lnTo>
                  <a:lnTo>
                    <a:pt x="529" y="2258"/>
                  </a:lnTo>
                  <a:lnTo>
                    <a:pt x="769" y="2402"/>
                  </a:lnTo>
                  <a:lnTo>
                    <a:pt x="1057" y="2546"/>
                  </a:lnTo>
                  <a:lnTo>
                    <a:pt x="1345" y="2594"/>
                  </a:lnTo>
                  <a:lnTo>
                    <a:pt x="1681" y="2642"/>
                  </a:lnTo>
                  <a:lnTo>
                    <a:pt x="1777" y="2642"/>
                  </a:lnTo>
                  <a:lnTo>
                    <a:pt x="2162" y="2546"/>
                  </a:lnTo>
                  <a:lnTo>
                    <a:pt x="2546" y="2450"/>
                  </a:lnTo>
                  <a:lnTo>
                    <a:pt x="2882" y="2258"/>
                  </a:lnTo>
                  <a:lnTo>
                    <a:pt x="3170" y="2018"/>
                  </a:lnTo>
                  <a:lnTo>
                    <a:pt x="2978" y="1634"/>
                  </a:lnTo>
                  <a:lnTo>
                    <a:pt x="2930" y="1201"/>
                  </a:lnTo>
                  <a:lnTo>
                    <a:pt x="2882" y="769"/>
                  </a:lnTo>
                  <a:lnTo>
                    <a:pt x="2882" y="337"/>
                  </a:lnTo>
                  <a:lnTo>
                    <a:pt x="2642" y="193"/>
                  </a:lnTo>
                  <a:lnTo>
                    <a:pt x="2402" y="97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2262375" y="2826250"/>
              <a:ext cx="79275" cy="66075"/>
            </a:xfrm>
            <a:custGeom>
              <a:avLst/>
              <a:gdLst/>
              <a:ahLst/>
              <a:cxnLst/>
              <a:rect l="l" t="t" r="r" b="b"/>
              <a:pathLst>
                <a:path w="3171" h="2643" fill="none" extrusionOk="0">
                  <a:moveTo>
                    <a:pt x="1777" y="1"/>
                  </a:moveTo>
                  <a:lnTo>
                    <a:pt x="1777" y="1"/>
                  </a:lnTo>
                  <a:lnTo>
                    <a:pt x="1681" y="1"/>
                  </a:lnTo>
                  <a:lnTo>
                    <a:pt x="1681" y="1"/>
                  </a:lnTo>
                  <a:lnTo>
                    <a:pt x="1345" y="49"/>
                  </a:lnTo>
                  <a:lnTo>
                    <a:pt x="1009" y="97"/>
                  </a:lnTo>
                  <a:lnTo>
                    <a:pt x="721" y="241"/>
                  </a:lnTo>
                  <a:lnTo>
                    <a:pt x="481" y="433"/>
                  </a:lnTo>
                  <a:lnTo>
                    <a:pt x="289" y="625"/>
                  </a:lnTo>
                  <a:lnTo>
                    <a:pt x="97" y="865"/>
                  </a:lnTo>
                  <a:lnTo>
                    <a:pt x="49" y="1105"/>
                  </a:lnTo>
                  <a:lnTo>
                    <a:pt x="1" y="1346"/>
                  </a:lnTo>
                  <a:lnTo>
                    <a:pt x="1" y="1346"/>
                  </a:lnTo>
                  <a:lnTo>
                    <a:pt x="49" y="1634"/>
                  </a:lnTo>
                  <a:lnTo>
                    <a:pt x="145" y="1874"/>
                  </a:lnTo>
                  <a:lnTo>
                    <a:pt x="289" y="2066"/>
                  </a:lnTo>
                  <a:lnTo>
                    <a:pt x="529" y="2258"/>
                  </a:lnTo>
                  <a:lnTo>
                    <a:pt x="769" y="2402"/>
                  </a:lnTo>
                  <a:lnTo>
                    <a:pt x="1057" y="2546"/>
                  </a:lnTo>
                  <a:lnTo>
                    <a:pt x="1345" y="2594"/>
                  </a:lnTo>
                  <a:lnTo>
                    <a:pt x="1681" y="2642"/>
                  </a:lnTo>
                  <a:lnTo>
                    <a:pt x="1681" y="2642"/>
                  </a:lnTo>
                  <a:lnTo>
                    <a:pt x="1777" y="2642"/>
                  </a:lnTo>
                  <a:lnTo>
                    <a:pt x="1777" y="2642"/>
                  </a:lnTo>
                  <a:lnTo>
                    <a:pt x="2162" y="2546"/>
                  </a:lnTo>
                  <a:lnTo>
                    <a:pt x="2546" y="2450"/>
                  </a:lnTo>
                  <a:lnTo>
                    <a:pt x="2882" y="2258"/>
                  </a:lnTo>
                  <a:lnTo>
                    <a:pt x="3170" y="2018"/>
                  </a:lnTo>
                  <a:lnTo>
                    <a:pt x="3170" y="2018"/>
                  </a:lnTo>
                  <a:lnTo>
                    <a:pt x="2978" y="1634"/>
                  </a:lnTo>
                  <a:lnTo>
                    <a:pt x="2930" y="1201"/>
                  </a:lnTo>
                  <a:lnTo>
                    <a:pt x="2882" y="769"/>
                  </a:lnTo>
                  <a:lnTo>
                    <a:pt x="2882" y="337"/>
                  </a:lnTo>
                  <a:lnTo>
                    <a:pt x="2882" y="337"/>
                  </a:lnTo>
                  <a:lnTo>
                    <a:pt x="2642" y="193"/>
                  </a:lnTo>
                  <a:lnTo>
                    <a:pt x="2402" y="97"/>
                  </a:lnTo>
                  <a:lnTo>
                    <a:pt x="2066" y="1"/>
                  </a:lnTo>
                  <a:lnTo>
                    <a:pt x="17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1"/>
            <p:cNvSpPr/>
            <p:nvPr/>
          </p:nvSpPr>
          <p:spPr>
            <a:xfrm>
              <a:off x="2334425" y="2834675"/>
              <a:ext cx="14425" cy="42025"/>
            </a:xfrm>
            <a:custGeom>
              <a:avLst/>
              <a:gdLst/>
              <a:ahLst/>
              <a:cxnLst/>
              <a:rect l="l" t="t" r="r" b="b"/>
              <a:pathLst>
                <a:path w="577" h="1681" extrusionOk="0">
                  <a:moveTo>
                    <a:pt x="0" y="0"/>
                  </a:moveTo>
                  <a:lnTo>
                    <a:pt x="0" y="432"/>
                  </a:lnTo>
                  <a:lnTo>
                    <a:pt x="48" y="864"/>
                  </a:lnTo>
                  <a:lnTo>
                    <a:pt x="96" y="1297"/>
                  </a:lnTo>
                  <a:lnTo>
                    <a:pt x="288" y="1681"/>
                  </a:lnTo>
                  <a:lnTo>
                    <a:pt x="384" y="1537"/>
                  </a:lnTo>
                  <a:lnTo>
                    <a:pt x="480" y="1345"/>
                  </a:lnTo>
                  <a:lnTo>
                    <a:pt x="576" y="1105"/>
                  </a:lnTo>
                  <a:lnTo>
                    <a:pt x="576" y="913"/>
                  </a:lnTo>
                  <a:lnTo>
                    <a:pt x="528" y="624"/>
                  </a:lnTo>
                  <a:lnTo>
                    <a:pt x="432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1"/>
            <p:cNvSpPr/>
            <p:nvPr/>
          </p:nvSpPr>
          <p:spPr>
            <a:xfrm>
              <a:off x="2334425" y="2834675"/>
              <a:ext cx="14425" cy="42025"/>
            </a:xfrm>
            <a:custGeom>
              <a:avLst/>
              <a:gdLst/>
              <a:ahLst/>
              <a:cxnLst/>
              <a:rect l="l" t="t" r="r" b="b"/>
              <a:pathLst>
                <a:path w="577" h="16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2"/>
                  </a:lnTo>
                  <a:lnTo>
                    <a:pt x="48" y="864"/>
                  </a:lnTo>
                  <a:lnTo>
                    <a:pt x="96" y="1297"/>
                  </a:lnTo>
                  <a:lnTo>
                    <a:pt x="288" y="1681"/>
                  </a:lnTo>
                  <a:lnTo>
                    <a:pt x="288" y="1681"/>
                  </a:lnTo>
                  <a:lnTo>
                    <a:pt x="384" y="1537"/>
                  </a:lnTo>
                  <a:lnTo>
                    <a:pt x="480" y="1345"/>
                  </a:lnTo>
                  <a:lnTo>
                    <a:pt x="576" y="1105"/>
                  </a:lnTo>
                  <a:lnTo>
                    <a:pt x="576" y="913"/>
                  </a:lnTo>
                  <a:lnTo>
                    <a:pt x="576" y="913"/>
                  </a:lnTo>
                  <a:lnTo>
                    <a:pt x="528" y="624"/>
                  </a:lnTo>
                  <a:lnTo>
                    <a:pt x="432" y="384"/>
                  </a:lnTo>
                  <a:lnTo>
                    <a:pt x="240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2053475" y="2612550"/>
              <a:ext cx="84050" cy="37250"/>
            </a:xfrm>
            <a:custGeom>
              <a:avLst/>
              <a:gdLst/>
              <a:ahLst/>
              <a:cxnLst/>
              <a:rect l="l" t="t" r="r" b="b"/>
              <a:pathLst>
                <a:path w="3362" h="1490" extrusionOk="0">
                  <a:moveTo>
                    <a:pt x="1825" y="0"/>
                  </a:moveTo>
                  <a:lnTo>
                    <a:pt x="1585" y="48"/>
                  </a:lnTo>
                  <a:lnTo>
                    <a:pt x="1345" y="96"/>
                  </a:lnTo>
                  <a:lnTo>
                    <a:pt x="1057" y="192"/>
                  </a:lnTo>
                  <a:lnTo>
                    <a:pt x="865" y="289"/>
                  </a:lnTo>
                  <a:lnTo>
                    <a:pt x="624" y="433"/>
                  </a:lnTo>
                  <a:lnTo>
                    <a:pt x="432" y="625"/>
                  </a:lnTo>
                  <a:lnTo>
                    <a:pt x="288" y="817"/>
                  </a:lnTo>
                  <a:lnTo>
                    <a:pt x="144" y="1057"/>
                  </a:lnTo>
                  <a:lnTo>
                    <a:pt x="0" y="1297"/>
                  </a:lnTo>
                  <a:lnTo>
                    <a:pt x="0" y="1393"/>
                  </a:lnTo>
                  <a:lnTo>
                    <a:pt x="96" y="1441"/>
                  </a:lnTo>
                  <a:lnTo>
                    <a:pt x="192" y="1489"/>
                  </a:lnTo>
                  <a:lnTo>
                    <a:pt x="288" y="1393"/>
                  </a:lnTo>
                  <a:lnTo>
                    <a:pt x="384" y="1201"/>
                  </a:lnTo>
                  <a:lnTo>
                    <a:pt x="528" y="1057"/>
                  </a:lnTo>
                  <a:lnTo>
                    <a:pt x="817" y="769"/>
                  </a:lnTo>
                  <a:lnTo>
                    <a:pt x="1201" y="529"/>
                  </a:lnTo>
                  <a:lnTo>
                    <a:pt x="1633" y="433"/>
                  </a:lnTo>
                  <a:lnTo>
                    <a:pt x="2017" y="385"/>
                  </a:lnTo>
                  <a:lnTo>
                    <a:pt x="2209" y="433"/>
                  </a:lnTo>
                  <a:lnTo>
                    <a:pt x="2449" y="481"/>
                  </a:lnTo>
                  <a:lnTo>
                    <a:pt x="2642" y="625"/>
                  </a:lnTo>
                  <a:lnTo>
                    <a:pt x="2786" y="817"/>
                  </a:lnTo>
                  <a:lnTo>
                    <a:pt x="2930" y="1009"/>
                  </a:lnTo>
                  <a:lnTo>
                    <a:pt x="3074" y="1201"/>
                  </a:lnTo>
                  <a:lnTo>
                    <a:pt x="3122" y="1297"/>
                  </a:lnTo>
                  <a:lnTo>
                    <a:pt x="3266" y="1297"/>
                  </a:lnTo>
                  <a:lnTo>
                    <a:pt x="3362" y="1201"/>
                  </a:lnTo>
                  <a:lnTo>
                    <a:pt x="3362" y="1105"/>
                  </a:lnTo>
                  <a:lnTo>
                    <a:pt x="3362" y="1057"/>
                  </a:lnTo>
                  <a:lnTo>
                    <a:pt x="3218" y="817"/>
                  </a:lnTo>
                  <a:lnTo>
                    <a:pt x="3026" y="577"/>
                  </a:lnTo>
                  <a:lnTo>
                    <a:pt x="2834" y="385"/>
                  </a:lnTo>
                  <a:lnTo>
                    <a:pt x="2593" y="240"/>
                  </a:lnTo>
                  <a:lnTo>
                    <a:pt x="2353" y="144"/>
                  </a:lnTo>
                  <a:lnTo>
                    <a:pt x="2113" y="4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2257575" y="2640150"/>
              <a:ext cx="79275" cy="45650"/>
            </a:xfrm>
            <a:custGeom>
              <a:avLst/>
              <a:gdLst/>
              <a:ahLst/>
              <a:cxnLst/>
              <a:rect l="l" t="t" r="r" b="b"/>
              <a:pathLst>
                <a:path w="3171" h="1826" extrusionOk="0">
                  <a:moveTo>
                    <a:pt x="1009" y="1"/>
                  </a:moveTo>
                  <a:lnTo>
                    <a:pt x="769" y="49"/>
                  </a:lnTo>
                  <a:lnTo>
                    <a:pt x="529" y="145"/>
                  </a:lnTo>
                  <a:lnTo>
                    <a:pt x="289" y="289"/>
                  </a:lnTo>
                  <a:lnTo>
                    <a:pt x="48" y="433"/>
                  </a:lnTo>
                  <a:lnTo>
                    <a:pt x="48" y="529"/>
                  </a:lnTo>
                  <a:lnTo>
                    <a:pt x="0" y="577"/>
                  </a:lnTo>
                  <a:lnTo>
                    <a:pt x="48" y="673"/>
                  </a:lnTo>
                  <a:lnTo>
                    <a:pt x="193" y="721"/>
                  </a:lnTo>
                  <a:lnTo>
                    <a:pt x="241" y="721"/>
                  </a:lnTo>
                  <a:lnTo>
                    <a:pt x="289" y="673"/>
                  </a:lnTo>
                  <a:lnTo>
                    <a:pt x="481" y="529"/>
                  </a:lnTo>
                  <a:lnTo>
                    <a:pt x="673" y="433"/>
                  </a:lnTo>
                  <a:lnTo>
                    <a:pt x="865" y="385"/>
                  </a:lnTo>
                  <a:lnTo>
                    <a:pt x="1057" y="337"/>
                  </a:lnTo>
                  <a:lnTo>
                    <a:pt x="1297" y="337"/>
                  </a:lnTo>
                  <a:lnTo>
                    <a:pt x="1489" y="385"/>
                  </a:lnTo>
                  <a:lnTo>
                    <a:pt x="1873" y="529"/>
                  </a:lnTo>
                  <a:lnTo>
                    <a:pt x="2210" y="721"/>
                  </a:lnTo>
                  <a:lnTo>
                    <a:pt x="2546" y="1009"/>
                  </a:lnTo>
                  <a:lnTo>
                    <a:pt x="2786" y="1346"/>
                  </a:lnTo>
                  <a:lnTo>
                    <a:pt x="2834" y="1538"/>
                  </a:lnTo>
                  <a:lnTo>
                    <a:pt x="2882" y="1730"/>
                  </a:lnTo>
                  <a:lnTo>
                    <a:pt x="2978" y="1826"/>
                  </a:lnTo>
                  <a:lnTo>
                    <a:pt x="3074" y="1826"/>
                  </a:lnTo>
                  <a:lnTo>
                    <a:pt x="3170" y="1730"/>
                  </a:lnTo>
                  <a:lnTo>
                    <a:pt x="3170" y="1634"/>
                  </a:lnTo>
                  <a:lnTo>
                    <a:pt x="3122" y="1394"/>
                  </a:lnTo>
                  <a:lnTo>
                    <a:pt x="3026" y="1154"/>
                  </a:lnTo>
                  <a:lnTo>
                    <a:pt x="2930" y="961"/>
                  </a:lnTo>
                  <a:lnTo>
                    <a:pt x="2786" y="769"/>
                  </a:lnTo>
                  <a:lnTo>
                    <a:pt x="2642" y="577"/>
                  </a:lnTo>
                  <a:lnTo>
                    <a:pt x="2450" y="385"/>
                  </a:lnTo>
                  <a:lnTo>
                    <a:pt x="2017" y="145"/>
                  </a:lnTo>
                  <a:lnTo>
                    <a:pt x="1777" y="49"/>
                  </a:lnTo>
                  <a:lnTo>
                    <a:pt x="1489" y="4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1988625" y="2762625"/>
              <a:ext cx="85275" cy="67250"/>
            </a:xfrm>
            <a:custGeom>
              <a:avLst/>
              <a:gdLst/>
              <a:ahLst/>
              <a:cxnLst/>
              <a:rect l="l" t="t" r="r" b="b"/>
              <a:pathLst>
                <a:path w="3411" h="2690" extrusionOk="0">
                  <a:moveTo>
                    <a:pt x="1201" y="1"/>
                  </a:moveTo>
                  <a:lnTo>
                    <a:pt x="961" y="49"/>
                  </a:lnTo>
                  <a:lnTo>
                    <a:pt x="721" y="97"/>
                  </a:lnTo>
                  <a:lnTo>
                    <a:pt x="529" y="241"/>
                  </a:lnTo>
                  <a:lnTo>
                    <a:pt x="385" y="337"/>
                  </a:lnTo>
                  <a:lnTo>
                    <a:pt x="193" y="481"/>
                  </a:lnTo>
                  <a:lnTo>
                    <a:pt x="97" y="673"/>
                  </a:lnTo>
                  <a:lnTo>
                    <a:pt x="49" y="865"/>
                  </a:lnTo>
                  <a:lnTo>
                    <a:pt x="1" y="1153"/>
                  </a:lnTo>
                  <a:lnTo>
                    <a:pt x="1" y="1393"/>
                  </a:lnTo>
                  <a:lnTo>
                    <a:pt x="97" y="1681"/>
                  </a:lnTo>
                  <a:lnTo>
                    <a:pt x="289" y="1922"/>
                  </a:lnTo>
                  <a:lnTo>
                    <a:pt x="481" y="2114"/>
                  </a:lnTo>
                  <a:lnTo>
                    <a:pt x="721" y="2306"/>
                  </a:lnTo>
                  <a:lnTo>
                    <a:pt x="1009" y="2450"/>
                  </a:lnTo>
                  <a:lnTo>
                    <a:pt x="1345" y="2594"/>
                  </a:lnTo>
                  <a:lnTo>
                    <a:pt x="1634" y="2642"/>
                  </a:lnTo>
                  <a:lnTo>
                    <a:pt x="1922" y="2690"/>
                  </a:lnTo>
                  <a:lnTo>
                    <a:pt x="2162" y="2642"/>
                  </a:lnTo>
                  <a:lnTo>
                    <a:pt x="2402" y="2594"/>
                  </a:lnTo>
                  <a:lnTo>
                    <a:pt x="2642" y="2546"/>
                  </a:lnTo>
                  <a:lnTo>
                    <a:pt x="2834" y="2402"/>
                  </a:lnTo>
                  <a:lnTo>
                    <a:pt x="3026" y="2306"/>
                  </a:lnTo>
                  <a:lnTo>
                    <a:pt x="3170" y="2162"/>
                  </a:lnTo>
                  <a:lnTo>
                    <a:pt x="3266" y="1970"/>
                  </a:lnTo>
                  <a:lnTo>
                    <a:pt x="3363" y="1777"/>
                  </a:lnTo>
                  <a:lnTo>
                    <a:pt x="3411" y="1489"/>
                  </a:lnTo>
                  <a:lnTo>
                    <a:pt x="3363" y="1249"/>
                  </a:lnTo>
                  <a:lnTo>
                    <a:pt x="3266" y="1009"/>
                  </a:lnTo>
                  <a:lnTo>
                    <a:pt x="3122" y="721"/>
                  </a:lnTo>
                  <a:lnTo>
                    <a:pt x="2882" y="529"/>
                  </a:lnTo>
                  <a:lnTo>
                    <a:pt x="2642" y="337"/>
                  </a:lnTo>
                  <a:lnTo>
                    <a:pt x="2354" y="193"/>
                  </a:lnTo>
                  <a:lnTo>
                    <a:pt x="2018" y="49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1"/>
            <p:cNvSpPr/>
            <p:nvPr/>
          </p:nvSpPr>
          <p:spPr>
            <a:xfrm>
              <a:off x="1988625" y="2762625"/>
              <a:ext cx="85275" cy="67250"/>
            </a:xfrm>
            <a:custGeom>
              <a:avLst/>
              <a:gdLst/>
              <a:ahLst/>
              <a:cxnLst/>
              <a:rect l="l" t="t" r="r" b="b"/>
              <a:pathLst>
                <a:path w="3411" h="2690" fill="none" extrusionOk="0">
                  <a:moveTo>
                    <a:pt x="1442" y="1"/>
                  </a:moveTo>
                  <a:lnTo>
                    <a:pt x="1442" y="1"/>
                  </a:lnTo>
                  <a:lnTo>
                    <a:pt x="1201" y="1"/>
                  </a:lnTo>
                  <a:lnTo>
                    <a:pt x="961" y="49"/>
                  </a:lnTo>
                  <a:lnTo>
                    <a:pt x="721" y="97"/>
                  </a:lnTo>
                  <a:lnTo>
                    <a:pt x="529" y="241"/>
                  </a:lnTo>
                  <a:lnTo>
                    <a:pt x="385" y="337"/>
                  </a:lnTo>
                  <a:lnTo>
                    <a:pt x="193" y="481"/>
                  </a:lnTo>
                  <a:lnTo>
                    <a:pt x="97" y="673"/>
                  </a:lnTo>
                  <a:lnTo>
                    <a:pt x="49" y="865"/>
                  </a:lnTo>
                  <a:lnTo>
                    <a:pt x="49" y="865"/>
                  </a:lnTo>
                  <a:lnTo>
                    <a:pt x="1" y="1153"/>
                  </a:lnTo>
                  <a:lnTo>
                    <a:pt x="1" y="1393"/>
                  </a:lnTo>
                  <a:lnTo>
                    <a:pt x="97" y="1681"/>
                  </a:lnTo>
                  <a:lnTo>
                    <a:pt x="289" y="1922"/>
                  </a:lnTo>
                  <a:lnTo>
                    <a:pt x="481" y="2114"/>
                  </a:lnTo>
                  <a:lnTo>
                    <a:pt x="721" y="2306"/>
                  </a:lnTo>
                  <a:lnTo>
                    <a:pt x="1009" y="2450"/>
                  </a:lnTo>
                  <a:lnTo>
                    <a:pt x="1345" y="2594"/>
                  </a:lnTo>
                  <a:lnTo>
                    <a:pt x="1345" y="2594"/>
                  </a:lnTo>
                  <a:lnTo>
                    <a:pt x="1634" y="2642"/>
                  </a:lnTo>
                  <a:lnTo>
                    <a:pt x="1922" y="2690"/>
                  </a:lnTo>
                  <a:lnTo>
                    <a:pt x="1922" y="2690"/>
                  </a:lnTo>
                  <a:lnTo>
                    <a:pt x="2162" y="2642"/>
                  </a:lnTo>
                  <a:lnTo>
                    <a:pt x="2402" y="2594"/>
                  </a:lnTo>
                  <a:lnTo>
                    <a:pt x="2642" y="2546"/>
                  </a:lnTo>
                  <a:lnTo>
                    <a:pt x="2834" y="2402"/>
                  </a:lnTo>
                  <a:lnTo>
                    <a:pt x="3026" y="2306"/>
                  </a:lnTo>
                  <a:lnTo>
                    <a:pt x="3170" y="2162"/>
                  </a:lnTo>
                  <a:lnTo>
                    <a:pt x="3266" y="1970"/>
                  </a:lnTo>
                  <a:lnTo>
                    <a:pt x="3363" y="1777"/>
                  </a:lnTo>
                  <a:lnTo>
                    <a:pt x="3363" y="1777"/>
                  </a:lnTo>
                  <a:lnTo>
                    <a:pt x="3411" y="1489"/>
                  </a:lnTo>
                  <a:lnTo>
                    <a:pt x="3363" y="1249"/>
                  </a:lnTo>
                  <a:lnTo>
                    <a:pt x="3266" y="1009"/>
                  </a:lnTo>
                  <a:lnTo>
                    <a:pt x="3122" y="721"/>
                  </a:lnTo>
                  <a:lnTo>
                    <a:pt x="2882" y="529"/>
                  </a:lnTo>
                  <a:lnTo>
                    <a:pt x="2642" y="337"/>
                  </a:lnTo>
                  <a:lnTo>
                    <a:pt x="2354" y="193"/>
                  </a:lnTo>
                  <a:lnTo>
                    <a:pt x="2018" y="49"/>
                  </a:lnTo>
                  <a:lnTo>
                    <a:pt x="2018" y="49"/>
                  </a:lnTo>
                  <a:lnTo>
                    <a:pt x="1730" y="1"/>
                  </a:lnTo>
                  <a:lnTo>
                    <a:pt x="14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1"/>
            <p:cNvSpPr/>
            <p:nvPr/>
          </p:nvSpPr>
          <p:spPr>
            <a:xfrm>
              <a:off x="2229950" y="2694200"/>
              <a:ext cx="100875" cy="121275"/>
            </a:xfrm>
            <a:custGeom>
              <a:avLst/>
              <a:gdLst/>
              <a:ahLst/>
              <a:cxnLst/>
              <a:rect l="l" t="t" r="r" b="b"/>
              <a:pathLst>
                <a:path w="4035" h="4851" extrusionOk="0">
                  <a:moveTo>
                    <a:pt x="2018" y="0"/>
                  </a:moveTo>
                  <a:lnTo>
                    <a:pt x="1634" y="96"/>
                  </a:lnTo>
                  <a:lnTo>
                    <a:pt x="1298" y="192"/>
                  </a:lnTo>
                  <a:lnTo>
                    <a:pt x="961" y="384"/>
                  </a:lnTo>
                  <a:lnTo>
                    <a:pt x="721" y="624"/>
                  </a:lnTo>
                  <a:lnTo>
                    <a:pt x="481" y="913"/>
                  </a:lnTo>
                  <a:lnTo>
                    <a:pt x="289" y="1249"/>
                  </a:lnTo>
                  <a:lnTo>
                    <a:pt x="193" y="1633"/>
                  </a:lnTo>
                  <a:lnTo>
                    <a:pt x="49" y="2641"/>
                  </a:lnTo>
                  <a:lnTo>
                    <a:pt x="1" y="3026"/>
                  </a:lnTo>
                  <a:lnTo>
                    <a:pt x="49" y="3410"/>
                  </a:lnTo>
                  <a:lnTo>
                    <a:pt x="193" y="3746"/>
                  </a:lnTo>
                  <a:lnTo>
                    <a:pt x="385" y="4082"/>
                  </a:lnTo>
                  <a:lnTo>
                    <a:pt x="625" y="4370"/>
                  </a:lnTo>
                  <a:lnTo>
                    <a:pt x="913" y="4562"/>
                  </a:lnTo>
                  <a:lnTo>
                    <a:pt x="1249" y="4755"/>
                  </a:lnTo>
                  <a:lnTo>
                    <a:pt x="1634" y="4851"/>
                  </a:lnTo>
                  <a:lnTo>
                    <a:pt x="2018" y="4851"/>
                  </a:lnTo>
                  <a:lnTo>
                    <a:pt x="2402" y="4803"/>
                  </a:lnTo>
                  <a:lnTo>
                    <a:pt x="2738" y="4707"/>
                  </a:lnTo>
                  <a:lnTo>
                    <a:pt x="3074" y="4514"/>
                  </a:lnTo>
                  <a:lnTo>
                    <a:pt x="3315" y="4274"/>
                  </a:lnTo>
                  <a:lnTo>
                    <a:pt x="3555" y="3986"/>
                  </a:lnTo>
                  <a:lnTo>
                    <a:pt x="3747" y="3650"/>
                  </a:lnTo>
                  <a:lnTo>
                    <a:pt x="3843" y="3266"/>
                  </a:lnTo>
                  <a:lnTo>
                    <a:pt x="3987" y="2257"/>
                  </a:lnTo>
                  <a:lnTo>
                    <a:pt x="4035" y="1873"/>
                  </a:lnTo>
                  <a:lnTo>
                    <a:pt x="3987" y="1489"/>
                  </a:lnTo>
                  <a:lnTo>
                    <a:pt x="3843" y="1153"/>
                  </a:lnTo>
                  <a:lnTo>
                    <a:pt x="3651" y="817"/>
                  </a:lnTo>
                  <a:lnTo>
                    <a:pt x="3411" y="528"/>
                  </a:lnTo>
                  <a:lnTo>
                    <a:pt x="3122" y="336"/>
                  </a:lnTo>
                  <a:lnTo>
                    <a:pt x="2786" y="144"/>
                  </a:lnTo>
                  <a:lnTo>
                    <a:pt x="2402" y="4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2229950" y="2701400"/>
              <a:ext cx="73275" cy="104475"/>
            </a:xfrm>
            <a:custGeom>
              <a:avLst/>
              <a:gdLst/>
              <a:ahLst/>
              <a:cxnLst/>
              <a:rect l="l" t="t" r="r" b="b"/>
              <a:pathLst>
                <a:path w="2931" h="4179" extrusionOk="0">
                  <a:moveTo>
                    <a:pt x="1298" y="0"/>
                  </a:moveTo>
                  <a:lnTo>
                    <a:pt x="1057" y="48"/>
                  </a:lnTo>
                  <a:lnTo>
                    <a:pt x="769" y="288"/>
                  </a:lnTo>
                  <a:lnTo>
                    <a:pt x="481" y="577"/>
                  </a:lnTo>
                  <a:lnTo>
                    <a:pt x="289" y="961"/>
                  </a:lnTo>
                  <a:lnTo>
                    <a:pt x="193" y="1345"/>
                  </a:lnTo>
                  <a:lnTo>
                    <a:pt x="49" y="2353"/>
                  </a:lnTo>
                  <a:lnTo>
                    <a:pt x="1" y="2594"/>
                  </a:lnTo>
                  <a:lnTo>
                    <a:pt x="1" y="2834"/>
                  </a:lnTo>
                  <a:lnTo>
                    <a:pt x="49" y="3074"/>
                  </a:lnTo>
                  <a:lnTo>
                    <a:pt x="145" y="3314"/>
                  </a:lnTo>
                  <a:lnTo>
                    <a:pt x="193" y="3554"/>
                  </a:lnTo>
                  <a:lnTo>
                    <a:pt x="337" y="3746"/>
                  </a:lnTo>
                  <a:lnTo>
                    <a:pt x="625" y="4082"/>
                  </a:lnTo>
                  <a:lnTo>
                    <a:pt x="865" y="4178"/>
                  </a:lnTo>
                  <a:lnTo>
                    <a:pt x="1249" y="4178"/>
                  </a:lnTo>
                  <a:lnTo>
                    <a:pt x="1586" y="4082"/>
                  </a:lnTo>
                  <a:lnTo>
                    <a:pt x="1874" y="3938"/>
                  </a:lnTo>
                  <a:lnTo>
                    <a:pt x="2162" y="3746"/>
                  </a:lnTo>
                  <a:lnTo>
                    <a:pt x="2402" y="3458"/>
                  </a:lnTo>
                  <a:lnTo>
                    <a:pt x="2642" y="3122"/>
                  </a:lnTo>
                  <a:lnTo>
                    <a:pt x="2786" y="2786"/>
                  </a:lnTo>
                  <a:lnTo>
                    <a:pt x="2882" y="2353"/>
                  </a:lnTo>
                  <a:lnTo>
                    <a:pt x="2930" y="1921"/>
                  </a:lnTo>
                  <a:lnTo>
                    <a:pt x="2882" y="1537"/>
                  </a:lnTo>
                  <a:lnTo>
                    <a:pt x="2786" y="1153"/>
                  </a:lnTo>
                  <a:lnTo>
                    <a:pt x="2642" y="817"/>
                  </a:lnTo>
                  <a:lnTo>
                    <a:pt x="2450" y="529"/>
                  </a:lnTo>
                  <a:lnTo>
                    <a:pt x="2210" y="288"/>
                  </a:lnTo>
                  <a:lnTo>
                    <a:pt x="1874" y="9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2161525" y="2737400"/>
              <a:ext cx="22825" cy="22850"/>
            </a:xfrm>
            <a:custGeom>
              <a:avLst/>
              <a:gdLst/>
              <a:ahLst/>
              <a:cxnLst/>
              <a:rect l="l" t="t" r="r" b="b"/>
              <a:pathLst>
                <a:path w="913" h="914" extrusionOk="0">
                  <a:moveTo>
                    <a:pt x="144" y="1"/>
                  </a:moveTo>
                  <a:lnTo>
                    <a:pt x="96" y="49"/>
                  </a:lnTo>
                  <a:lnTo>
                    <a:pt x="0" y="433"/>
                  </a:lnTo>
                  <a:lnTo>
                    <a:pt x="0" y="625"/>
                  </a:lnTo>
                  <a:lnTo>
                    <a:pt x="0" y="769"/>
                  </a:lnTo>
                  <a:lnTo>
                    <a:pt x="0" y="865"/>
                  </a:lnTo>
                  <a:lnTo>
                    <a:pt x="48" y="913"/>
                  </a:lnTo>
                  <a:lnTo>
                    <a:pt x="144" y="865"/>
                  </a:lnTo>
                  <a:lnTo>
                    <a:pt x="144" y="769"/>
                  </a:lnTo>
                  <a:lnTo>
                    <a:pt x="144" y="673"/>
                  </a:lnTo>
                  <a:lnTo>
                    <a:pt x="192" y="481"/>
                  </a:lnTo>
                  <a:lnTo>
                    <a:pt x="213" y="319"/>
                  </a:lnTo>
                  <a:lnTo>
                    <a:pt x="289" y="433"/>
                  </a:lnTo>
                  <a:lnTo>
                    <a:pt x="433" y="673"/>
                  </a:lnTo>
                  <a:lnTo>
                    <a:pt x="481" y="721"/>
                  </a:lnTo>
                  <a:lnTo>
                    <a:pt x="529" y="721"/>
                  </a:lnTo>
                  <a:lnTo>
                    <a:pt x="625" y="673"/>
                  </a:lnTo>
                  <a:lnTo>
                    <a:pt x="913" y="241"/>
                  </a:lnTo>
                  <a:lnTo>
                    <a:pt x="913" y="193"/>
                  </a:lnTo>
                  <a:lnTo>
                    <a:pt x="865" y="145"/>
                  </a:lnTo>
                  <a:lnTo>
                    <a:pt x="769" y="97"/>
                  </a:lnTo>
                  <a:lnTo>
                    <a:pt x="721" y="145"/>
                  </a:lnTo>
                  <a:lnTo>
                    <a:pt x="520" y="446"/>
                  </a:lnTo>
                  <a:lnTo>
                    <a:pt x="520" y="446"/>
                  </a:lnTo>
                  <a:lnTo>
                    <a:pt x="433" y="337"/>
                  </a:lnTo>
                  <a:lnTo>
                    <a:pt x="337" y="193"/>
                  </a:lnTo>
                  <a:lnTo>
                    <a:pt x="241" y="49"/>
                  </a:lnTo>
                  <a:lnTo>
                    <a:pt x="192" y="4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2046250" y="2656975"/>
              <a:ext cx="102100" cy="121275"/>
            </a:xfrm>
            <a:custGeom>
              <a:avLst/>
              <a:gdLst/>
              <a:ahLst/>
              <a:cxnLst/>
              <a:rect l="l" t="t" r="r" b="b"/>
              <a:pathLst>
                <a:path w="4084" h="4851" extrusionOk="0">
                  <a:moveTo>
                    <a:pt x="2162" y="0"/>
                  </a:moveTo>
                  <a:lnTo>
                    <a:pt x="1826" y="48"/>
                  </a:lnTo>
                  <a:lnTo>
                    <a:pt x="1442" y="144"/>
                  </a:lnTo>
                  <a:lnTo>
                    <a:pt x="1106" y="288"/>
                  </a:lnTo>
                  <a:lnTo>
                    <a:pt x="817" y="529"/>
                  </a:lnTo>
                  <a:lnTo>
                    <a:pt x="577" y="817"/>
                  </a:lnTo>
                  <a:lnTo>
                    <a:pt x="385" y="1153"/>
                  </a:lnTo>
                  <a:lnTo>
                    <a:pt x="289" y="1489"/>
                  </a:lnTo>
                  <a:lnTo>
                    <a:pt x="49" y="2498"/>
                  </a:lnTo>
                  <a:lnTo>
                    <a:pt x="1" y="2882"/>
                  </a:lnTo>
                  <a:lnTo>
                    <a:pt x="49" y="3266"/>
                  </a:lnTo>
                  <a:lnTo>
                    <a:pt x="145" y="3650"/>
                  </a:lnTo>
                  <a:lnTo>
                    <a:pt x="337" y="3938"/>
                  </a:lnTo>
                  <a:lnTo>
                    <a:pt x="577" y="4227"/>
                  </a:lnTo>
                  <a:lnTo>
                    <a:pt x="817" y="4467"/>
                  </a:lnTo>
                  <a:lnTo>
                    <a:pt x="1154" y="4659"/>
                  </a:lnTo>
                  <a:lnTo>
                    <a:pt x="1538" y="4803"/>
                  </a:lnTo>
                  <a:lnTo>
                    <a:pt x="1922" y="4851"/>
                  </a:lnTo>
                  <a:lnTo>
                    <a:pt x="2306" y="4803"/>
                  </a:lnTo>
                  <a:lnTo>
                    <a:pt x="2642" y="4707"/>
                  </a:lnTo>
                  <a:lnTo>
                    <a:pt x="2979" y="4515"/>
                  </a:lnTo>
                  <a:lnTo>
                    <a:pt x="3267" y="4323"/>
                  </a:lnTo>
                  <a:lnTo>
                    <a:pt x="3507" y="4034"/>
                  </a:lnTo>
                  <a:lnTo>
                    <a:pt x="3699" y="3698"/>
                  </a:lnTo>
                  <a:lnTo>
                    <a:pt x="3843" y="3314"/>
                  </a:lnTo>
                  <a:lnTo>
                    <a:pt x="4035" y="2306"/>
                  </a:lnTo>
                  <a:lnTo>
                    <a:pt x="4083" y="1921"/>
                  </a:lnTo>
                  <a:lnTo>
                    <a:pt x="4035" y="1537"/>
                  </a:lnTo>
                  <a:lnTo>
                    <a:pt x="3939" y="1201"/>
                  </a:lnTo>
                  <a:lnTo>
                    <a:pt x="3795" y="865"/>
                  </a:lnTo>
                  <a:lnTo>
                    <a:pt x="3555" y="577"/>
                  </a:lnTo>
                  <a:lnTo>
                    <a:pt x="3267" y="336"/>
                  </a:lnTo>
                  <a:lnTo>
                    <a:pt x="2931" y="144"/>
                  </a:lnTo>
                  <a:lnTo>
                    <a:pt x="2594" y="48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2046250" y="2656975"/>
              <a:ext cx="102100" cy="121275"/>
            </a:xfrm>
            <a:custGeom>
              <a:avLst/>
              <a:gdLst/>
              <a:ahLst/>
              <a:cxnLst/>
              <a:rect l="l" t="t" r="r" b="b"/>
              <a:pathLst>
                <a:path w="4084" h="4851" fill="none" extrusionOk="0">
                  <a:moveTo>
                    <a:pt x="1538" y="4803"/>
                  </a:moveTo>
                  <a:lnTo>
                    <a:pt x="1538" y="4803"/>
                  </a:lnTo>
                  <a:lnTo>
                    <a:pt x="1538" y="4803"/>
                  </a:lnTo>
                  <a:lnTo>
                    <a:pt x="1154" y="4659"/>
                  </a:lnTo>
                  <a:lnTo>
                    <a:pt x="817" y="4467"/>
                  </a:lnTo>
                  <a:lnTo>
                    <a:pt x="577" y="4227"/>
                  </a:lnTo>
                  <a:lnTo>
                    <a:pt x="337" y="3938"/>
                  </a:lnTo>
                  <a:lnTo>
                    <a:pt x="145" y="3650"/>
                  </a:lnTo>
                  <a:lnTo>
                    <a:pt x="49" y="3266"/>
                  </a:lnTo>
                  <a:lnTo>
                    <a:pt x="1" y="2882"/>
                  </a:lnTo>
                  <a:lnTo>
                    <a:pt x="49" y="2498"/>
                  </a:lnTo>
                  <a:lnTo>
                    <a:pt x="289" y="1489"/>
                  </a:lnTo>
                  <a:lnTo>
                    <a:pt x="289" y="1489"/>
                  </a:lnTo>
                  <a:lnTo>
                    <a:pt x="385" y="1153"/>
                  </a:lnTo>
                  <a:lnTo>
                    <a:pt x="577" y="817"/>
                  </a:lnTo>
                  <a:lnTo>
                    <a:pt x="817" y="529"/>
                  </a:lnTo>
                  <a:lnTo>
                    <a:pt x="1106" y="288"/>
                  </a:lnTo>
                  <a:lnTo>
                    <a:pt x="1442" y="144"/>
                  </a:lnTo>
                  <a:lnTo>
                    <a:pt x="1826" y="48"/>
                  </a:lnTo>
                  <a:lnTo>
                    <a:pt x="2162" y="0"/>
                  </a:lnTo>
                  <a:lnTo>
                    <a:pt x="2594" y="48"/>
                  </a:lnTo>
                  <a:lnTo>
                    <a:pt x="2594" y="48"/>
                  </a:lnTo>
                  <a:lnTo>
                    <a:pt x="2931" y="144"/>
                  </a:lnTo>
                  <a:lnTo>
                    <a:pt x="3267" y="336"/>
                  </a:lnTo>
                  <a:lnTo>
                    <a:pt x="3555" y="577"/>
                  </a:lnTo>
                  <a:lnTo>
                    <a:pt x="3795" y="865"/>
                  </a:lnTo>
                  <a:lnTo>
                    <a:pt x="3939" y="1201"/>
                  </a:lnTo>
                  <a:lnTo>
                    <a:pt x="4035" y="1537"/>
                  </a:lnTo>
                  <a:lnTo>
                    <a:pt x="4083" y="1921"/>
                  </a:lnTo>
                  <a:lnTo>
                    <a:pt x="4035" y="2306"/>
                  </a:lnTo>
                  <a:lnTo>
                    <a:pt x="3843" y="3314"/>
                  </a:lnTo>
                  <a:lnTo>
                    <a:pt x="3843" y="3314"/>
                  </a:lnTo>
                  <a:lnTo>
                    <a:pt x="3699" y="3698"/>
                  </a:lnTo>
                  <a:lnTo>
                    <a:pt x="3507" y="4034"/>
                  </a:lnTo>
                  <a:lnTo>
                    <a:pt x="3267" y="4323"/>
                  </a:lnTo>
                  <a:lnTo>
                    <a:pt x="2979" y="4515"/>
                  </a:lnTo>
                  <a:lnTo>
                    <a:pt x="2642" y="4707"/>
                  </a:lnTo>
                  <a:lnTo>
                    <a:pt x="2306" y="4803"/>
                  </a:lnTo>
                  <a:lnTo>
                    <a:pt x="1922" y="4851"/>
                  </a:lnTo>
                  <a:lnTo>
                    <a:pt x="1538" y="4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2073875" y="2671375"/>
              <a:ext cx="74475" cy="103275"/>
            </a:xfrm>
            <a:custGeom>
              <a:avLst/>
              <a:gdLst/>
              <a:ahLst/>
              <a:cxnLst/>
              <a:rect l="l" t="t" r="r" b="b"/>
              <a:pathLst>
                <a:path w="2979" h="4131" extrusionOk="0">
                  <a:moveTo>
                    <a:pt x="1826" y="1"/>
                  </a:moveTo>
                  <a:lnTo>
                    <a:pt x="1489" y="49"/>
                  </a:lnTo>
                  <a:lnTo>
                    <a:pt x="1153" y="145"/>
                  </a:lnTo>
                  <a:lnTo>
                    <a:pt x="865" y="385"/>
                  </a:lnTo>
                  <a:lnTo>
                    <a:pt x="577" y="625"/>
                  </a:lnTo>
                  <a:lnTo>
                    <a:pt x="337" y="913"/>
                  </a:lnTo>
                  <a:lnTo>
                    <a:pt x="193" y="1297"/>
                  </a:lnTo>
                  <a:lnTo>
                    <a:pt x="49" y="1681"/>
                  </a:lnTo>
                  <a:lnTo>
                    <a:pt x="1" y="2114"/>
                  </a:lnTo>
                  <a:lnTo>
                    <a:pt x="1" y="2546"/>
                  </a:lnTo>
                  <a:lnTo>
                    <a:pt x="97" y="2930"/>
                  </a:lnTo>
                  <a:lnTo>
                    <a:pt x="241" y="3266"/>
                  </a:lnTo>
                  <a:lnTo>
                    <a:pt x="433" y="3554"/>
                  </a:lnTo>
                  <a:lnTo>
                    <a:pt x="673" y="3795"/>
                  </a:lnTo>
                  <a:lnTo>
                    <a:pt x="961" y="3987"/>
                  </a:lnTo>
                  <a:lnTo>
                    <a:pt x="1249" y="4131"/>
                  </a:lnTo>
                  <a:lnTo>
                    <a:pt x="1537" y="4131"/>
                  </a:lnTo>
                  <a:lnTo>
                    <a:pt x="1922" y="3939"/>
                  </a:lnTo>
                  <a:lnTo>
                    <a:pt x="2114" y="3795"/>
                  </a:lnTo>
                  <a:lnTo>
                    <a:pt x="2306" y="3602"/>
                  </a:lnTo>
                  <a:lnTo>
                    <a:pt x="2450" y="3410"/>
                  </a:lnTo>
                  <a:lnTo>
                    <a:pt x="2546" y="3218"/>
                  </a:lnTo>
                  <a:lnTo>
                    <a:pt x="2642" y="2978"/>
                  </a:lnTo>
                  <a:lnTo>
                    <a:pt x="2738" y="2738"/>
                  </a:lnTo>
                  <a:lnTo>
                    <a:pt x="2930" y="1730"/>
                  </a:lnTo>
                  <a:lnTo>
                    <a:pt x="2978" y="1345"/>
                  </a:lnTo>
                  <a:lnTo>
                    <a:pt x="2930" y="913"/>
                  </a:lnTo>
                  <a:lnTo>
                    <a:pt x="2786" y="529"/>
                  </a:lnTo>
                  <a:lnTo>
                    <a:pt x="2594" y="193"/>
                  </a:lnTo>
                  <a:lnTo>
                    <a:pt x="2402" y="97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1915400" y="2386825"/>
              <a:ext cx="641150" cy="595550"/>
            </a:xfrm>
            <a:custGeom>
              <a:avLst/>
              <a:gdLst/>
              <a:ahLst/>
              <a:cxnLst/>
              <a:rect l="l" t="t" r="r" b="b"/>
              <a:pathLst>
                <a:path w="25646" h="23822" extrusionOk="0">
                  <a:moveTo>
                    <a:pt x="11094" y="1"/>
                  </a:moveTo>
                  <a:lnTo>
                    <a:pt x="9941" y="97"/>
                  </a:lnTo>
                  <a:lnTo>
                    <a:pt x="8837" y="241"/>
                  </a:lnTo>
                  <a:lnTo>
                    <a:pt x="8309" y="385"/>
                  </a:lnTo>
                  <a:lnTo>
                    <a:pt x="7732" y="529"/>
                  </a:lnTo>
                  <a:lnTo>
                    <a:pt x="6628" y="961"/>
                  </a:lnTo>
                  <a:lnTo>
                    <a:pt x="5571" y="1441"/>
                  </a:lnTo>
                  <a:lnTo>
                    <a:pt x="4563" y="2066"/>
                  </a:lnTo>
                  <a:lnTo>
                    <a:pt x="3650" y="2738"/>
                  </a:lnTo>
                  <a:lnTo>
                    <a:pt x="3218" y="3122"/>
                  </a:lnTo>
                  <a:lnTo>
                    <a:pt x="2786" y="3506"/>
                  </a:lnTo>
                  <a:lnTo>
                    <a:pt x="2401" y="3939"/>
                  </a:lnTo>
                  <a:lnTo>
                    <a:pt x="2017" y="4371"/>
                  </a:lnTo>
                  <a:lnTo>
                    <a:pt x="1681" y="4851"/>
                  </a:lnTo>
                  <a:lnTo>
                    <a:pt x="1393" y="5331"/>
                  </a:lnTo>
                  <a:lnTo>
                    <a:pt x="1105" y="5812"/>
                  </a:lnTo>
                  <a:lnTo>
                    <a:pt x="817" y="6292"/>
                  </a:lnTo>
                  <a:lnTo>
                    <a:pt x="625" y="6820"/>
                  </a:lnTo>
                  <a:lnTo>
                    <a:pt x="432" y="7348"/>
                  </a:lnTo>
                  <a:lnTo>
                    <a:pt x="240" y="7925"/>
                  </a:lnTo>
                  <a:lnTo>
                    <a:pt x="144" y="8453"/>
                  </a:lnTo>
                  <a:lnTo>
                    <a:pt x="48" y="9029"/>
                  </a:lnTo>
                  <a:lnTo>
                    <a:pt x="0" y="9606"/>
                  </a:lnTo>
                  <a:lnTo>
                    <a:pt x="0" y="10230"/>
                  </a:lnTo>
                  <a:lnTo>
                    <a:pt x="0" y="10806"/>
                  </a:lnTo>
                  <a:lnTo>
                    <a:pt x="96" y="11431"/>
                  </a:lnTo>
                  <a:lnTo>
                    <a:pt x="192" y="12055"/>
                  </a:lnTo>
                  <a:lnTo>
                    <a:pt x="384" y="12631"/>
                  </a:lnTo>
                  <a:lnTo>
                    <a:pt x="577" y="13304"/>
                  </a:lnTo>
                  <a:lnTo>
                    <a:pt x="817" y="13928"/>
                  </a:lnTo>
                  <a:lnTo>
                    <a:pt x="1153" y="14552"/>
                  </a:lnTo>
                  <a:lnTo>
                    <a:pt x="1201" y="14312"/>
                  </a:lnTo>
                  <a:lnTo>
                    <a:pt x="1345" y="13688"/>
                  </a:lnTo>
                  <a:lnTo>
                    <a:pt x="1633" y="12775"/>
                  </a:lnTo>
                  <a:lnTo>
                    <a:pt x="1825" y="12247"/>
                  </a:lnTo>
                  <a:lnTo>
                    <a:pt x="2065" y="11671"/>
                  </a:lnTo>
                  <a:lnTo>
                    <a:pt x="2401" y="11046"/>
                  </a:lnTo>
                  <a:lnTo>
                    <a:pt x="2738" y="10422"/>
                  </a:lnTo>
                  <a:lnTo>
                    <a:pt x="3122" y="9846"/>
                  </a:lnTo>
                  <a:lnTo>
                    <a:pt x="3602" y="9221"/>
                  </a:lnTo>
                  <a:lnTo>
                    <a:pt x="4130" y="8645"/>
                  </a:lnTo>
                  <a:lnTo>
                    <a:pt x="4707" y="8117"/>
                  </a:lnTo>
                  <a:lnTo>
                    <a:pt x="5331" y="7637"/>
                  </a:lnTo>
                  <a:lnTo>
                    <a:pt x="6051" y="7204"/>
                  </a:lnTo>
                  <a:lnTo>
                    <a:pt x="5907" y="7589"/>
                  </a:lnTo>
                  <a:lnTo>
                    <a:pt x="5715" y="7973"/>
                  </a:lnTo>
                  <a:lnTo>
                    <a:pt x="5475" y="8789"/>
                  </a:lnTo>
                  <a:lnTo>
                    <a:pt x="5283" y="9654"/>
                  </a:lnTo>
                  <a:lnTo>
                    <a:pt x="8357" y="10422"/>
                  </a:lnTo>
                  <a:lnTo>
                    <a:pt x="8453" y="9462"/>
                  </a:lnTo>
                  <a:lnTo>
                    <a:pt x="8549" y="8933"/>
                  </a:lnTo>
                  <a:lnTo>
                    <a:pt x="8645" y="8405"/>
                  </a:lnTo>
                  <a:lnTo>
                    <a:pt x="8837" y="7877"/>
                  </a:lnTo>
                  <a:lnTo>
                    <a:pt x="9077" y="7397"/>
                  </a:lnTo>
                  <a:lnTo>
                    <a:pt x="9365" y="6964"/>
                  </a:lnTo>
                  <a:lnTo>
                    <a:pt x="9509" y="6772"/>
                  </a:lnTo>
                  <a:lnTo>
                    <a:pt x="9701" y="6676"/>
                  </a:lnTo>
                  <a:lnTo>
                    <a:pt x="9605" y="7060"/>
                  </a:lnTo>
                  <a:lnTo>
                    <a:pt x="9317" y="8069"/>
                  </a:lnTo>
                  <a:lnTo>
                    <a:pt x="9221" y="8693"/>
                  </a:lnTo>
                  <a:lnTo>
                    <a:pt x="9125" y="9366"/>
                  </a:lnTo>
                  <a:lnTo>
                    <a:pt x="9077" y="9990"/>
                  </a:lnTo>
                  <a:lnTo>
                    <a:pt x="9077" y="10566"/>
                  </a:lnTo>
                  <a:lnTo>
                    <a:pt x="13303" y="11623"/>
                  </a:lnTo>
                  <a:lnTo>
                    <a:pt x="13159" y="11431"/>
                  </a:lnTo>
                  <a:lnTo>
                    <a:pt x="13063" y="11239"/>
                  </a:lnTo>
                  <a:lnTo>
                    <a:pt x="13015" y="10998"/>
                  </a:lnTo>
                  <a:lnTo>
                    <a:pt x="13015" y="10758"/>
                  </a:lnTo>
                  <a:lnTo>
                    <a:pt x="13063" y="10182"/>
                  </a:lnTo>
                  <a:lnTo>
                    <a:pt x="13159" y="9558"/>
                  </a:lnTo>
                  <a:lnTo>
                    <a:pt x="13447" y="8261"/>
                  </a:lnTo>
                  <a:lnTo>
                    <a:pt x="13591" y="7685"/>
                  </a:lnTo>
                  <a:lnTo>
                    <a:pt x="13591" y="7108"/>
                  </a:lnTo>
                  <a:lnTo>
                    <a:pt x="13783" y="8069"/>
                  </a:lnTo>
                  <a:lnTo>
                    <a:pt x="14072" y="8933"/>
                  </a:lnTo>
                  <a:lnTo>
                    <a:pt x="14312" y="9798"/>
                  </a:lnTo>
                  <a:lnTo>
                    <a:pt x="14600" y="10566"/>
                  </a:lnTo>
                  <a:lnTo>
                    <a:pt x="15032" y="11719"/>
                  </a:lnTo>
                  <a:lnTo>
                    <a:pt x="15224" y="12151"/>
                  </a:lnTo>
                  <a:lnTo>
                    <a:pt x="20363" y="15225"/>
                  </a:lnTo>
                  <a:lnTo>
                    <a:pt x="20747" y="15369"/>
                  </a:lnTo>
                  <a:lnTo>
                    <a:pt x="21227" y="15657"/>
                  </a:lnTo>
                  <a:lnTo>
                    <a:pt x="21660" y="16041"/>
                  </a:lnTo>
                  <a:lnTo>
                    <a:pt x="21900" y="16233"/>
                  </a:lnTo>
                  <a:lnTo>
                    <a:pt x="22092" y="16521"/>
                  </a:lnTo>
                  <a:lnTo>
                    <a:pt x="22236" y="16761"/>
                  </a:lnTo>
                  <a:lnTo>
                    <a:pt x="22380" y="17098"/>
                  </a:lnTo>
                  <a:lnTo>
                    <a:pt x="22476" y="17434"/>
                  </a:lnTo>
                  <a:lnTo>
                    <a:pt x="22476" y="17818"/>
                  </a:lnTo>
                  <a:lnTo>
                    <a:pt x="22476" y="18202"/>
                  </a:lnTo>
                  <a:lnTo>
                    <a:pt x="22428" y="18634"/>
                  </a:lnTo>
                  <a:lnTo>
                    <a:pt x="22236" y="19115"/>
                  </a:lnTo>
                  <a:lnTo>
                    <a:pt x="22044" y="19643"/>
                  </a:lnTo>
                  <a:lnTo>
                    <a:pt x="21804" y="19979"/>
                  </a:lnTo>
                  <a:lnTo>
                    <a:pt x="21612" y="20315"/>
                  </a:lnTo>
                  <a:lnTo>
                    <a:pt x="21323" y="20555"/>
                  </a:lnTo>
                  <a:lnTo>
                    <a:pt x="21083" y="20748"/>
                  </a:lnTo>
                  <a:lnTo>
                    <a:pt x="20795" y="20940"/>
                  </a:lnTo>
                  <a:lnTo>
                    <a:pt x="20507" y="21036"/>
                  </a:lnTo>
                  <a:lnTo>
                    <a:pt x="19979" y="21180"/>
                  </a:lnTo>
                  <a:lnTo>
                    <a:pt x="19498" y="21228"/>
                  </a:lnTo>
                  <a:lnTo>
                    <a:pt x="19114" y="21228"/>
                  </a:lnTo>
                  <a:lnTo>
                    <a:pt x="18730" y="21132"/>
                  </a:lnTo>
                  <a:lnTo>
                    <a:pt x="18490" y="21516"/>
                  </a:lnTo>
                  <a:lnTo>
                    <a:pt x="18202" y="21948"/>
                  </a:lnTo>
                  <a:lnTo>
                    <a:pt x="17818" y="22428"/>
                  </a:lnTo>
                  <a:lnTo>
                    <a:pt x="17337" y="22909"/>
                  </a:lnTo>
                  <a:lnTo>
                    <a:pt x="17049" y="23101"/>
                  </a:lnTo>
                  <a:lnTo>
                    <a:pt x="16761" y="23341"/>
                  </a:lnTo>
                  <a:lnTo>
                    <a:pt x="16425" y="23485"/>
                  </a:lnTo>
                  <a:lnTo>
                    <a:pt x="16089" y="23629"/>
                  </a:lnTo>
                  <a:lnTo>
                    <a:pt x="15781" y="23744"/>
                  </a:lnTo>
                  <a:lnTo>
                    <a:pt x="15781" y="23744"/>
                  </a:lnTo>
                  <a:lnTo>
                    <a:pt x="15897" y="23725"/>
                  </a:lnTo>
                  <a:lnTo>
                    <a:pt x="16569" y="23629"/>
                  </a:lnTo>
                  <a:lnTo>
                    <a:pt x="17433" y="23437"/>
                  </a:lnTo>
                  <a:lnTo>
                    <a:pt x="18394" y="23149"/>
                  </a:lnTo>
                  <a:lnTo>
                    <a:pt x="19450" y="22765"/>
                  </a:lnTo>
                  <a:lnTo>
                    <a:pt x="20027" y="22476"/>
                  </a:lnTo>
                  <a:lnTo>
                    <a:pt x="20603" y="22188"/>
                  </a:lnTo>
                  <a:lnTo>
                    <a:pt x="21131" y="21900"/>
                  </a:lnTo>
                  <a:lnTo>
                    <a:pt x="21708" y="21516"/>
                  </a:lnTo>
                  <a:lnTo>
                    <a:pt x="22236" y="21132"/>
                  </a:lnTo>
                  <a:lnTo>
                    <a:pt x="22764" y="20699"/>
                  </a:lnTo>
                  <a:lnTo>
                    <a:pt x="23244" y="20171"/>
                  </a:lnTo>
                  <a:lnTo>
                    <a:pt x="23725" y="19643"/>
                  </a:lnTo>
                  <a:lnTo>
                    <a:pt x="24157" y="19067"/>
                  </a:lnTo>
                  <a:lnTo>
                    <a:pt x="24541" y="18394"/>
                  </a:lnTo>
                  <a:lnTo>
                    <a:pt x="24877" y="17722"/>
                  </a:lnTo>
                  <a:lnTo>
                    <a:pt x="25165" y="16954"/>
                  </a:lnTo>
                  <a:lnTo>
                    <a:pt x="25406" y="16137"/>
                  </a:lnTo>
                  <a:lnTo>
                    <a:pt x="25550" y="15273"/>
                  </a:lnTo>
                  <a:lnTo>
                    <a:pt x="25646" y="14312"/>
                  </a:lnTo>
                  <a:lnTo>
                    <a:pt x="25646" y="13352"/>
                  </a:lnTo>
                  <a:lnTo>
                    <a:pt x="25598" y="12247"/>
                  </a:lnTo>
                  <a:lnTo>
                    <a:pt x="25406" y="11094"/>
                  </a:lnTo>
                  <a:lnTo>
                    <a:pt x="25165" y="9894"/>
                  </a:lnTo>
                  <a:lnTo>
                    <a:pt x="24781" y="8597"/>
                  </a:lnTo>
                  <a:lnTo>
                    <a:pt x="24589" y="7973"/>
                  </a:lnTo>
                  <a:lnTo>
                    <a:pt x="24349" y="7397"/>
                  </a:lnTo>
                  <a:lnTo>
                    <a:pt x="24061" y="6820"/>
                  </a:lnTo>
                  <a:lnTo>
                    <a:pt x="23725" y="6244"/>
                  </a:lnTo>
                  <a:lnTo>
                    <a:pt x="23388" y="5716"/>
                  </a:lnTo>
                  <a:lnTo>
                    <a:pt x="23004" y="5187"/>
                  </a:lnTo>
                  <a:lnTo>
                    <a:pt x="22620" y="4707"/>
                  </a:lnTo>
                  <a:lnTo>
                    <a:pt x="22188" y="4275"/>
                  </a:lnTo>
                  <a:lnTo>
                    <a:pt x="21756" y="3843"/>
                  </a:lnTo>
                  <a:lnTo>
                    <a:pt x="21323" y="3410"/>
                  </a:lnTo>
                  <a:lnTo>
                    <a:pt x="20843" y="3026"/>
                  </a:lnTo>
                  <a:lnTo>
                    <a:pt x="20315" y="2642"/>
                  </a:lnTo>
                  <a:lnTo>
                    <a:pt x="19258" y="2018"/>
                  </a:lnTo>
                  <a:lnTo>
                    <a:pt x="18154" y="1441"/>
                  </a:lnTo>
                  <a:lnTo>
                    <a:pt x="17001" y="961"/>
                  </a:lnTo>
                  <a:lnTo>
                    <a:pt x="15849" y="577"/>
                  </a:lnTo>
                  <a:lnTo>
                    <a:pt x="14648" y="289"/>
                  </a:lnTo>
                  <a:lnTo>
                    <a:pt x="13447" y="97"/>
                  </a:lnTo>
                  <a:lnTo>
                    <a:pt x="12247" y="1"/>
                  </a:lnTo>
                  <a:close/>
                  <a:moveTo>
                    <a:pt x="15781" y="23744"/>
                  </a:moveTo>
                  <a:lnTo>
                    <a:pt x="15320" y="23821"/>
                  </a:lnTo>
                  <a:lnTo>
                    <a:pt x="15320" y="23821"/>
                  </a:lnTo>
                  <a:lnTo>
                    <a:pt x="15704" y="23773"/>
                  </a:lnTo>
                  <a:lnTo>
                    <a:pt x="15781" y="23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1915400" y="2386825"/>
              <a:ext cx="641150" cy="595550"/>
            </a:xfrm>
            <a:custGeom>
              <a:avLst/>
              <a:gdLst/>
              <a:ahLst/>
              <a:cxnLst/>
              <a:rect l="l" t="t" r="r" b="b"/>
              <a:pathLst>
                <a:path w="25646" h="23822" fill="none" extrusionOk="0">
                  <a:moveTo>
                    <a:pt x="8837" y="241"/>
                  </a:moveTo>
                  <a:lnTo>
                    <a:pt x="8837" y="241"/>
                  </a:lnTo>
                  <a:lnTo>
                    <a:pt x="9941" y="97"/>
                  </a:lnTo>
                  <a:lnTo>
                    <a:pt x="11094" y="1"/>
                  </a:lnTo>
                  <a:lnTo>
                    <a:pt x="12247" y="1"/>
                  </a:lnTo>
                  <a:lnTo>
                    <a:pt x="13447" y="97"/>
                  </a:lnTo>
                  <a:lnTo>
                    <a:pt x="14648" y="289"/>
                  </a:lnTo>
                  <a:lnTo>
                    <a:pt x="15849" y="577"/>
                  </a:lnTo>
                  <a:lnTo>
                    <a:pt x="17001" y="961"/>
                  </a:lnTo>
                  <a:lnTo>
                    <a:pt x="18154" y="1441"/>
                  </a:lnTo>
                  <a:lnTo>
                    <a:pt x="19258" y="2018"/>
                  </a:lnTo>
                  <a:lnTo>
                    <a:pt x="20315" y="2642"/>
                  </a:lnTo>
                  <a:lnTo>
                    <a:pt x="20843" y="3026"/>
                  </a:lnTo>
                  <a:lnTo>
                    <a:pt x="21323" y="3410"/>
                  </a:lnTo>
                  <a:lnTo>
                    <a:pt x="21756" y="3843"/>
                  </a:lnTo>
                  <a:lnTo>
                    <a:pt x="22188" y="4275"/>
                  </a:lnTo>
                  <a:lnTo>
                    <a:pt x="22620" y="4707"/>
                  </a:lnTo>
                  <a:lnTo>
                    <a:pt x="23004" y="5187"/>
                  </a:lnTo>
                  <a:lnTo>
                    <a:pt x="23388" y="5716"/>
                  </a:lnTo>
                  <a:lnTo>
                    <a:pt x="23725" y="6244"/>
                  </a:lnTo>
                  <a:lnTo>
                    <a:pt x="24061" y="6820"/>
                  </a:lnTo>
                  <a:lnTo>
                    <a:pt x="24349" y="7397"/>
                  </a:lnTo>
                  <a:lnTo>
                    <a:pt x="24589" y="7973"/>
                  </a:lnTo>
                  <a:lnTo>
                    <a:pt x="24781" y="8597"/>
                  </a:lnTo>
                  <a:lnTo>
                    <a:pt x="24781" y="8597"/>
                  </a:lnTo>
                  <a:lnTo>
                    <a:pt x="25165" y="9894"/>
                  </a:lnTo>
                  <a:lnTo>
                    <a:pt x="25406" y="11094"/>
                  </a:lnTo>
                  <a:lnTo>
                    <a:pt x="25598" y="12247"/>
                  </a:lnTo>
                  <a:lnTo>
                    <a:pt x="25646" y="13352"/>
                  </a:lnTo>
                  <a:lnTo>
                    <a:pt x="25646" y="14312"/>
                  </a:lnTo>
                  <a:lnTo>
                    <a:pt x="25550" y="15273"/>
                  </a:lnTo>
                  <a:lnTo>
                    <a:pt x="25406" y="16137"/>
                  </a:lnTo>
                  <a:lnTo>
                    <a:pt x="25165" y="16954"/>
                  </a:lnTo>
                  <a:lnTo>
                    <a:pt x="24877" y="17722"/>
                  </a:lnTo>
                  <a:lnTo>
                    <a:pt x="24541" y="18394"/>
                  </a:lnTo>
                  <a:lnTo>
                    <a:pt x="24157" y="19067"/>
                  </a:lnTo>
                  <a:lnTo>
                    <a:pt x="23725" y="19643"/>
                  </a:lnTo>
                  <a:lnTo>
                    <a:pt x="23244" y="20171"/>
                  </a:lnTo>
                  <a:lnTo>
                    <a:pt x="22764" y="20699"/>
                  </a:lnTo>
                  <a:lnTo>
                    <a:pt x="22236" y="21132"/>
                  </a:lnTo>
                  <a:lnTo>
                    <a:pt x="21708" y="21516"/>
                  </a:lnTo>
                  <a:lnTo>
                    <a:pt x="21131" y="21900"/>
                  </a:lnTo>
                  <a:lnTo>
                    <a:pt x="20603" y="22188"/>
                  </a:lnTo>
                  <a:lnTo>
                    <a:pt x="20027" y="22476"/>
                  </a:lnTo>
                  <a:lnTo>
                    <a:pt x="19450" y="22765"/>
                  </a:lnTo>
                  <a:lnTo>
                    <a:pt x="18394" y="23149"/>
                  </a:lnTo>
                  <a:lnTo>
                    <a:pt x="17433" y="23437"/>
                  </a:lnTo>
                  <a:lnTo>
                    <a:pt x="16569" y="23629"/>
                  </a:lnTo>
                  <a:lnTo>
                    <a:pt x="15897" y="23725"/>
                  </a:lnTo>
                  <a:lnTo>
                    <a:pt x="15320" y="23821"/>
                  </a:lnTo>
                  <a:lnTo>
                    <a:pt x="15320" y="23821"/>
                  </a:lnTo>
                  <a:lnTo>
                    <a:pt x="15704" y="23773"/>
                  </a:lnTo>
                  <a:lnTo>
                    <a:pt x="16089" y="23629"/>
                  </a:lnTo>
                  <a:lnTo>
                    <a:pt x="16425" y="23485"/>
                  </a:lnTo>
                  <a:lnTo>
                    <a:pt x="16761" y="23341"/>
                  </a:lnTo>
                  <a:lnTo>
                    <a:pt x="17049" y="23101"/>
                  </a:lnTo>
                  <a:lnTo>
                    <a:pt x="17337" y="22909"/>
                  </a:lnTo>
                  <a:lnTo>
                    <a:pt x="17818" y="22428"/>
                  </a:lnTo>
                  <a:lnTo>
                    <a:pt x="18202" y="21948"/>
                  </a:lnTo>
                  <a:lnTo>
                    <a:pt x="18490" y="21516"/>
                  </a:lnTo>
                  <a:lnTo>
                    <a:pt x="18730" y="21132"/>
                  </a:lnTo>
                  <a:lnTo>
                    <a:pt x="18730" y="21132"/>
                  </a:lnTo>
                  <a:lnTo>
                    <a:pt x="19114" y="21228"/>
                  </a:lnTo>
                  <a:lnTo>
                    <a:pt x="19498" y="21228"/>
                  </a:lnTo>
                  <a:lnTo>
                    <a:pt x="19979" y="21180"/>
                  </a:lnTo>
                  <a:lnTo>
                    <a:pt x="20507" y="21036"/>
                  </a:lnTo>
                  <a:lnTo>
                    <a:pt x="20795" y="20940"/>
                  </a:lnTo>
                  <a:lnTo>
                    <a:pt x="21083" y="20748"/>
                  </a:lnTo>
                  <a:lnTo>
                    <a:pt x="21323" y="20555"/>
                  </a:lnTo>
                  <a:lnTo>
                    <a:pt x="21612" y="20315"/>
                  </a:lnTo>
                  <a:lnTo>
                    <a:pt x="21804" y="19979"/>
                  </a:lnTo>
                  <a:lnTo>
                    <a:pt x="22044" y="19643"/>
                  </a:lnTo>
                  <a:lnTo>
                    <a:pt x="22044" y="19643"/>
                  </a:lnTo>
                  <a:lnTo>
                    <a:pt x="22236" y="19115"/>
                  </a:lnTo>
                  <a:lnTo>
                    <a:pt x="22428" y="18634"/>
                  </a:lnTo>
                  <a:lnTo>
                    <a:pt x="22476" y="18202"/>
                  </a:lnTo>
                  <a:lnTo>
                    <a:pt x="22476" y="17818"/>
                  </a:lnTo>
                  <a:lnTo>
                    <a:pt x="22476" y="17434"/>
                  </a:lnTo>
                  <a:lnTo>
                    <a:pt x="22380" y="17098"/>
                  </a:lnTo>
                  <a:lnTo>
                    <a:pt x="22236" y="16761"/>
                  </a:lnTo>
                  <a:lnTo>
                    <a:pt x="22092" y="16521"/>
                  </a:lnTo>
                  <a:lnTo>
                    <a:pt x="21900" y="16233"/>
                  </a:lnTo>
                  <a:lnTo>
                    <a:pt x="21660" y="16041"/>
                  </a:lnTo>
                  <a:lnTo>
                    <a:pt x="21227" y="15657"/>
                  </a:lnTo>
                  <a:lnTo>
                    <a:pt x="20747" y="15369"/>
                  </a:lnTo>
                  <a:lnTo>
                    <a:pt x="20363" y="15225"/>
                  </a:lnTo>
                  <a:lnTo>
                    <a:pt x="15224" y="12151"/>
                  </a:lnTo>
                  <a:lnTo>
                    <a:pt x="15224" y="12151"/>
                  </a:lnTo>
                  <a:lnTo>
                    <a:pt x="15032" y="11719"/>
                  </a:lnTo>
                  <a:lnTo>
                    <a:pt x="14600" y="10566"/>
                  </a:lnTo>
                  <a:lnTo>
                    <a:pt x="14312" y="9798"/>
                  </a:lnTo>
                  <a:lnTo>
                    <a:pt x="14072" y="8933"/>
                  </a:lnTo>
                  <a:lnTo>
                    <a:pt x="13783" y="8069"/>
                  </a:lnTo>
                  <a:lnTo>
                    <a:pt x="13591" y="7108"/>
                  </a:lnTo>
                  <a:lnTo>
                    <a:pt x="13591" y="7108"/>
                  </a:lnTo>
                  <a:lnTo>
                    <a:pt x="13591" y="7685"/>
                  </a:lnTo>
                  <a:lnTo>
                    <a:pt x="13447" y="8261"/>
                  </a:lnTo>
                  <a:lnTo>
                    <a:pt x="13159" y="9558"/>
                  </a:lnTo>
                  <a:lnTo>
                    <a:pt x="13063" y="10182"/>
                  </a:lnTo>
                  <a:lnTo>
                    <a:pt x="13015" y="10758"/>
                  </a:lnTo>
                  <a:lnTo>
                    <a:pt x="13015" y="10998"/>
                  </a:lnTo>
                  <a:lnTo>
                    <a:pt x="13063" y="11239"/>
                  </a:lnTo>
                  <a:lnTo>
                    <a:pt x="13159" y="11431"/>
                  </a:lnTo>
                  <a:lnTo>
                    <a:pt x="13303" y="11623"/>
                  </a:lnTo>
                  <a:lnTo>
                    <a:pt x="9077" y="10566"/>
                  </a:lnTo>
                  <a:lnTo>
                    <a:pt x="9077" y="10566"/>
                  </a:lnTo>
                  <a:lnTo>
                    <a:pt x="9077" y="9990"/>
                  </a:lnTo>
                  <a:lnTo>
                    <a:pt x="9125" y="9366"/>
                  </a:lnTo>
                  <a:lnTo>
                    <a:pt x="9221" y="8693"/>
                  </a:lnTo>
                  <a:lnTo>
                    <a:pt x="9317" y="8069"/>
                  </a:lnTo>
                  <a:lnTo>
                    <a:pt x="9605" y="7060"/>
                  </a:lnTo>
                  <a:lnTo>
                    <a:pt x="9701" y="6676"/>
                  </a:lnTo>
                  <a:lnTo>
                    <a:pt x="9701" y="6676"/>
                  </a:lnTo>
                  <a:lnTo>
                    <a:pt x="9509" y="6772"/>
                  </a:lnTo>
                  <a:lnTo>
                    <a:pt x="9365" y="6964"/>
                  </a:lnTo>
                  <a:lnTo>
                    <a:pt x="9077" y="7397"/>
                  </a:lnTo>
                  <a:lnTo>
                    <a:pt x="8837" y="7877"/>
                  </a:lnTo>
                  <a:lnTo>
                    <a:pt x="8645" y="8405"/>
                  </a:lnTo>
                  <a:lnTo>
                    <a:pt x="8549" y="8933"/>
                  </a:lnTo>
                  <a:lnTo>
                    <a:pt x="8453" y="9462"/>
                  </a:lnTo>
                  <a:lnTo>
                    <a:pt x="8357" y="10422"/>
                  </a:lnTo>
                  <a:lnTo>
                    <a:pt x="5283" y="9654"/>
                  </a:lnTo>
                  <a:lnTo>
                    <a:pt x="5283" y="9654"/>
                  </a:lnTo>
                  <a:lnTo>
                    <a:pt x="5475" y="8789"/>
                  </a:lnTo>
                  <a:lnTo>
                    <a:pt x="5715" y="7973"/>
                  </a:lnTo>
                  <a:lnTo>
                    <a:pt x="5907" y="7589"/>
                  </a:lnTo>
                  <a:lnTo>
                    <a:pt x="6051" y="7204"/>
                  </a:lnTo>
                  <a:lnTo>
                    <a:pt x="6051" y="7204"/>
                  </a:lnTo>
                  <a:lnTo>
                    <a:pt x="5331" y="7637"/>
                  </a:lnTo>
                  <a:lnTo>
                    <a:pt x="4707" y="8117"/>
                  </a:lnTo>
                  <a:lnTo>
                    <a:pt x="4130" y="8645"/>
                  </a:lnTo>
                  <a:lnTo>
                    <a:pt x="3602" y="9221"/>
                  </a:lnTo>
                  <a:lnTo>
                    <a:pt x="3122" y="9846"/>
                  </a:lnTo>
                  <a:lnTo>
                    <a:pt x="2738" y="10422"/>
                  </a:lnTo>
                  <a:lnTo>
                    <a:pt x="2401" y="11046"/>
                  </a:lnTo>
                  <a:lnTo>
                    <a:pt x="2065" y="11671"/>
                  </a:lnTo>
                  <a:lnTo>
                    <a:pt x="1825" y="12247"/>
                  </a:lnTo>
                  <a:lnTo>
                    <a:pt x="1633" y="12775"/>
                  </a:lnTo>
                  <a:lnTo>
                    <a:pt x="1345" y="13688"/>
                  </a:lnTo>
                  <a:lnTo>
                    <a:pt x="1201" y="14312"/>
                  </a:lnTo>
                  <a:lnTo>
                    <a:pt x="1153" y="14552"/>
                  </a:lnTo>
                  <a:lnTo>
                    <a:pt x="1153" y="14552"/>
                  </a:lnTo>
                  <a:lnTo>
                    <a:pt x="817" y="13928"/>
                  </a:lnTo>
                  <a:lnTo>
                    <a:pt x="577" y="13304"/>
                  </a:lnTo>
                  <a:lnTo>
                    <a:pt x="384" y="12631"/>
                  </a:lnTo>
                  <a:lnTo>
                    <a:pt x="192" y="12055"/>
                  </a:lnTo>
                  <a:lnTo>
                    <a:pt x="96" y="11431"/>
                  </a:lnTo>
                  <a:lnTo>
                    <a:pt x="0" y="10806"/>
                  </a:lnTo>
                  <a:lnTo>
                    <a:pt x="0" y="10230"/>
                  </a:lnTo>
                  <a:lnTo>
                    <a:pt x="0" y="9606"/>
                  </a:lnTo>
                  <a:lnTo>
                    <a:pt x="48" y="9029"/>
                  </a:lnTo>
                  <a:lnTo>
                    <a:pt x="144" y="8453"/>
                  </a:lnTo>
                  <a:lnTo>
                    <a:pt x="240" y="7925"/>
                  </a:lnTo>
                  <a:lnTo>
                    <a:pt x="432" y="7348"/>
                  </a:lnTo>
                  <a:lnTo>
                    <a:pt x="625" y="6820"/>
                  </a:lnTo>
                  <a:lnTo>
                    <a:pt x="817" y="6292"/>
                  </a:lnTo>
                  <a:lnTo>
                    <a:pt x="1105" y="5812"/>
                  </a:lnTo>
                  <a:lnTo>
                    <a:pt x="1393" y="5331"/>
                  </a:lnTo>
                  <a:lnTo>
                    <a:pt x="1681" y="4851"/>
                  </a:lnTo>
                  <a:lnTo>
                    <a:pt x="2017" y="4371"/>
                  </a:lnTo>
                  <a:lnTo>
                    <a:pt x="2401" y="3939"/>
                  </a:lnTo>
                  <a:lnTo>
                    <a:pt x="2786" y="3506"/>
                  </a:lnTo>
                  <a:lnTo>
                    <a:pt x="3218" y="3122"/>
                  </a:lnTo>
                  <a:lnTo>
                    <a:pt x="3650" y="2738"/>
                  </a:lnTo>
                  <a:lnTo>
                    <a:pt x="4563" y="2066"/>
                  </a:lnTo>
                  <a:lnTo>
                    <a:pt x="5571" y="1441"/>
                  </a:lnTo>
                  <a:lnTo>
                    <a:pt x="6628" y="961"/>
                  </a:lnTo>
                  <a:lnTo>
                    <a:pt x="7732" y="529"/>
                  </a:lnTo>
                  <a:lnTo>
                    <a:pt x="8309" y="385"/>
                  </a:lnTo>
                  <a:lnTo>
                    <a:pt x="8837" y="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2048675" y="2421650"/>
              <a:ext cx="92450" cy="37250"/>
            </a:xfrm>
            <a:custGeom>
              <a:avLst/>
              <a:gdLst/>
              <a:ahLst/>
              <a:cxnLst/>
              <a:rect l="l" t="t" r="r" b="b"/>
              <a:pathLst>
                <a:path w="3698" h="1490" extrusionOk="0">
                  <a:moveTo>
                    <a:pt x="1969" y="0"/>
                  </a:moveTo>
                  <a:lnTo>
                    <a:pt x="1489" y="48"/>
                  </a:lnTo>
                  <a:lnTo>
                    <a:pt x="1009" y="144"/>
                  </a:lnTo>
                  <a:lnTo>
                    <a:pt x="624" y="289"/>
                  </a:lnTo>
                  <a:lnTo>
                    <a:pt x="288" y="433"/>
                  </a:lnTo>
                  <a:lnTo>
                    <a:pt x="48" y="625"/>
                  </a:lnTo>
                  <a:lnTo>
                    <a:pt x="0" y="721"/>
                  </a:lnTo>
                  <a:lnTo>
                    <a:pt x="0" y="865"/>
                  </a:lnTo>
                  <a:lnTo>
                    <a:pt x="0" y="961"/>
                  </a:lnTo>
                  <a:lnTo>
                    <a:pt x="96" y="1057"/>
                  </a:lnTo>
                  <a:lnTo>
                    <a:pt x="288" y="1249"/>
                  </a:lnTo>
                  <a:lnTo>
                    <a:pt x="576" y="1393"/>
                  </a:lnTo>
                  <a:lnTo>
                    <a:pt x="864" y="1441"/>
                  </a:lnTo>
                  <a:lnTo>
                    <a:pt x="1249" y="1489"/>
                  </a:lnTo>
                  <a:lnTo>
                    <a:pt x="1681" y="1441"/>
                  </a:lnTo>
                  <a:lnTo>
                    <a:pt x="2161" y="1393"/>
                  </a:lnTo>
                  <a:lnTo>
                    <a:pt x="2593" y="1249"/>
                  </a:lnTo>
                  <a:lnTo>
                    <a:pt x="2978" y="1105"/>
                  </a:lnTo>
                  <a:lnTo>
                    <a:pt x="3314" y="913"/>
                  </a:lnTo>
                  <a:lnTo>
                    <a:pt x="3554" y="721"/>
                  </a:lnTo>
                  <a:lnTo>
                    <a:pt x="3698" y="529"/>
                  </a:lnTo>
                  <a:lnTo>
                    <a:pt x="3698" y="433"/>
                  </a:lnTo>
                  <a:lnTo>
                    <a:pt x="3650" y="337"/>
                  </a:lnTo>
                  <a:lnTo>
                    <a:pt x="3602" y="240"/>
                  </a:lnTo>
                  <a:lnTo>
                    <a:pt x="3506" y="192"/>
                  </a:lnTo>
                  <a:lnTo>
                    <a:pt x="3266" y="96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2048675" y="2421650"/>
              <a:ext cx="92450" cy="37250"/>
            </a:xfrm>
            <a:custGeom>
              <a:avLst/>
              <a:gdLst/>
              <a:ahLst/>
              <a:cxnLst/>
              <a:rect l="l" t="t" r="r" b="b"/>
              <a:pathLst>
                <a:path w="3698" h="1490" fill="none" extrusionOk="0">
                  <a:moveTo>
                    <a:pt x="2449" y="0"/>
                  </a:moveTo>
                  <a:lnTo>
                    <a:pt x="2449" y="0"/>
                  </a:lnTo>
                  <a:lnTo>
                    <a:pt x="1969" y="0"/>
                  </a:lnTo>
                  <a:lnTo>
                    <a:pt x="1489" y="48"/>
                  </a:lnTo>
                  <a:lnTo>
                    <a:pt x="1009" y="144"/>
                  </a:lnTo>
                  <a:lnTo>
                    <a:pt x="624" y="289"/>
                  </a:lnTo>
                  <a:lnTo>
                    <a:pt x="288" y="433"/>
                  </a:lnTo>
                  <a:lnTo>
                    <a:pt x="48" y="625"/>
                  </a:lnTo>
                  <a:lnTo>
                    <a:pt x="0" y="721"/>
                  </a:lnTo>
                  <a:lnTo>
                    <a:pt x="0" y="865"/>
                  </a:lnTo>
                  <a:lnTo>
                    <a:pt x="0" y="961"/>
                  </a:lnTo>
                  <a:lnTo>
                    <a:pt x="96" y="1057"/>
                  </a:lnTo>
                  <a:lnTo>
                    <a:pt x="96" y="1057"/>
                  </a:lnTo>
                  <a:lnTo>
                    <a:pt x="288" y="1249"/>
                  </a:lnTo>
                  <a:lnTo>
                    <a:pt x="576" y="1393"/>
                  </a:lnTo>
                  <a:lnTo>
                    <a:pt x="864" y="1441"/>
                  </a:lnTo>
                  <a:lnTo>
                    <a:pt x="1249" y="1489"/>
                  </a:lnTo>
                  <a:lnTo>
                    <a:pt x="1249" y="1489"/>
                  </a:lnTo>
                  <a:lnTo>
                    <a:pt x="1681" y="1441"/>
                  </a:lnTo>
                  <a:lnTo>
                    <a:pt x="2161" y="1393"/>
                  </a:lnTo>
                  <a:lnTo>
                    <a:pt x="2593" y="1249"/>
                  </a:lnTo>
                  <a:lnTo>
                    <a:pt x="2978" y="1105"/>
                  </a:lnTo>
                  <a:lnTo>
                    <a:pt x="3314" y="913"/>
                  </a:lnTo>
                  <a:lnTo>
                    <a:pt x="3554" y="721"/>
                  </a:lnTo>
                  <a:lnTo>
                    <a:pt x="3698" y="529"/>
                  </a:lnTo>
                  <a:lnTo>
                    <a:pt x="3698" y="433"/>
                  </a:lnTo>
                  <a:lnTo>
                    <a:pt x="3650" y="337"/>
                  </a:lnTo>
                  <a:lnTo>
                    <a:pt x="3650" y="337"/>
                  </a:lnTo>
                  <a:lnTo>
                    <a:pt x="3602" y="240"/>
                  </a:lnTo>
                  <a:lnTo>
                    <a:pt x="3506" y="192"/>
                  </a:lnTo>
                  <a:lnTo>
                    <a:pt x="3266" y="96"/>
                  </a:lnTo>
                  <a:lnTo>
                    <a:pt x="2882" y="0"/>
                  </a:lnTo>
                  <a:lnTo>
                    <a:pt x="24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2099100" y="2457675"/>
              <a:ext cx="51650" cy="33625"/>
            </a:xfrm>
            <a:custGeom>
              <a:avLst/>
              <a:gdLst/>
              <a:ahLst/>
              <a:cxnLst/>
              <a:rect l="l" t="t" r="r" b="b"/>
              <a:pathLst>
                <a:path w="2066" h="1345" extrusionOk="0">
                  <a:moveTo>
                    <a:pt x="1585" y="0"/>
                  </a:moveTo>
                  <a:lnTo>
                    <a:pt x="1249" y="48"/>
                  </a:lnTo>
                  <a:lnTo>
                    <a:pt x="961" y="144"/>
                  </a:lnTo>
                  <a:lnTo>
                    <a:pt x="624" y="336"/>
                  </a:lnTo>
                  <a:lnTo>
                    <a:pt x="336" y="528"/>
                  </a:lnTo>
                  <a:lnTo>
                    <a:pt x="144" y="720"/>
                  </a:lnTo>
                  <a:lnTo>
                    <a:pt x="0" y="913"/>
                  </a:lnTo>
                  <a:lnTo>
                    <a:pt x="0" y="1009"/>
                  </a:lnTo>
                  <a:lnTo>
                    <a:pt x="48" y="1105"/>
                  </a:lnTo>
                  <a:lnTo>
                    <a:pt x="96" y="1201"/>
                  </a:lnTo>
                  <a:lnTo>
                    <a:pt x="192" y="1249"/>
                  </a:lnTo>
                  <a:lnTo>
                    <a:pt x="432" y="1345"/>
                  </a:lnTo>
                  <a:lnTo>
                    <a:pt x="672" y="1345"/>
                  </a:lnTo>
                  <a:lnTo>
                    <a:pt x="961" y="1297"/>
                  </a:lnTo>
                  <a:lnTo>
                    <a:pt x="1249" y="1249"/>
                  </a:lnTo>
                  <a:lnTo>
                    <a:pt x="1537" y="1105"/>
                  </a:lnTo>
                  <a:lnTo>
                    <a:pt x="1777" y="913"/>
                  </a:lnTo>
                  <a:lnTo>
                    <a:pt x="1921" y="720"/>
                  </a:lnTo>
                  <a:lnTo>
                    <a:pt x="2065" y="528"/>
                  </a:lnTo>
                  <a:lnTo>
                    <a:pt x="2065" y="336"/>
                  </a:lnTo>
                  <a:lnTo>
                    <a:pt x="2017" y="240"/>
                  </a:lnTo>
                  <a:lnTo>
                    <a:pt x="1969" y="144"/>
                  </a:lnTo>
                  <a:lnTo>
                    <a:pt x="1777" y="48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2099100" y="2457675"/>
              <a:ext cx="51650" cy="33625"/>
            </a:xfrm>
            <a:custGeom>
              <a:avLst/>
              <a:gdLst/>
              <a:ahLst/>
              <a:cxnLst/>
              <a:rect l="l" t="t" r="r" b="b"/>
              <a:pathLst>
                <a:path w="2066" h="1345" fill="none" extrusionOk="0">
                  <a:moveTo>
                    <a:pt x="1585" y="0"/>
                  </a:moveTo>
                  <a:lnTo>
                    <a:pt x="1585" y="0"/>
                  </a:lnTo>
                  <a:lnTo>
                    <a:pt x="1249" y="48"/>
                  </a:lnTo>
                  <a:lnTo>
                    <a:pt x="961" y="144"/>
                  </a:lnTo>
                  <a:lnTo>
                    <a:pt x="624" y="336"/>
                  </a:lnTo>
                  <a:lnTo>
                    <a:pt x="336" y="528"/>
                  </a:lnTo>
                  <a:lnTo>
                    <a:pt x="144" y="720"/>
                  </a:lnTo>
                  <a:lnTo>
                    <a:pt x="0" y="913"/>
                  </a:lnTo>
                  <a:lnTo>
                    <a:pt x="0" y="1009"/>
                  </a:lnTo>
                  <a:lnTo>
                    <a:pt x="48" y="1105"/>
                  </a:lnTo>
                  <a:lnTo>
                    <a:pt x="96" y="1201"/>
                  </a:lnTo>
                  <a:lnTo>
                    <a:pt x="192" y="1249"/>
                  </a:lnTo>
                  <a:lnTo>
                    <a:pt x="192" y="1249"/>
                  </a:lnTo>
                  <a:lnTo>
                    <a:pt x="432" y="1345"/>
                  </a:lnTo>
                  <a:lnTo>
                    <a:pt x="672" y="1345"/>
                  </a:lnTo>
                  <a:lnTo>
                    <a:pt x="672" y="1345"/>
                  </a:lnTo>
                  <a:lnTo>
                    <a:pt x="961" y="1297"/>
                  </a:lnTo>
                  <a:lnTo>
                    <a:pt x="1249" y="1249"/>
                  </a:lnTo>
                  <a:lnTo>
                    <a:pt x="1537" y="1105"/>
                  </a:lnTo>
                  <a:lnTo>
                    <a:pt x="1777" y="913"/>
                  </a:lnTo>
                  <a:lnTo>
                    <a:pt x="1921" y="720"/>
                  </a:lnTo>
                  <a:lnTo>
                    <a:pt x="2065" y="528"/>
                  </a:lnTo>
                  <a:lnTo>
                    <a:pt x="2065" y="336"/>
                  </a:lnTo>
                  <a:lnTo>
                    <a:pt x="2017" y="240"/>
                  </a:lnTo>
                  <a:lnTo>
                    <a:pt x="1969" y="144"/>
                  </a:lnTo>
                  <a:lnTo>
                    <a:pt x="1969" y="144"/>
                  </a:lnTo>
                  <a:lnTo>
                    <a:pt x="1777" y="48"/>
                  </a:lnTo>
                  <a:lnTo>
                    <a:pt x="15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2449675" y="2594525"/>
              <a:ext cx="37250" cy="61275"/>
            </a:xfrm>
            <a:custGeom>
              <a:avLst/>
              <a:gdLst/>
              <a:ahLst/>
              <a:cxnLst/>
              <a:rect l="l" t="t" r="r" b="b"/>
              <a:pathLst>
                <a:path w="1490" h="2451" extrusionOk="0">
                  <a:moveTo>
                    <a:pt x="385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6" y="241"/>
                  </a:lnTo>
                  <a:lnTo>
                    <a:pt x="48" y="385"/>
                  </a:lnTo>
                  <a:lnTo>
                    <a:pt x="0" y="769"/>
                  </a:lnTo>
                  <a:lnTo>
                    <a:pt x="0" y="1202"/>
                  </a:lnTo>
                  <a:lnTo>
                    <a:pt x="145" y="1682"/>
                  </a:lnTo>
                  <a:lnTo>
                    <a:pt x="337" y="2066"/>
                  </a:lnTo>
                  <a:lnTo>
                    <a:pt x="433" y="2210"/>
                  </a:lnTo>
                  <a:lnTo>
                    <a:pt x="577" y="2354"/>
                  </a:lnTo>
                  <a:lnTo>
                    <a:pt x="721" y="2402"/>
                  </a:lnTo>
                  <a:lnTo>
                    <a:pt x="913" y="2450"/>
                  </a:lnTo>
                  <a:lnTo>
                    <a:pt x="961" y="2450"/>
                  </a:lnTo>
                  <a:lnTo>
                    <a:pt x="1105" y="2402"/>
                  </a:lnTo>
                  <a:lnTo>
                    <a:pt x="1249" y="2306"/>
                  </a:lnTo>
                  <a:lnTo>
                    <a:pt x="1393" y="2210"/>
                  </a:lnTo>
                  <a:lnTo>
                    <a:pt x="1441" y="2066"/>
                  </a:lnTo>
                  <a:lnTo>
                    <a:pt x="1489" y="1922"/>
                  </a:lnTo>
                  <a:lnTo>
                    <a:pt x="1489" y="1730"/>
                  </a:lnTo>
                  <a:lnTo>
                    <a:pt x="1441" y="1346"/>
                  </a:lnTo>
                  <a:lnTo>
                    <a:pt x="1345" y="913"/>
                  </a:lnTo>
                  <a:lnTo>
                    <a:pt x="1105" y="529"/>
                  </a:lnTo>
                  <a:lnTo>
                    <a:pt x="865" y="241"/>
                  </a:lnTo>
                  <a:lnTo>
                    <a:pt x="673" y="97"/>
                  </a:lnTo>
                  <a:lnTo>
                    <a:pt x="529" y="4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2449675" y="2594525"/>
              <a:ext cx="37250" cy="61275"/>
            </a:xfrm>
            <a:custGeom>
              <a:avLst/>
              <a:gdLst/>
              <a:ahLst/>
              <a:cxnLst/>
              <a:rect l="l" t="t" r="r" b="b"/>
              <a:pathLst>
                <a:path w="1490" h="2451" fill="none" extrusionOk="0">
                  <a:moveTo>
                    <a:pt x="385" y="1"/>
                  </a:moveTo>
                  <a:lnTo>
                    <a:pt x="385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6" y="241"/>
                  </a:lnTo>
                  <a:lnTo>
                    <a:pt x="48" y="385"/>
                  </a:lnTo>
                  <a:lnTo>
                    <a:pt x="0" y="769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145" y="1682"/>
                  </a:lnTo>
                  <a:lnTo>
                    <a:pt x="337" y="2066"/>
                  </a:lnTo>
                  <a:lnTo>
                    <a:pt x="433" y="2210"/>
                  </a:lnTo>
                  <a:lnTo>
                    <a:pt x="577" y="2354"/>
                  </a:lnTo>
                  <a:lnTo>
                    <a:pt x="721" y="2402"/>
                  </a:lnTo>
                  <a:lnTo>
                    <a:pt x="913" y="2450"/>
                  </a:lnTo>
                  <a:lnTo>
                    <a:pt x="913" y="2450"/>
                  </a:lnTo>
                  <a:lnTo>
                    <a:pt x="961" y="2450"/>
                  </a:lnTo>
                  <a:lnTo>
                    <a:pt x="961" y="2450"/>
                  </a:lnTo>
                  <a:lnTo>
                    <a:pt x="1105" y="2402"/>
                  </a:lnTo>
                  <a:lnTo>
                    <a:pt x="1249" y="2306"/>
                  </a:lnTo>
                  <a:lnTo>
                    <a:pt x="1393" y="2210"/>
                  </a:lnTo>
                  <a:lnTo>
                    <a:pt x="1441" y="2066"/>
                  </a:lnTo>
                  <a:lnTo>
                    <a:pt x="1489" y="1922"/>
                  </a:lnTo>
                  <a:lnTo>
                    <a:pt x="1489" y="1730"/>
                  </a:lnTo>
                  <a:lnTo>
                    <a:pt x="1441" y="1346"/>
                  </a:lnTo>
                  <a:lnTo>
                    <a:pt x="1345" y="913"/>
                  </a:lnTo>
                  <a:lnTo>
                    <a:pt x="1105" y="529"/>
                  </a:lnTo>
                  <a:lnTo>
                    <a:pt x="865" y="241"/>
                  </a:lnTo>
                  <a:lnTo>
                    <a:pt x="673" y="97"/>
                  </a:lnTo>
                  <a:lnTo>
                    <a:pt x="529" y="49"/>
                  </a:lnTo>
                  <a:lnTo>
                    <a:pt x="529" y="49"/>
                  </a:lnTo>
                  <a:lnTo>
                    <a:pt x="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2412450" y="2611350"/>
              <a:ext cx="26450" cy="43250"/>
            </a:xfrm>
            <a:custGeom>
              <a:avLst/>
              <a:gdLst/>
              <a:ahLst/>
              <a:cxnLst/>
              <a:rect l="l" t="t" r="r" b="b"/>
              <a:pathLst>
                <a:path w="1058" h="1730" extrusionOk="0">
                  <a:moveTo>
                    <a:pt x="289" y="0"/>
                  </a:moveTo>
                  <a:lnTo>
                    <a:pt x="193" y="48"/>
                  </a:lnTo>
                  <a:lnTo>
                    <a:pt x="97" y="96"/>
                  </a:lnTo>
                  <a:lnTo>
                    <a:pt x="1" y="288"/>
                  </a:lnTo>
                  <a:lnTo>
                    <a:pt x="1" y="577"/>
                  </a:lnTo>
                  <a:lnTo>
                    <a:pt x="1" y="865"/>
                  </a:lnTo>
                  <a:lnTo>
                    <a:pt x="97" y="1201"/>
                  </a:lnTo>
                  <a:lnTo>
                    <a:pt x="241" y="1441"/>
                  </a:lnTo>
                  <a:lnTo>
                    <a:pt x="385" y="1633"/>
                  </a:lnTo>
                  <a:lnTo>
                    <a:pt x="529" y="1681"/>
                  </a:lnTo>
                  <a:lnTo>
                    <a:pt x="625" y="1729"/>
                  </a:lnTo>
                  <a:lnTo>
                    <a:pt x="673" y="1729"/>
                  </a:lnTo>
                  <a:lnTo>
                    <a:pt x="769" y="1681"/>
                  </a:lnTo>
                  <a:lnTo>
                    <a:pt x="865" y="1633"/>
                  </a:lnTo>
                  <a:lnTo>
                    <a:pt x="961" y="1537"/>
                  </a:lnTo>
                  <a:lnTo>
                    <a:pt x="1009" y="1441"/>
                  </a:lnTo>
                  <a:lnTo>
                    <a:pt x="1057" y="1201"/>
                  </a:lnTo>
                  <a:lnTo>
                    <a:pt x="1009" y="961"/>
                  </a:lnTo>
                  <a:lnTo>
                    <a:pt x="913" y="673"/>
                  </a:lnTo>
                  <a:lnTo>
                    <a:pt x="769" y="385"/>
                  </a:lnTo>
                  <a:lnTo>
                    <a:pt x="577" y="192"/>
                  </a:lnTo>
                  <a:lnTo>
                    <a:pt x="385" y="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2412450" y="2611350"/>
              <a:ext cx="26450" cy="43250"/>
            </a:xfrm>
            <a:custGeom>
              <a:avLst/>
              <a:gdLst/>
              <a:ahLst/>
              <a:cxnLst/>
              <a:rect l="l" t="t" r="r" b="b"/>
              <a:pathLst>
                <a:path w="1058" h="1730" fill="none" extrusionOk="0">
                  <a:moveTo>
                    <a:pt x="289" y="0"/>
                  </a:moveTo>
                  <a:lnTo>
                    <a:pt x="289" y="0"/>
                  </a:lnTo>
                  <a:lnTo>
                    <a:pt x="193" y="48"/>
                  </a:lnTo>
                  <a:lnTo>
                    <a:pt x="97" y="96"/>
                  </a:lnTo>
                  <a:lnTo>
                    <a:pt x="1" y="288"/>
                  </a:lnTo>
                  <a:lnTo>
                    <a:pt x="1" y="577"/>
                  </a:lnTo>
                  <a:lnTo>
                    <a:pt x="1" y="865"/>
                  </a:lnTo>
                  <a:lnTo>
                    <a:pt x="1" y="865"/>
                  </a:lnTo>
                  <a:lnTo>
                    <a:pt x="97" y="1201"/>
                  </a:lnTo>
                  <a:lnTo>
                    <a:pt x="241" y="1441"/>
                  </a:lnTo>
                  <a:lnTo>
                    <a:pt x="385" y="1633"/>
                  </a:lnTo>
                  <a:lnTo>
                    <a:pt x="529" y="1681"/>
                  </a:lnTo>
                  <a:lnTo>
                    <a:pt x="625" y="1729"/>
                  </a:lnTo>
                  <a:lnTo>
                    <a:pt x="625" y="1729"/>
                  </a:lnTo>
                  <a:lnTo>
                    <a:pt x="673" y="1729"/>
                  </a:lnTo>
                  <a:lnTo>
                    <a:pt x="673" y="1729"/>
                  </a:lnTo>
                  <a:lnTo>
                    <a:pt x="769" y="1681"/>
                  </a:lnTo>
                  <a:lnTo>
                    <a:pt x="865" y="1633"/>
                  </a:lnTo>
                  <a:lnTo>
                    <a:pt x="961" y="1537"/>
                  </a:lnTo>
                  <a:lnTo>
                    <a:pt x="1009" y="1441"/>
                  </a:lnTo>
                  <a:lnTo>
                    <a:pt x="1057" y="1201"/>
                  </a:lnTo>
                  <a:lnTo>
                    <a:pt x="1009" y="961"/>
                  </a:lnTo>
                  <a:lnTo>
                    <a:pt x="913" y="673"/>
                  </a:lnTo>
                  <a:lnTo>
                    <a:pt x="769" y="385"/>
                  </a:lnTo>
                  <a:lnTo>
                    <a:pt x="577" y="192"/>
                  </a:lnTo>
                  <a:lnTo>
                    <a:pt x="385" y="48"/>
                  </a:lnTo>
                  <a:lnTo>
                    <a:pt x="385" y="48"/>
                  </a:lnTo>
                  <a:lnTo>
                    <a:pt x="2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1849350" y="2905500"/>
              <a:ext cx="462275" cy="253350"/>
            </a:xfrm>
            <a:custGeom>
              <a:avLst/>
              <a:gdLst/>
              <a:ahLst/>
              <a:cxnLst/>
              <a:rect l="l" t="t" r="r" b="b"/>
              <a:pathLst>
                <a:path w="18491" h="10134" extrusionOk="0">
                  <a:moveTo>
                    <a:pt x="1586" y="1"/>
                  </a:moveTo>
                  <a:lnTo>
                    <a:pt x="1" y="1777"/>
                  </a:lnTo>
                  <a:lnTo>
                    <a:pt x="337" y="2210"/>
                  </a:lnTo>
                  <a:lnTo>
                    <a:pt x="1394" y="3362"/>
                  </a:lnTo>
                  <a:lnTo>
                    <a:pt x="2114" y="4083"/>
                  </a:lnTo>
                  <a:lnTo>
                    <a:pt x="3026" y="4899"/>
                  </a:lnTo>
                  <a:lnTo>
                    <a:pt x="4035" y="5716"/>
                  </a:lnTo>
                  <a:lnTo>
                    <a:pt x="5188" y="6580"/>
                  </a:lnTo>
                  <a:lnTo>
                    <a:pt x="6436" y="7444"/>
                  </a:lnTo>
                  <a:lnTo>
                    <a:pt x="7109" y="7829"/>
                  </a:lnTo>
                  <a:lnTo>
                    <a:pt x="7781" y="8213"/>
                  </a:lnTo>
                  <a:lnTo>
                    <a:pt x="8501" y="8549"/>
                  </a:lnTo>
                  <a:lnTo>
                    <a:pt x="9222" y="8885"/>
                  </a:lnTo>
                  <a:lnTo>
                    <a:pt x="9990" y="9221"/>
                  </a:lnTo>
                  <a:lnTo>
                    <a:pt x="10758" y="9461"/>
                  </a:lnTo>
                  <a:lnTo>
                    <a:pt x="11527" y="9702"/>
                  </a:lnTo>
                  <a:lnTo>
                    <a:pt x="12343" y="9894"/>
                  </a:lnTo>
                  <a:lnTo>
                    <a:pt x="13208" y="10038"/>
                  </a:lnTo>
                  <a:lnTo>
                    <a:pt x="14024" y="10086"/>
                  </a:lnTo>
                  <a:lnTo>
                    <a:pt x="14889" y="10134"/>
                  </a:lnTo>
                  <a:lnTo>
                    <a:pt x="15753" y="10134"/>
                  </a:lnTo>
                  <a:lnTo>
                    <a:pt x="16618" y="10038"/>
                  </a:lnTo>
                  <a:lnTo>
                    <a:pt x="17530" y="9894"/>
                  </a:lnTo>
                  <a:lnTo>
                    <a:pt x="17770" y="9798"/>
                  </a:lnTo>
                  <a:lnTo>
                    <a:pt x="18010" y="9654"/>
                  </a:lnTo>
                  <a:lnTo>
                    <a:pt x="18202" y="9461"/>
                  </a:lnTo>
                  <a:lnTo>
                    <a:pt x="18346" y="9269"/>
                  </a:lnTo>
                  <a:lnTo>
                    <a:pt x="18443" y="9029"/>
                  </a:lnTo>
                  <a:lnTo>
                    <a:pt x="18491" y="8741"/>
                  </a:lnTo>
                  <a:lnTo>
                    <a:pt x="18443" y="8501"/>
                  </a:lnTo>
                  <a:lnTo>
                    <a:pt x="18394" y="8213"/>
                  </a:lnTo>
                  <a:lnTo>
                    <a:pt x="17866" y="6964"/>
                  </a:lnTo>
                  <a:lnTo>
                    <a:pt x="17674" y="6580"/>
                  </a:lnTo>
                  <a:lnTo>
                    <a:pt x="17434" y="6244"/>
                  </a:lnTo>
                  <a:lnTo>
                    <a:pt x="17146" y="5956"/>
                  </a:lnTo>
                  <a:lnTo>
                    <a:pt x="16858" y="5716"/>
                  </a:lnTo>
                  <a:lnTo>
                    <a:pt x="16473" y="5523"/>
                  </a:lnTo>
                  <a:lnTo>
                    <a:pt x="16137" y="5379"/>
                  </a:lnTo>
                  <a:lnTo>
                    <a:pt x="15705" y="5283"/>
                  </a:lnTo>
                  <a:lnTo>
                    <a:pt x="15321" y="5283"/>
                  </a:lnTo>
                  <a:lnTo>
                    <a:pt x="14264" y="5331"/>
                  </a:lnTo>
                  <a:lnTo>
                    <a:pt x="13112" y="5331"/>
                  </a:lnTo>
                  <a:lnTo>
                    <a:pt x="12439" y="5283"/>
                  </a:lnTo>
                  <a:lnTo>
                    <a:pt x="11767" y="5187"/>
                  </a:lnTo>
                  <a:lnTo>
                    <a:pt x="11047" y="5043"/>
                  </a:lnTo>
                  <a:lnTo>
                    <a:pt x="10230" y="4851"/>
                  </a:lnTo>
                  <a:lnTo>
                    <a:pt x="9414" y="4611"/>
                  </a:lnTo>
                  <a:lnTo>
                    <a:pt x="8501" y="4275"/>
                  </a:lnTo>
                  <a:lnTo>
                    <a:pt x="7541" y="3843"/>
                  </a:lnTo>
                  <a:lnTo>
                    <a:pt x="6484" y="3314"/>
                  </a:lnTo>
                  <a:lnTo>
                    <a:pt x="5380" y="2690"/>
                  </a:lnTo>
                  <a:lnTo>
                    <a:pt x="4179" y="1922"/>
                  </a:lnTo>
                  <a:lnTo>
                    <a:pt x="2930" y="100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1849350" y="2905500"/>
              <a:ext cx="462275" cy="253350"/>
            </a:xfrm>
            <a:custGeom>
              <a:avLst/>
              <a:gdLst/>
              <a:ahLst/>
              <a:cxnLst/>
              <a:rect l="l" t="t" r="r" b="b"/>
              <a:pathLst>
                <a:path w="18491" h="10134" fill="none" extrusionOk="0">
                  <a:moveTo>
                    <a:pt x="15321" y="5283"/>
                  </a:moveTo>
                  <a:lnTo>
                    <a:pt x="15321" y="5283"/>
                  </a:lnTo>
                  <a:lnTo>
                    <a:pt x="14264" y="5331"/>
                  </a:lnTo>
                  <a:lnTo>
                    <a:pt x="13112" y="5331"/>
                  </a:lnTo>
                  <a:lnTo>
                    <a:pt x="12439" y="5283"/>
                  </a:lnTo>
                  <a:lnTo>
                    <a:pt x="11767" y="5187"/>
                  </a:lnTo>
                  <a:lnTo>
                    <a:pt x="11047" y="5043"/>
                  </a:lnTo>
                  <a:lnTo>
                    <a:pt x="10230" y="4851"/>
                  </a:lnTo>
                  <a:lnTo>
                    <a:pt x="9414" y="4611"/>
                  </a:lnTo>
                  <a:lnTo>
                    <a:pt x="8501" y="4275"/>
                  </a:lnTo>
                  <a:lnTo>
                    <a:pt x="7541" y="3843"/>
                  </a:lnTo>
                  <a:lnTo>
                    <a:pt x="6484" y="3314"/>
                  </a:lnTo>
                  <a:lnTo>
                    <a:pt x="5380" y="2690"/>
                  </a:lnTo>
                  <a:lnTo>
                    <a:pt x="4179" y="1922"/>
                  </a:lnTo>
                  <a:lnTo>
                    <a:pt x="2930" y="1009"/>
                  </a:lnTo>
                  <a:lnTo>
                    <a:pt x="1586" y="1"/>
                  </a:lnTo>
                  <a:lnTo>
                    <a:pt x="1" y="1777"/>
                  </a:lnTo>
                  <a:lnTo>
                    <a:pt x="1" y="1777"/>
                  </a:lnTo>
                  <a:lnTo>
                    <a:pt x="337" y="2210"/>
                  </a:lnTo>
                  <a:lnTo>
                    <a:pt x="1394" y="3362"/>
                  </a:lnTo>
                  <a:lnTo>
                    <a:pt x="2114" y="4083"/>
                  </a:lnTo>
                  <a:lnTo>
                    <a:pt x="3026" y="4899"/>
                  </a:lnTo>
                  <a:lnTo>
                    <a:pt x="4035" y="5716"/>
                  </a:lnTo>
                  <a:lnTo>
                    <a:pt x="5188" y="6580"/>
                  </a:lnTo>
                  <a:lnTo>
                    <a:pt x="6436" y="7444"/>
                  </a:lnTo>
                  <a:lnTo>
                    <a:pt x="7109" y="7829"/>
                  </a:lnTo>
                  <a:lnTo>
                    <a:pt x="7781" y="8213"/>
                  </a:lnTo>
                  <a:lnTo>
                    <a:pt x="8501" y="8549"/>
                  </a:lnTo>
                  <a:lnTo>
                    <a:pt x="9222" y="8885"/>
                  </a:lnTo>
                  <a:lnTo>
                    <a:pt x="9990" y="9221"/>
                  </a:lnTo>
                  <a:lnTo>
                    <a:pt x="10758" y="9461"/>
                  </a:lnTo>
                  <a:lnTo>
                    <a:pt x="11527" y="9702"/>
                  </a:lnTo>
                  <a:lnTo>
                    <a:pt x="12343" y="9894"/>
                  </a:lnTo>
                  <a:lnTo>
                    <a:pt x="13208" y="10038"/>
                  </a:lnTo>
                  <a:lnTo>
                    <a:pt x="14024" y="10086"/>
                  </a:lnTo>
                  <a:lnTo>
                    <a:pt x="14889" y="10134"/>
                  </a:lnTo>
                  <a:lnTo>
                    <a:pt x="15753" y="10134"/>
                  </a:lnTo>
                  <a:lnTo>
                    <a:pt x="16618" y="10038"/>
                  </a:lnTo>
                  <a:lnTo>
                    <a:pt x="17530" y="9894"/>
                  </a:lnTo>
                  <a:lnTo>
                    <a:pt x="17530" y="9894"/>
                  </a:lnTo>
                  <a:lnTo>
                    <a:pt x="17770" y="9798"/>
                  </a:lnTo>
                  <a:lnTo>
                    <a:pt x="18010" y="9654"/>
                  </a:lnTo>
                  <a:lnTo>
                    <a:pt x="18202" y="9461"/>
                  </a:lnTo>
                  <a:lnTo>
                    <a:pt x="18346" y="9269"/>
                  </a:lnTo>
                  <a:lnTo>
                    <a:pt x="18443" y="9029"/>
                  </a:lnTo>
                  <a:lnTo>
                    <a:pt x="18491" y="8741"/>
                  </a:lnTo>
                  <a:lnTo>
                    <a:pt x="18443" y="8501"/>
                  </a:lnTo>
                  <a:lnTo>
                    <a:pt x="18394" y="8213"/>
                  </a:lnTo>
                  <a:lnTo>
                    <a:pt x="17866" y="6964"/>
                  </a:lnTo>
                  <a:lnTo>
                    <a:pt x="17866" y="6964"/>
                  </a:lnTo>
                  <a:lnTo>
                    <a:pt x="17674" y="6580"/>
                  </a:lnTo>
                  <a:lnTo>
                    <a:pt x="17434" y="6244"/>
                  </a:lnTo>
                  <a:lnTo>
                    <a:pt x="17146" y="5956"/>
                  </a:lnTo>
                  <a:lnTo>
                    <a:pt x="16858" y="5716"/>
                  </a:lnTo>
                  <a:lnTo>
                    <a:pt x="16473" y="5523"/>
                  </a:lnTo>
                  <a:lnTo>
                    <a:pt x="16137" y="5379"/>
                  </a:lnTo>
                  <a:lnTo>
                    <a:pt x="15705" y="5283"/>
                  </a:lnTo>
                  <a:lnTo>
                    <a:pt x="15321" y="52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2111100" y="3029175"/>
              <a:ext cx="67250" cy="9625"/>
            </a:xfrm>
            <a:custGeom>
              <a:avLst/>
              <a:gdLst/>
              <a:ahLst/>
              <a:cxnLst/>
              <a:rect l="l" t="t" r="r" b="b"/>
              <a:pathLst>
                <a:path w="2690" h="385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69" y="144"/>
                  </a:lnTo>
                  <a:lnTo>
                    <a:pt x="1441" y="240"/>
                  </a:lnTo>
                  <a:lnTo>
                    <a:pt x="2065" y="336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065" y="336"/>
                  </a:lnTo>
                  <a:lnTo>
                    <a:pt x="1441" y="240"/>
                  </a:lnTo>
                  <a:lnTo>
                    <a:pt x="769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2111100" y="3029175"/>
              <a:ext cx="67250" cy="9625"/>
            </a:xfrm>
            <a:custGeom>
              <a:avLst/>
              <a:gdLst/>
              <a:ahLst/>
              <a:cxnLst/>
              <a:rect l="l" t="t" r="r" b="b"/>
              <a:pathLst>
                <a:path w="2690" h="3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69" y="144"/>
                  </a:lnTo>
                  <a:lnTo>
                    <a:pt x="1441" y="240"/>
                  </a:lnTo>
                  <a:lnTo>
                    <a:pt x="2065" y="336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690" y="384"/>
                  </a:lnTo>
                  <a:lnTo>
                    <a:pt x="2065" y="336"/>
                  </a:lnTo>
                  <a:lnTo>
                    <a:pt x="1441" y="240"/>
                  </a:lnTo>
                  <a:lnTo>
                    <a:pt x="769" y="1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2178325" y="3038775"/>
              <a:ext cx="8425" cy="25"/>
            </a:xfrm>
            <a:custGeom>
              <a:avLst/>
              <a:gdLst/>
              <a:ahLst/>
              <a:cxnLst/>
              <a:rect l="l" t="t" r="r" b="b"/>
              <a:pathLst>
                <a:path w="337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2178325" y="3038775"/>
              <a:ext cx="8425" cy="25"/>
            </a:xfrm>
            <a:custGeom>
              <a:avLst/>
              <a:gdLst/>
              <a:ahLst/>
              <a:cxnLst/>
              <a:rect l="l" t="t" r="r" b="b"/>
              <a:pathLst>
                <a:path w="33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2099100" y="3029175"/>
              <a:ext cx="87650" cy="123675"/>
            </a:xfrm>
            <a:custGeom>
              <a:avLst/>
              <a:gdLst/>
              <a:ahLst/>
              <a:cxnLst/>
              <a:rect l="l" t="t" r="r" b="b"/>
              <a:pathLst>
                <a:path w="3506" h="4947" extrusionOk="0">
                  <a:moveTo>
                    <a:pt x="480" y="0"/>
                  </a:moveTo>
                  <a:lnTo>
                    <a:pt x="0" y="4226"/>
                  </a:lnTo>
                  <a:lnTo>
                    <a:pt x="1201" y="4659"/>
                  </a:lnTo>
                  <a:lnTo>
                    <a:pt x="1825" y="4803"/>
                  </a:lnTo>
                  <a:lnTo>
                    <a:pt x="2497" y="4947"/>
                  </a:lnTo>
                  <a:lnTo>
                    <a:pt x="3170" y="3410"/>
                  </a:lnTo>
                  <a:lnTo>
                    <a:pt x="3506" y="384"/>
                  </a:lnTo>
                  <a:lnTo>
                    <a:pt x="3170" y="384"/>
                  </a:lnTo>
                  <a:lnTo>
                    <a:pt x="2545" y="336"/>
                  </a:lnTo>
                  <a:lnTo>
                    <a:pt x="1921" y="240"/>
                  </a:lnTo>
                  <a:lnTo>
                    <a:pt x="1249" y="14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2099100" y="3029175"/>
              <a:ext cx="87650" cy="123675"/>
            </a:xfrm>
            <a:custGeom>
              <a:avLst/>
              <a:gdLst/>
              <a:ahLst/>
              <a:cxnLst/>
              <a:rect l="l" t="t" r="r" b="b"/>
              <a:pathLst>
                <a:path w="3506" h="4947" fill="none" extrusionOk="0">
                  <a:moveTo>
                    <a:pt x="480" y="0"/>
                  </a:moveTo>
                  <a:lnTo>
                    <a:pt x="0" y="4226"/>
                  </a:lnTo>
                  <a:lnTo>
                    <a:pt x="0" y="4226"/>
                  </a:lnTo>
                  <a:lnTo>
                    <a:pt x="1201" y="4659"/>
                  </a:lnTo>
                  <a:lnTo>
                    <a:pt x="1825" y="4803"/>
                  </a:lnTo>
                  <a:lnTo>
                    <a:pt x="2497" y="4947"/>
                  </a:lnTo>
                  <a:lnTo>
                    <a:pt x="3170" y="3410"/>
                  </a:lnTo>
                  <a:lnTo>
                    <a:pt x="3506" y="384"/>
                  </a:lnTo>
                  <a:lnTo>
                    <a:pt x="3506" y="384"/>
                  </a:lnTo>
                  <a:lnTo>
                    <a:pt x="3170" y="384"/>
                  </a:lnTo>
                  <a:lnTo>
                    <a:pt x="3170" y="384"/>
                  </a:lnTo>
                  <a:lnTo>
                    <a:pt x="3170" y="384"/>
                  </a:lnTo>
                  <a:lnTo>
                    <a:pt x="2545" y="336"/>
                  </a:lnTo>
                  <a:lnTo>
                    <a:pt x="1921" y="240"/>
                  </a:lnTo>
                  <a:lnTo>
                    <a:pt x="1249" y="144"/>
                  </a:lnTo>
                  <a:lnTo>
                    <a:pt x="4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2123100" y="3012350"/>
              <a:ext cx="202925" cy="156125"/>
            </a:xfrm>
            <a:custGeom>
              <a:avLst/>
              <a:gdLst/>
              <a:ahLst/>
              <a:cxnLst/>
              <a:rect l="l" t="t" r="r" b="b"/>
              <a:pathLst>
                <a:path w="8117" h="6245" extrusionOk="0">
                  <a:moveTo>
                    <a:pt x="241" y="1"/>
                  </a:moveTo>
                  <a:lnTo>
                    <a:pt x="1" y="5716"/>
                  </a:lnTo>
                  <a:lnTo>
                    <a:pt x="1057" y="5908"/>
                  </a:lnTo>
                  <a:lnTo>
                    <a:pt x="2114" y="6052"/>
                  </a:lnTo>
                  <a:lnTo>
                    <a:pt x="3410" y="6196"/>
                  </a:lnTo>
                  <a:lnTo>
                    <a:pt x="4755" y="6244"/>
                  </a:lnTo>
                  <a:lnTo>
                    <a:pt x="5379" y="6244"/>
                  </a:lnTo>
                  <a:lnTo>
                    <a:pt x="6004" y="6196"/>
                  </a:lnTo>
                  <a:lnTo>
                    <a:pt x="6532" y="6100"/>
                  </a:lnTo>
                  <a:lnTo>
                    <a:pt x="7012" y="5956"/>
                  </a:lnTo>
                  <a:lnTo>
                    <a:pt x="7444" y="5764"/>
                  </a:lnTo>
                  <a:lnTo>
                    <a:pt x="7589" y="5620"/>
                  </a:lnTo>
                  <a:lnTo>
                    <a:pt x="7685" y="5476"/>
                  </a:lnTo>
                  <a:lnTo>
                    <a:pt x="7925" y="5187"/>
                  </a:lnTo>
                  <a:lnTo>
                    <a:pt x="8021" y="4851"/>
                  </a:lnTo>
                  <a:lnTo>
                    <a:pt x="8117" y="4467"/>
                  </a:lnTo>
                  <a:lnTo>
                    <a:pt x="8117" y="4083"/>
                  </a:lnTo>
                  <a:lnTo>
                    <a:pt x="8069" y="3699"/>
                  </a:lnTo>
                  <a:lnTo>
                    <a:pt x="7973" y="3314"/>
                  </a:lnTo>
                  <a:lnTo>
                    <a:pt x="7829" y="2930"/>
                  </a:lnTo>
                  <a:lnTo>
                    <a:pt x="7685" y="2546"/>
                  </a:lnTo>
                  <a:lnTo>
                    <a:pt x="7444" y="2210"/>
                  </a:lnTo>
                  <a:lnTo>
                    <a:pt x="7252" y="1874"/>
                  </a:lnTo>
                  <a:lnTo>
                    <a:pt x="6964" y="1586"/>
                  </a:lnTo>
                  <a:lnTo>
                    <a:pt x="6724" y="1345"/>
                  </a:lnTo>
                  <a:lnTo>
                    <a:pt x="6436" y="1105"/>
                  </a:lnTo>
                  <a:lnTo>
                    <a:pt x="6148" y="961"/>
                  </a:lnTo>
                  <a:lnTo>
                    <a:pt x="5812" y="865"/>
                  </a:lnTo>
                  <a:lnTo>
                    <a:pt x="5523" y="865"/>
                  </a:lnTo>
                  <a:lnTo>
                    <a:pt x="4851" y="817"/>
                  </a:lnTo>
                  <a:lnTo>
                    <a:pt x="4035" y="721"/>
                  </a:lnTo>
                  <a:lnTo>
                    <a:pt x="2306" y="433"/>
                  </a:lnTo>
                  <a:lnTo>
                    <a:pt x="865" y="1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1758100" y="2821450"/>
              <a:ext cx="142900" cy="145300"/>
            </a:xfrm>
            <a:custGeom>
              <a:avLst/>
              <a:gdLst/>
              <a:ahLst/>
              <a:cxnLst/>
              <a:rect l="l" t="t" r="r" b="b"/>
              <a:pathLst>
                <a:path w="5716" h="5812" extrusionOk="0">
                  <a:moveTo>
                    <a:pt x="1730" y="1"/>
                  </a:moveTo>
                  <a:lnTo>
                    <a:pt x="1682" y="49"/>
                  </a:lnTo>
                  <a:lnTo>
                    <a:pt x="1634" y="97"/>
                  </a:lnTo>
                  <a:lnTo>
                    <a:pt x="1634" y="289"/>
                  </a:lnTo>
                  <a:lnTo>
                    <a:pt x="1778" y="529"/>
                  </a:lnTo>
                  <a:lnTo>
                    <a:pt x="1922" y="817"/>
                  </a:lnTo>
                  <a:lnTo>
                    <a:pt x="2114" y="1153"/>
                  </a:lnTo>
                  <a:lnTo>
                    <a:pt x="2594" y="1730"/>
                  </a:lnTo>
                  <a:lnTo>
                    <a:pt x="2882" y="2066"/>
                  </a:lnTo>
                  <a:lnTo>
                    <a:pt x="2354" y="1730"/>
                  </a:lnTo>
                  <a:lnTo>
                    <a:pt x="1586" y="1297"/>
                  </a:lnTo>
                  <a:lnTo>
                    <a:pt x="1202" y="1057"/>
                  </a:lnTo>
                  <a:lnTo>
                    <a:pt x="865" y="961"/>
                  </a:lnTo>
                  <a:lnTo>
                    <a:pt x="577" y="913"/>
                  </a:lnTo>
                  <a:lnTo>
                    <a:pt x="529" y="961"/>
                  </a:lnTo>
                  <a:lnTo>
                    <a:pt x="481" y="1009"/>
                  </a:lnTo>
                  <a:lnTo>
                    <a:pt x="481" y="1105"/>
                  </a:lnTo>
                  <a:lnTo>
                    <a:pt x="481" y="1249"/>
                  </a:lnTo>
                  <a:lnTo>
                    <a:pt x="673" y="1538"/>
                  </a:lnTo>
                  <a:lnTo>
                    <a:pt x="913" y="1874"/>
                  </a:lnTo>
                  <a:lnTo>
                    <a:pt x="1250" y="2162"/>
                  </a:lnTo>
                  <a:lnTo>
                    <a:pt x="1826" y="2738"/>
                  </a:lnTo>
                  <a:lnTo>
                    <a:pt x="2066" y="2930"/>
                  </a:lnTo>
                  <a:lnTo>
                    <a:pt x="2066" y="2930"/>
                  </a:lnTo>
                  <a:lnTo>
                    <a:pt x="1778" y="2786"/>
                  </a:lnTo>
                  <a:lnTo>
                    <a:pt x="1057" y="2498"/>
                  </a:lnTo>
                  <a:lnTo>
                    <a:pt x="673" y="2354"/>
                  </a:lnTo>
                  <a:lnTo>
                    <a:pt x="337" y="2258"/>
                  </a:lnTo>
                  <a:lnTo>
                    <a:pt x="49" y="2258"/>
                  </a:lnTo>
                  <a:lnTo>
                    <a:pt x="1" y="2354"/>
                  </a:lnTo>
                  <a:lnTo>
                    <a:pt x="1" y="2402"/>
                  </a:lnTo>
                  <a:lnTo>
                    <a:pt x="49" y="2498"/>
                  </a:lnTo>
                  <a:lnTo>
                    <a:pt x="241" y="2690"/>
                  </a:lnTo>
                  <a:lnTo>
                    <a:pt x="481" y="2882"/>
                  </a:lnTo>
                  <a:lnTo>
                    <a:pt x="769" y="3074"/>
                  </a:lnTo>
                  <a:lnTo>
                    <a:pt x="1394" y="3411"/>
                  </a:lnTo>
                  <a:lnTo>
                    <a:pt x="1730" y="3603"/>
                  </a:lnTo>
                  <a:lnTo>
                    <a:pt x="1730" y="3603"/>
                  </a:lnTo>
                  <a:lnTo>
                    <a:pt x="1394" y="3555"/>
                  </a:lnTo>
                  <a:lnTo>
                    <a:pt x="529" y="3555"/>
                  </a:lnTo>
                  <a:lnTo>
                    <a:pt x="289" y="3603"/>
                  </a:lnTo>
                  <a:lnTo>
                    <a:pt x="145" y="3651"/>
                  </a:lnTo>
                  <a:lnTo>
                    <a:pt x="97" y="3699"/>
                  </a:lnTo>
                  <a:lnTo>
                    <a:pt x="49" y="3747"/>
                  </a:lnTo>
                  <a:lnTo>
                    <a:pt x="97" y="3843"/>
                  </a:lnTo>
                  <a:lnTo>
                    <a:pt x="241" y="3939"/>
                  </a:lnTo>
                  <a:lnTo>
                    <a:pt x="625" y="4179"/>
                  </a:lnTo>
                  <a:lnTo>
                    <a:pt x="1202" y="4371"/>
                  </a:lnTo>
                  <a:lnTo>
                    <a:pt x="1730" y="4515"/>
                  </a:lnTo>
                  <a:lnTo>
                    <a:pt x="1826" y="4755"/>
                  </a:lnTo>
                  <a:lnTo>
                    <a:pt x="1970" y="4995"/>
                  </a:lnTo>
                  <a:lnTo>
                    <a:pt x="2114" y="5187"/>
                  </a:lnTo>
                  <a:lnTo>
                    <a:pt x="2306" y="5380"/>
                  </a:lnTo>
                  <a:lnTo>
                    <a:pt x="2594" y="5572"/>
                  </a:lnTo>
                  <a:lnTo>
                    <a:pt x="2882" y="5716"/>
                  </a:lnTo>
                  <a:lnTo>
                    <a:pt x="3219" y="5812"/>
                  </a:lnTo>
                  <a:lnTo>
                    <a:pt x="3555" y="5812"/>
                  </a:lnTo>
                  <a:lnTo>
                    <a:pt x="3891" y="5716"/>
                  </a:lnTo>
                  <a:lnTo>
                    <a:pt x="4227" y="5620"/>
                  </a:lnTo>
                  <a:lnTo>
                    <a:pt x="4515" y="5428"/>
                  </a:lnTo>
                  <a:lnTo>
                    <a:pt x="4755" y="5187"/>
                  </a:lnTo>
                  <a:lnTo>
                    <a:pt x="5284" y="4515"/>
                  </a:lnTo>
                  <a:lnTo>
                    <a:pt x="5476" y="4275"/>
                  </a:lnTo>
                  <a:lnTo>
                    <a:pt x="5620" y="3987"/>
                  </a:lnTo>
                  <a:lnTo>
                    <a:pt x="5668" y="3699"/>
                  </a:lnTo>
                  <a:lnTo>
                    <a:pt x="5716" y="3411"/>
                  </a:lnTo>
                  <a:lnTo>
                    <a:pt x="5668" y="3122"/>
                  </a:lnTo>
                  <a:lnTo>
                    <a:pt x="5620" y="2834"/>
                  </a:lnTo>
                  <a:lnTo>
                    <a:pt x="5476" y="2546"/>
                  </a:lnTo>
                  <a:lnTo>
                    <a:pt x="5332" y="2306"/>
                  </a:lnTo>
                  <a:lnTo>
                    <a:pt x="5188" y="1730"/>
                  </a:lnTo>
                  <a:lnTo>
                    <a:pt x="4996" y="913"/>
                  </a:lnTo>
                  <a:lnTo>
                    <a:pt x="4851" y="529"/>
                  </a:lnTo>
                  <a:lnTo>
                    <a:pt x="4707" y="241"/>
                  </a:lnTo>
                  <a:lnTo>
                    <a:pt x="4563" y="49"/>
                  </a:lnTo>
                  <a:lnTo>
                    <a:pt x="4467" y="1"/>
                  </a:lnTo>
                  <a:lnTo>
                    <a:pt x="4419" y="49"/>
                  </a:lnTo>
                  <a:lnTo>
                    <a:pt x="4275" y="145"/>
                  </a:lnTo>
                  <a:lnTo>
                    <a:pt x="4179" y="289"/>
                  </a:lnTo>
                  <a:lnTo>
                    <a:pt x="4131" y="481"/>
                  </a:lnTo>
                  <a:lnTo>
                    <a:pt x="4131" y="721"/>
                  </a:lnTo>
                  <a:lnTo>
                    <a:pt x="4131" y="1249"/>
                  </a:lnTo>
                  <a:lnTo>
                    <a:pt x="4179" y="1682"/>
                  </a:lnTo>
                  <a:lnTo>
                    <a:pt x="3699" y="1682"/>
                  </a:lnTo>
                  <a:lnTo>
                    <a:pt x="3171" y="1153"/>
                  </a:lnTo>
                  <a:lnTo>
                    <a:pt x="2498" y="529"/>
                  </a:lnTo>
                  <a:lnTo>
                    <a:pt x="2210" y="289"/>
                  </a:lnTo>
                  <a:lnTo>
                    <a:pt x="1922" y="9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7" name="Google Shape;2647;p41"/>
          <p:cNvGrpSpPr/>
          <p:nvPr/>
        </p:nvGrpSpPr>
        <p:grpSpPr>
          <a:xfrm flipH="1">
            <a:off x="421878" y="2062051"/>
            <a:ext cx="2086802" cy="2520949"/>
            <a:chOff x="1856550" y="593100"/>
            <a:chExt cx="1159850" cy="1401150"/>
          </a:xfrm>
        </p:grpSpPr>
        <p:sp>
          <p:nvSpPr>
            <p:cNvPr id="2648" name="Google Shape;2648;p41"/>
            <p:cNvSpPr/>
            <p:nvPr/>
          </p:nvSpPr>
          <p:spPr>
            <a:xfrm>
              <a:off x="2866300" y="1556000"/>
              <a:ext cx="150100" cy="141700"/>
            </a:xfrm>
            <a:custGeom>
              <a:avLst/>
              <a:gdLst/>
              <a:ahLst/>
              <a:cxnLst/>
              <a:rect l="l" t="t" r="r" b="b"/>
              <a:pathLst>
                <a:path w="6004" h="5668" extrusionOk="0">
                  <a:moveTo>
                    <a:pt x="2305" y="0"/>
                  </a:moveTo>
                  <a:lnTo>
                    <a:pt x="2017" y="48"/>
                  </a:lnTo>
                  <a:lnTo>
                    <a:pt x="1729" y="96"/>
                  </a:lnTo>
                  <a:lnTo>
                    <a:pt x="1489" y="240"/>
                  </a:lnTo>
                  <a:lnTo>
                    <a:pt x="1201" y="384"/>
                  </a:lnTo>
                  <a:lnTo>
                    <a:pt x="1009" y="625"/>
                  </a:lnTo>
                  <a:lnTo>
                    <a:pt x="432" y="1249"/>
                  </a:lnTo>
                  <a:lnTo>
                    <a:pt x="240" y="1537"/>
                  </a:lnTo>
                  <a:lnTo>
                    <a:pt x="96" y="1825"/>
                  </a:lnTo>
                  <a:lnTo>
                    <a:pt x="0" y="2161"/>
                  </a:lnTo>
                  <a:lnTo>
                    <a:pt x="0" y="2498"/>
                  </a:lnTo>
                  <a:lnTo>
                    <a:pt x="48" y="2834"/>
                  </a:lnTo>
                  <a:lnTo>
                    <a:pt x="192" y="3122"/>
                  </a:lnTo>
                  <a:lnTo>
                    <a:pt x="336" y="3458"/>
                  </a:lnTo>
                  <a:lnTo>
                    <a:pt x="576" y="3698"/>
                  </a:lnTo>
                  <a:lnTo>
                    <a:pt x="817" y="3842"/>
                  </a:lnTo>
                  <a:lnTo>
                    <a:pt x="1057" y="3986"/>
                  </a:lnTo>
                  <a:lnTo>
                    <a:pt x="1297" y="4082"/>
                  </a:lnTo>
                  <a:lnTo>
                    <a:pt x="1537" y="4130"/>
                  </a:lnTo>
                  <a:lnTo>
                    <a:pt x="1777" y="4611"/>
                  </a:lnTo>
                  <a:lnTo>
                    <a:pt x="2065" y="5139"/>
                  </a:lnTo>
                  <a:lnTo>
                    <a:pt x="2305" y="5523"/>
                  </a:lnTo>
                  <a:lnTo>
                    <a:pt x="2449" y="5619"/>
                  </a:lnTo>
                  <a:lnTo>
                    <a:pt x="2546" y="5667"/>
                  </a:lnTo>
                  <a:lnTo>
                    <a:pt x="2594" y="5619"/>
                  </a:lnTo>
                  <a:lnTo>
                    <a:pt x="2642" y="5571"/>
                  </a:lnTo>
                  <a:lnTo>
                    <a:pt x="2690" y="5379"/>
                  </a:lnTo>
                  <a:lnTo>
                    <a:pt x="2690" y="5139"/>
                  </a:lnTo>
                  <a:lnTo>
                    <a:pt x="2642" y="4851"/>
                  </a:lnTo>
                  <a:lnTo>
                    <a:pt x="2546" y="4322"/>
                  </a:lnTo>
                  <a:lnTo>
                    <a:pt x="2449" y="3986"/>
                  </a:lnTo>
                  <a:lnTo>
                    <a:pt x="2690" y="4322"/>
                  </a:lnTo>
                  <a:lnTo>
                    <a:pt x="3074" y="4851"/>
                  </a:lnTo>
                  <a:lnTo>
                    <a:pt x="3314" y="5091"/>
                  </a:lnTo>
                  <a:lnTo>
                    <a:pt x="3554" y="5331"/>
                  </a:lnTo>
                  <a:lnTo>
                    <a:pt x="3794" y="5475"/>
                  </a:lnTo>
                  <a:lnTo>
                    <a:pt x="4034" y="5475"/>
                  </a:lnTo>
                  <a:lnTo>
                    <a:pt x="4034" y="5379"/>
                  </a:lnTo>
                  <a:lnTo>
                    <a:pt x="3986" y="5139"/>
                  </a:lnTo>
                  <a:lnTo>
                    <a:pt x="3842" y="4851"/>
                  </a:lnTo>
                  <a:lnTo>
                    <a:pt x="3650" y="4467"/>
                  </a:lnTo>
                  <a:lnTo>
                    <a:pt x="3266" y="3842"/>
                  </a:lnTo>
                  <a:lnTo>
                    <a:pt x="3026" y="3554"/>
                  </a:lnTo>
                  <a:lnTo>
                    <a:pt x="3314" y="3746"/>
                  </a:lnTo>
                  <a:lnTo>
                    <a:pt x="3938" y="4274"/>
                  </a:lnTo>
                  <a:lnTo>
                    <a:pt x="4274" y="4515"/>
                  </a:lnTo>
                  <a:lnTo>
                    <a:pt x="4659" y="4707"/>
                  </a:lnTo>
                  <a:lnTo>
                    <a:pt x="4947" y="4851"/>
                  </a:lnTo>
                  <a:lnTo>
                    <a:pt x="5187" y="4851"/>
                  </a:lnTo>
                  <a:lnTo>
                    <a:pt x="5235" y="4803"/>
                  </a:lnTo>
                  <a:lnTo>
                    <a:pt x="5283" y="4707"/>
                  </a:lnTo>
                  <a:lnTo>
                    <a:pt x="5187" y="4467"/>
                  </a:lnTo>
                  <a:lnTo>
                    <a:pt x="5043" y="4130"/>
                  </a:lnTo>
                  <a:lnTo>
                    <a:pt x="4755" y="3794"/>
                  </a:lnTo>
                  <a:lnTo>
                    <a:pt x="4178" y="3074"/>
                  </a:lnTo>
                  <a:lnTo>
                    <a:pt x="3794" y="2642"/>
                  </a:lnTo>
                  <a:lnTo>
                    <a:pt x="4178" y="2882"/>
                  </a:lnTo>
                  <a:lnTo>
                    <a:pt x="4803" y="3218"/>
                  </a:lnTo>
                  <a:lnTo>
                    <a:pt x="5139" y="3362"/>
                  </a:lnTo>
                  <a:lnTo>
                    <a:pt x="5475" y="3506"/>
                  </a:lnTo>
                  <a:lnTo>
                    <a:pt x="5715" y="3554"/>
                  </a:lnTo>
                  <a:lnTo>
                    <a:pt x="5955" y="3554"/>
                  </a:lnTo>
                  <a:lnTo>
                    <a:pt x="6003" y="3506"/>
                  </a:lnTo>
                  <a:lnTo>
                    <a:pt x="6003" y="3458"/>
                  </a:lnTo>
                  <a:lnTo>
                    <a:pt x="5859" y="3266"/>
                  </a:lnTo>
                  <a:lnTo>
                    <a:pt x="5667" y="3026"/>
                  </a:lnTo>
                  <a:lnTo>
                    <a:pt x="5331" y="2738"/>
                  </a:lnTo>
                  <a:lnTo>
                    <a:pt x="4611" y="2209"/>
                  </a:lnTo>
                  <a:lnTo>
                    <a:pt x="4034" y="1777"/>
                  </a:lnTo>
                  <a:lnTo>
                    <a:pt x="4034" y="1537"/>
                  </a:lnTo>
                  <a:lnTo>
                    <a:pt x="3986" y="1297"/>
                  </a:lnTo>
                  <a:lnTo>
                    <a:pt x="4419" y="1297"/>
                  </a:lnTo>
                  <a:lnTo>
                    <a:pt x="4899" y="1201"/>
                  </a:lnTo>
                  <a:lnTo>
                    <a:pt x="5139" y="1153"/>
                  </a:lnTo>
                  <a:lnTo>
                    <a:pt x="5331" y="1057"/>
                  </a:lnTo>
                  <a:lnTo>
                    <a:pt x="5475" y="961"/>
                  </a:lnTo>
                  <a:lnTo>
                    <a:pt x="5571" y="817"/>
                  </a:lnTo>
                  <a:lnTo>
                    <a:pt x="5571" y="721"/>
                  </a:lnTo>
                  <a:lnTo>
                    <a:pt x="5523" y="673"/>
                  </a:lnTo>
                  <a:lnTo>
                    <a:pt x="5331" y="528"/>
                  </a:lnTo>
                  <a:lnTo>
                    <a:pt x="4995" y="432"/>
                  </a:lnTo>
                  <a:lnTo>
                    <a:pt x="4611" y="336"/>
                  </a:lnTo>
                  <a:lnTo>
                    <a:pt x="3794" y="288"/>
                  </a:lnTo>
                  <a:lnTo>
                    <a:pt x="3170" y="240"/>
                  </a:lnTo>
                  <a:lnTo>
                    <a:pt x="2882" y="144"/>
                  </a:lnTo>
                  <a:lnTo>
                    <a:pt x="2594" y="48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2486900" y="1272650"/>
              <a:ext cx="438250" cy="350600"/>
            </a:xfrm>
            <a:custGeom>
              <a:avLst/>
              <a:gdLst/>
              <a:ahLst/>
              <a:cxnLst/>
              <a:rect l="l" t="t" r="r" b="b"/>
              <a:pathLst>
                <a:path w="17530" h="14024" extrusionOk="0">
                  <a:moveTo>
                    <a:pt x="384" y="0"/>
                  </a:moveTo>
                  <a:lnTo>
                    <a:pt x="0" y="4851"/>
                  </a:lnTo>
                  <a:lnTo>
                    <a:pt x="16089" y="14024"/>
                  </a:lnTo>
                  <a:lnTo>
                    <a:pt x="17529" y="12055"/>
                  </a:lnTo>
                  <a:lnTo>
                    <a:pt x="17193" y="11622"/>
                  </a:lnTo>
                  <a:lnTo>
                    <a:pt x="16761" y="11190"/>
                  </a:lnTo>
                  <a:lnTo>
                    <a:pt x="15752" y="10230"/>
                  </a:lnTo>
                  <a:lnTo>
                    <a:pt x="14648" y="9221"/>
                  </a:lnTo>
                  <a:lnTo>
                    <a:pt x="13351" y="8213"/>
                  </a:lnTo>
                  <a:lnTo>
                    <a:pt x="11958" y="7204"/>
                  </a:lnTo>
                  <a:lnTo>
                    <a:pt x="10566" y="6244"/>
                  </a:lnTo>
                  <a:lnTo>
                    <a:pt x="9077" y="5235"/>
                  </a:lnTo>
                  <a:lnTo>
                    <a:pt x="7636" y="4323"/>
                  </a:lnTo>
                  <a:lnTo>
                    <a:pt x="4899" y="2594"/>
                  </a:lnTo>
                  <a:lnTo>
                    <a:pt x="2594" y="124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2486900" y="1272650"/>
              <a:ext cx="438250" cy="350600"/>
            </a:xfrm>
            <a:custGeom>
              <a:avLst/>
              <a:gdLst/>
              <a:ahLst/>
              <a:cxnLst/>
              <a:rect l="l" t="t" r="r" b="b"/>
              <a:pathLst>
                <a:path w="17530" h="14024" fill="none" extrusionOk="0">
                  <a:moveTo>
                    <a:pt x="384" y="0"/>
                  </a:moveTo>
                  <a:lnTo>
                    <a:pt x="384" y="0"/>
                  </a:lnTo>
                  <a:lnTo>
                    <a:pt x="2594" y="1249"/>
                  </a:lnTo>
                  <a:lnTo>
                    <a:pt x="4899" y="2594"/>
                  </a:lnTo>
                  <a:lnTo>
                    <a:pt x="7636" y="4323"/>
                  </a:lnTo>
                  <a:lnTo>
                    <a:pt x="9077" y="5235"/>
                  </a:lnTo>
                  <a:lnTo>
                    <a:pt x="10566" y="6244"/>
                  </a:lnTo>
                  <a:lnTo>
                    <a:pt x="11958" y="7204"/>
                  </a:lnTo>
                  <a:lnTo>
                    <a:pt x="13351" y="8213"/>
                  </a:lnTo>
                  <a:lnTo>
                    <a:pt x="14648" y="9221"/>
                  </a:lnTo>
                  <a:lnTo>
                    <a:pt x="15752" y="10230"/>
                  </a:lnTo>
                  <a:lnTo>
                    <a:pt x="16761" y="11190"/>
                  </a:lnTo>
                  <a:lnTo>
                    <a:pt x="17193" y="11622"/>
                  </a:lnTo>
                  <a:lnTo>
                    <a:pt x="17529" y="12055"/>
                  </a:lnTo>
                  <a:lnTo>
                    <a:pt x="16089" y="14024"/>
                  </a:lnTo>
                  <a:lnTo>
                    <a:pt x="0" y="4851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2624975" y="1353075"/>
              <a:ext cx="283375" cy="265375"/>
            </a:xfrm>
            <a:custGeom>
              <a:avLst/>
              <a:gdLst/>
              <a:ahLst/>
              <a:cxnLst/>
              <a:rect l="l" t="t" r="r" b="b"/>
              <a:pathLst>
                <a:path w="11335" h="10615" extrusionOk="0">
                  <a:moveTo>
                    <a:pt x="961" y="1"/>
                  </a:moveTo>
                  <a:lnTo>
                    <a:pt x="480" y="2354"/>
                  </a:lnTo>
                  <a:lnTo>
                    <a:pt x="144" y="4083"/>
                  </a:lnTo>
                  <a:lnTo>
                    <a:pt x="0" y="5092"/>
                  </a:lnTo>
                  <a:lnTo>
                    <a:pt x="48" y="5188"/>
                  </a:lnTo>
                  <a:lnTo>
                    <a:pt x="240" y="5380"/>
                  </a:lnTo>
                  <a:lnTo>
                    <a:pt x="865" y="5812"/>
                  </a:lnTo>
                  <a:lnTo>
                    <a:pt x="1777" y="6388"/>
                  </a:lnTo>
                  <a:lnTo>
                    <a:pt x="2786" y="6965"/>
                  </a:lnTo>
                  <a:lnTo>
                    <a:pt x="4755" y="8021"/>
                  </a:lnTo>
                  <a:lnTo>
                    <a:pt x="5619" y="8501"/>
                  </a:lnTo>
                  <a:lnTo>
                    <a:pt x="6291" y="9606"/>
                  </a:lnTo>
                  <a:lnTo>
                    <a:pt x="6435" y="9750"/>
                  </a:lnTo>
                  <a:lnTo>
                    <a:pt x="6676" y="9846"/>
                  </a:lnTo>
                  <a:lnTo>
                    <a:pt x="7012" y="9942"/>
                  </a:lnTo>
                  <a:lnTo>
                    <a:pt x="7300" y="9990"/>
                  </a:lnTo>
                  <a:lnTo>
                    <a:pt x="7876" y="10038"/>
                  </a:lnTo>
                  <a:lnTo>
                    <a:pt x="8116" y="10038"/>
                  </a:lnTo>
                  <a:lnTo>
                    <a:pt x="8164" y="10086"/>
                  </a:lnTo>
                  <a:lnTo>
                    <a:pt x="8357" y="10278"/>
                  </a:lnTo>
                  <a:lnTo>
                    <a:pt x="8645" y="10470"/>
                  </a:lnTo>
                  <a:lnTo>
                    <a:pt x="8837" y="10566"/>
                  </a:lnTo>
                  <a:lnTo>
                    <a:pt x="9125" y="10615"/>
                  </a:lnTo>
                  <a:lnTo>
                    <a:pt x="9269" y="10615"/>
                  </a:lnTo>
                  <a:lnTo>
                    <a:pt x="9413" y="10566"/>
                  </a:lnTo>
                  <a:lnTo>
                    <a:pt x="9605" y="10422"/>
                  </a:lnTo>
                  <a:lnTo>
                    <a:pt x="9749" y="10230"/>
                  </a:lnTo>
                  <a:lnTo>
                    <a:pt x="10085" y="9798"/>
                  </a:lnTo>
                  <a:lnTo>
                    <a:pt x="10470" y="9222"/>
                  </a:lnTo>
                  <a:lnTo>
                    <a:pt x="10758" y="8645"/>
                  </a:lnTo>
                  <a:lnTo>
                    <a:pt x="11046" y="8069"/>
                  </a:lnTo>
                  <a:lnTo>
                    <a:pt x="11334" y="7349"/>
                  </a:lnTo>
                  <a:lnTo>
                    <a:pt x="11334" y="7205"/>
                  </a:lnTo>
                  <a:lnTo>
                    <a:pt x="11286" y="7109"/>
                  </a:lnTo>
                  <a:lnTo>
                    <a:pt x="11190" y="7061"/>
                  </a:lnTo>
                  <a:lnTo>
                    <a:pt x="10806" y="7061"/>
                  </a:lnTo>
                  <a:lnTo>
                    <a:pt x="10662" y="7109"/>
                  </a:lnTo>
                  <a:lnTo>
                    <a:pt x="10614" y="6580"/>
                  </a:lnTo>
                  <a:lnTo>
                    <a:pt x="10470" y="6148"/>
                  </a:lnTo>
                  <a:lnTo>
                    <a:pt x="10374" y="5908"/>
                  </a:lnTo>
                  <a:lnTo>
                    <a:pt x="10278" y="5716"/>
                  </a:lnTo>
                  <a:lnTo>
                    <a:pt x="10085" y="5524"/>
                  </a:lnTo>
                  <a:lnTo>
                    <a:pt x="9941" y="5476"/>
                  </a:lnTo>
                  <a:lnTo>
                    <a:pt x="9749" y="5428"/>
                  </a:lnTo>
                  <a:lnTo>
                    <a:pt x="9605" y="5428"/>
                  </a:lnTo>
                  <a:lnTo>
                    <a:pt x="9317" y="5524"/>
                  </a:lnTo>
                  <a:lnTo>
                    <a:pt x="9173" y="5572"/>
                  </a:lnTo>
                  <a:lnTo>
                    <a:pt x="9077" y="5476"/>
                  </a:lnTo>
                  <a:lnTo>
                    <a:pt x="8789" y="5092"/>
                  </a:lnTo>
                  <a:lnTo>
                    <a:pt x="8164" y="4563"/>
                  </a:lnTo>
                  <a:lnTo>
                    <a:pt x="7732" y="4227"/>
                  </a:lnTo>
                  <a:lnTo>
                    <a:pt x="7156" y="3843"/>
                  </a:lnTo>
                  <a:lnTo>
                    <a:pt x="3458" y="1538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2624975" y="1353075"/>
              <a:ext cx="283375" cy="265375"/>
            </a:xfrm>
            <a:custGeom>
              <a:avLst/>
              <a:gdLst/>
              <a:ahLst/>
              <a:cxnLst/>
              <a:rect l="l" t="t" r="r" b="b"/>
              <a:pathLst>
                <a:path w="11335" h="10615" fill="none" extrusionOk="0">
                  <a:moveTo>
                    <a:pt x="961" y="1"/>
                  </a:moveTo>
                  <a:lnTo>
                    <a:pt x="961" y="1"/>
                  </a:lnTo>
                  <a:lnTo>
                    <a:pt x="3458" y="1538"/>
                  </a:lnTo>
                  <a:lnTo>
                    <a:pt x="7156" y="3843"/>
                  </a:lnTo>
                  <a:lnTo>
                    <a:pt x="7156" y="3843"/>
                  </a:lnTo>
                  <a:lnTo>
                    <a:pt x="7732" y="4227"/>
                  </a:lnTo>
                  <a:lnTo>
                    <a:pt x="8164" y="4563"/>
                  </a:lnTo>
                  <a:lnTo>
                    <a:pt x="8789" y="5092"/>
                  </a:lnTo>
                  <a:lnTo>
                    <a:pt x="9077" y="5476"/>
                  </a:lnTo>
                  <a:lnTo>
                    <a:pt x="9173" y="5572"/>
                  </a:lnTo>
                  <a:lnTo>
                    <a:pt x="9173" y="5572"/>
                  </a:lnTo>
                  <a:lnTo>
                    <a:pt x="9317" y="5524"/>
                  </a:lnTo>
                  <a:lnTo>
                    <a:pt x="9605" y="5428"/>
                  </a:lnTo>
                  <a:lnTo>
                    <a:pt x="9749" y="5428"/>
                  </a:lnTo>
                  <a:lnTo>
                    <a:pt x="9941" y="5476"/>
                  </a:lnTo>
                  <a:lnTo>
                    <a:pt x="10085" y="5524"/>
                  </a:lnTo>
                  <a:lnTo>
                    <a:pt x="10278" y="5716"/>
                  </a:lnTo>
                  <a:lnTo>
                    <a:pt x="10278" y="5716"/>
                  </a:lnTo>
                  <a:lnTo>
                    <a:pt x="10374" y="5908"/>
                  </a:lnTo>
                  <a:lnTo>
                    <a:pt x="10470" y="6148"/>
                  </a:lnTo>
                  <a:lnTo>
                    <a:pt x="10614" y="6580"/>
                  </a:lnTo>
                  <a:lnTo>
                    <a:pt x="10662" y="7109"/>
                  </a:lnTo>
                  <a:lnTo>
                    <a:pt x="10662" y="7109"/>
                  </a:lnTo>
                  <a:lnTo>
                    <a:pt x="10806" y="7061"/>
                  </a:lnTo>
                  <a:lnTo>
                    <a:pt x="11046" y="7061"/>
                  </a:lnTo>
                  <a:lnTo>
                    <a:pt x="11190" y="7061"/>
                  </a:lnTo>
                  <a:lnTo>
                    <a:pt x="11286" y="7109"/>
                  </a:lnTo>
                  <a:lnTo>
                    <a:pt x="11334" y="7205"/>
                  </a:lnTo>
                  <a:lnTo>
                    <a:pt x="11334" y="7349"/>
                  </a:lnTo>
                  <a:lnTo>
                    <a:pt x="11334" y="7349"/>
                  </a:lnTo>
                  <a:lnTo>
                    <a:pt x="11046" y="8069"/>
                  </a:lnTo>
                  <a:lnTo>
                    <a:pt x="10758" y="8645"/>
                  </a:lnTo>
                  <a:lnTo>
                    <a:pt x="10470" y="9222"/>
                  </a:lnTo>
                  <a:lnTo>
                    <a:pt x="10085" y="9798"/>
                  </a:lnTo>
                  <a:lnTo>
                    <a:pt x="9749" y="10230"/>
                  </a:lnTo>
                  <a:lnTo>
                    <a:pt x="9605" y="10422"/>
                  </a:lnTo>
                  <a:lnTo>
                    <a:pt x="9413" y="10566"/>
                  </a:lnTo>
                  <a:lnTo>
                    <a:pt x="9269" y="10615"/>
                  </a:lnTo>
                  <a:lnTo>
                    <a:pt x="9125" y="10615"/>
                  </a:lnTo>
                  <a:lnTo>
                    <a:pt x="9125" y="10615"/>
                  </a:lnTo>
                  <a:lnTo>
                    <a:pt x="8837" y="10566"/>
                  </a:lnTo>
                  <a:lnTo>
                    <a:pt x="8645" y="10470"/>
                  </a:lnTo>
                  <a:lnTo>
                    <a:pt x="8357" y="10278"/>
                  </a:lnTo>
                  <a:lnTo>
                    <a:pt x="8164" y="10086"/>
                  </a:lnTo>
                  <a:lnTo>
                    <a:pt x="8116" y="10038"/>
                  </a:lnTo>
                  <a:lnTo>
                    <a:pt x="8116" y="10038"/>
                  </a:lnTo>
                  <a:lnTo>
                    <a:pt x="7876" y="10038"/>
                  </a:lnTo>
                  <a:lnTo>
                    <a:pt x="7300" y="9990"/>
                  </a:lnTo>
                  <a:lnTo>
                    <a:pt x="7012" y="9942"/>
                  </a:lnTo>
                  <a:lnTo>
                    <a:pt x="6676" y="9846"/>
                  </a:lnTo>
                  <a:lnTo>
                    <a:pt x="6435" y="9750"/>
                  </a:lnTo>
                  <a:lnTo>
                    <a:pt x="6291" y="9606"/>
                  </a:lnTo>
                  <a:lnTo>
                    <a:pt x="6291" y="9606"/>
                  </a:lnTo>
                  <a:lnTo>
                    <a:pt x="5619" y="8501"/>
                  </a:lnTo>
                  <a:lnTo>
                    <a:pt x="5619" y="8501"/>
                  </a:lnTo>
                  <a:lnTo>
                    <a:pt x="4755" y="8021"/>
                  </a:lnTo>
                  <a:lnTo>
                    <a:pt x="2786" y="6965"/>
                  </a:lnTo>
                  <a:lnTo>
                    <a:pt x="1777" y="6388"/>
                  </a:lnTo>
                  <a:lnTo>
                    <a:pt x="865" y="5812"/>
                  </a:lnTo>
                  <a:lnTo>
                    <a:pt x="240" y="5380"/>
                  </a:lnTo>
                  <a:lnTo>
                    <a:pt x="48" y="5188"/>
                  </a:lnTo>
                  <a:lnTo>
                    <a:pt x="0" y="5092"/>
                  </a:lnTo>
                  <a:lnTo>
                    <a:pt x="0" y="5092"/>
                  </a:lnTo>
                  <a:lnTo>
                    <a:pt x="144" y="4083"/>
                  </a:lnTo>
                  <a:lnTo>
                    <a:pt x="480" y="2354"/>
                  </a:lnTo>
                  <a:lnTo>
                    <a:pt x="9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2638175" y="1369900"/>
              <a:ext cx="62450" cy="134500"/>
            </a:xfrm>
            <a:custGeom>
              <a:avLst/>
              <a:gdLst/>
              <a:ahLst/>
              <a:cxnLst/>
              <a:rect l="l" t="t" r="r" b="b"/>
              <a:pathLst>
                <a:path w="2498" h="5380" extrusionOk="0">
                  <a:moveTo>
                    <a:pt x="1537" y="0"/>
                  </a:moveTo>
                  <a:lnTo>
                    <a:pt x="1201" y="1105"/>
                  </a:lnTo>
                  <a:lnTo>
                    <a:pt x="769" y="2546"/>
                  </a:lnTo>
                  <a:lnTo>
                    <a:pt x="0" y="4899"/>
                  </a:lnTo>
                  <a:lnTo>
                    <a:pt x="673" y="5379"/>
                  </a:lnTo>
                  <a:lnTo>
                    <a:pt x="2498" y="577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2638175" y="1369900"/>
              <a:ext cx="62450" cy="134500"/>
            </a:xfrm>
            <a:custGeom>
              <a:avLst/>
              <a:gdLst/>
              <a:ahLst/>
              <a:cxnLst/>
              <a:rect l="l" t="t" r="r" b="b"/>
              <a:pathLst>
                <a:path w="2498" h="5380" fill="none" extrusionOk="0">
                  <a:moveTo>
                    <a:pt x="1537" y="0"/>
                  </a:moveTo>
                  <a:lnTo>
                    <a:pt x="1537" y="0"/>
                  </a:lnTo>
                  <a:lnTo>
                    <a:pt x="1201" y="1105"/>
                  </a:lnTo>
                  <a:lnTo>
                    <a:pt x="769" y="2546"/>
                  </a:lnTo>
                  <a:lnTo>
                    <a:pt x="0" y="4899"/>
                  </a:lnTo>
                  <a:lnTo>
                    <a:pt x="0" y="4899"/>
                  </a:lnTo>
                  <a:lnTo>
                    <a:pt x="673" y="5379"/>
                  </a:lnTo>
                  <a:lnTo>
                    <a:pt x="2498" y="577"/>
                  </a:lnTo>
                  <a:lnTo>
                    <a:pt x="2498" y="577"/>
                  </a:lnTo>
                  <a:lnTo>
                    <a:pt x="15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2496500" y="1272650"/>
              <a:ext cx="182525" cy="228150"/>
            </a:xfrm>
            <a:custGeom>
              <a:avLst/>
              <a:gdLst/>
              <a:ahLst/>
              <a:cxnLst/>
              <a:rect l="l" t="t" r="r" b="b"/>
              <a:pathLst>
                <a:path w="7301" h="9126" extrusionOk="0">
                  <a:moveTo>
                    <a:pt x="0" y="0"/>
                  </a:moveTo>
                  <a:lnTo>
                    <a:pt x="721" y="6484"/>
                  </a:lnTo>
                  <a:lnTo>
                    <a:pt x="5571" y="9125"/>
                  </a:lnTo>
                  <a:lnTo>
                    <a:pt x="6340" y="6580"/>
                  </a:lnTo>
                  <a:lnTo>
                    <a:pt x="6964" y="4707"/>
                  </a:lnTo>
                  <a:lnTo>
                    <a:pt x="7156" y="3938"/>
                  </a:lnTo>
                  <a:lnTo>
                    <a:pt x="7300" y="3458"/>
                  </a:lnTo>
                  <a:lnTo>
                    <a:pt x="7252" y="3362"/>
                  </a:lnTo>
                  <a:lnTo>
                    <a:pt x="7204" y="3266"/>
                  </a:lnTo>
                  <a:lnTo>
                    <a:pt x="7012" y="3074"/>
                  </a:lnTo>
                  <a:lnTo>
                    <a:pt x="6676" y="2834"/>
                  </a:lnTo>
                  <a:lnTo>
                    <a:pt x="6196" y="2546"/>
                  </a:lnTo>
                  <a:lnTo>
                    <a:pt x="5043" y="1969"/>
                  </a:lnTo>
                  <a:lnTo>
                    <a:pt x="3698" y="1393"/>
                  </a:lnTo>
                  <a:lnTo>
                    <a:pt x="1153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2496500" y="1272650"/>
              <a:ext cx="182525" cy="228150"/>
            </a:xfrm>
            <a:custGeom>
              <a:avLst/>
              <a:gdLst/>
              <a:ahLst/>
              <a:cxnLst/>
              <a:rect l="l" t="t" r="r" b="b"/>
              <a:pathLst>
                <a:path w="7301" h="91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53" y="432"/>
                  </a:lnTo>
                  <a:lnTo>
                    <a:pt x="3698" y="1393"/>
                  </a:lnTo>
                  <a:lnTo>
                    <a:pt x="5043" y="1969"/>
                  </a:lnTo>
                  <a:lnTo>
                    <a:pt x="6196" y="2546"/>
                  </a:lnTo>
                  <a:lnTo>
                    <a:pt x="6676" y="2834"/>
                  </a:lnTo>
                  <a:lnTo>
                    <a:pt x="7012" y="3074"/>
                  </a:lnTo>
                  <a:lnTo>
                    <a:pt x="7204" y="3266"/>
                  </a:lnTo>
                  <a:lnTo>
                    <a:pt x="7252" y="3362"/>
                  </a:lnTo>
                  <a:lnTo>
                    <a:pt x="7300" y="3458"/>
                  </a:lnTo>
                  <a:lnTo>
                    <a:pt x="7300" y="3458"/>
                  </a:lnTo>
                  <a:lnTo>
                    <a:pt x="7156" y="3938"/>
                  </a:lnTo>
                  <a:lnTo>
                    <a:pt x="6964" y="4707"/>
                  </a:lnTo>
                  <a:lnTo>
                    <a:pt x="6340" y="6580"/>
                  </a:lnTo>
                  <a:lnTo>
                    <a:pt x="5571" y="9125"/>
                  </a:lnTo>
                  <a:lnTo>
                    <a:pt x="721" y="64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1856550" y="1399900"/>
              <a:ext cx="153725" cy="141700"/>
            </a:xfrm>
            <a:custGeom>
              <a:avLst/>
              <a:gdLst/>
              <a:ahLst/>
              <a:cxnLst/>
              <a:rect l="l" t="t" r="r" b="b"/>
              <a:pathLst>
                <a:path w="6149" h="5668" extrusionOk="0">
                  <a:moveTo>
                    <a:pt x="1586" y="1"/>
                  </a:moveTo>
                  <a:lnTo>
                    <a:pt x="1250" y="49"/>
                  </a:lnTo>
                  <a:lnTo>
                    <a:pt x="1058" y="145"/>
                  </a:lnTo>
                  <a:lnTo>
                    <a:pt x="1010" y="193"/>
                  </a:lnTo>
                  <a:lnTo>
                    <a:pt x="961" y="289"/>
                  </a:lnTo>
                  <a:lnTo>
                    <a:pt x="1010" y="433"/>
                  </a:lnTo>
                  <a:lnTo>
                    <a:pt x="1154" y="577"/>
                  </a:lnTo>
                  <a:lnTo>
                    <a:pt x="1298" y="673"/>
                  </a:lnTo>
                  <a:lnTo>
                    <a:pt x="1538" y="817"/>
                  </a:lnTo>
                  <a:lnTo>
                    <a:pt x="2018" y="961"/>
                  </a:lnTo>
                  <a:lnTo>
                    <a:pt x="2450" y="1106"/>
                  </a:lnTo>
                  <a:lnTo>
                    <a:pt x="2354" y="1298"/>
                  </a:lnTo>
                  <a:lnTo>
                    <a:pt x="2258" y="1538"/>
                  </a:lnTo>
                  <a:lnTo>
                    <a:pt x="1586" y="1826"/>
                  </a:lnTo>
                  <a:lnTo>
                    <a:pt x="769" y="2210"/>
                  </a:lnTo>
                  <a:lnTo>
                    <a:pt x="433" y="2450"/>
                  </a:lnTo>
                  <a:lnTo>
                    <a:pt x="145" y="2594"/>
                  </a:lnTo>
                  <a:lnTo>
                    <a:pt x="1" y="2786"/>
                  </a:lnTo>
                  <a:lnTo>
                    <a:pt x="1" y="2834"/>
                  </a:lnTo>
                  <a:lnTo>
                    <a:pt x="49" y="2882"/>
                  </a:lnTo>
                  <a:lnTo>
                    <a:pt x="241" y="2930"/>
                  </a:lnTo>
                  <a:lnTo>
                    <a:pt x="529" y="2930"/>
                  </a:lnTo>
                  <a:lnTo>
                    <a:pt x="865" y="2882"/>
                  </a:lnTo>
                  <a:lnTo>
                    <a:pt x="1202" y="2786"/>
                  </a:lnTo>
                  <a:lnTo>
                    <a:pt x="1922" y="2594"/>
                  </a:lnTo>
                  <a:lnTo>
                    <a:pt x="2354" y="2402"/>
                  </a:lnTo>
                  <a:lnTo>
                    <a:pt x="2354" y="2450"/>
                  </a:lnTo>
                  <a:lnTo>
                    <a:pt x="1874" y="2786"/>
                  </a:lnTo>
                  <a:lnTo>
                    <a:pt x="1154" y="3363"/>
                  </a:lnTo>
                  <a:lnTo>
                    <a:pt x="817" y="3651"/>
                  </a:lnTo>
                  <a:lnTo>
                    <a:pt x="577" y="3939"/>
                  </a:lnTo>
                  <a:lnTo>
                    <a:pt x="433" y="4179"/>
                  </a:lnTo>
                  <a:lnTo>
                    <a:pt x="433" y="4227"/>
                  </a:lnTo>
                  <a:lnTo>
                    <a:pt x="529" y="4323"/>
                  </a:lnTo>
                  <a:lnTo>
                    <a:pt x="625" y="4371"/>
                  </a:lnTo>
                  <a:lnTo>
                    <a:pt x="721" y="4371"/>
                  </a:lnTo>
                  <a:lnTo>
                    <a:pt x="1058" y="4323"/>
                  </a:lnTo>
                  <a:lnTo>
                    <a:pt x="1442" y="4179"/>
                  </a:lnTo>
                  <a:lnTo>
                    <a:pt x="1874" y="3987"/>
                  </a:lnTo>
                  <a:lnTo>
                    <a:pt x="2594" y="3651"/>
                  </a:lnTo>
                  <a:lnTo>
                    <a:pt x="2882" y="3459"/>
                  </a:lnTo>
                  <a:lnTo>
                    <a:pt x="2642" y="3699"/>
                  </a:lnTo>
                  <a:lnTo>
                    <a:pt x="2066" y="4275"/>
                  </a:lnTo>
                  <a:lnTo>
                    <a:pt x="1826" y="4563"/>
                  </a:lnTo>
                  <a:lnTo>
                    <a:pt x="1634" y="4851"/>
                  </a:lnTo>
                  <a:lnTo>
                    <a:pt x="1538" y="5092"/>
                  </a:lnTo>
                  <a:lnTo>
                    <a:pt x="1538" y="5140"/>
                  </a:lnTo>
                  <a:lnTo>
                    <a:pt x="1586" y="5188"/>
                  </a:lnTo>
                  <a:lnTo>
                    <a:pt x="1682" y="5236"/>
                  </a:lnTo>
                  <a:lnTo>
                    <a:pt x="1778" y="5188"/>
                  </a:lnTo>
                  <a:lnTo>
                    <a:pt x="2018" y="5092"/>
                  </a:lnTo>
                  <a:lnTo>
                    <a:pt x="2258" y="4948"/>
                  </a:lnTo>
                  <a:lnTo>
                    <a:pt x="2546" y="4755"/>
                  </a:lnTo>
                  <a:lnTo>
                    <a:pt x="3075" y="4323"/>
                  </a:lnTo>
                  <a:lnTo>
                    <a:pt x="3363" y="4035"/>
                  </a:lnTo>
                  <a:lnTo>
                    <a:pt x="3411" y="4035"/>
                  </a:lnTo>
                  <a:lnTo>
                    <a:pt x="3219" y="4323"/>
                  </a:lnTo>
                  <a:lnTo>
                    <a:pt x="2979" y="4851"/>
                  </a:lnTo>
                  <a:lnTo>
                    <a:pt x="2882" y="5140"/>
                  </a:lnTo>
                  <a:lnTo>
                    <a:pt x="2834" y="5380"/>
                  </a:lnTo>
                  <a:lnTo>
                    <a:pt x="2834" y="5524"/>
                  </a:lnTo>
                  <a:lnTo>
                    <a:pt x="2882" y="5620"/>
                  </a:lnTo>
                  <a:lnTo>
                    <a:pt x="2931" y="5668"/>
                  </a:lnTo>
                  <a:lnTo>
                    <a:pt x="3027" y="5620"/>
                  </a:lnTo>
                  <a:lnTo>
                    <a:pt x="3171" y="5572"/>
                  </a:lnTo>
                  <a:lnTo>
                    <a:pt x="3507" y="5236"/>
                  </a:lnTo>
                  <a:lnTo>
                    <a:pt x="3891" y="4803"/>
                  </a:lnTo>
                  <a:lnTo>
                    <a:pt x="4227" y="4323"/>
                  </a:lnTo>
                  <a:lnTo>
                    <a:pt x="4515" y="4371"/>
                  </a:lnTo>
                  <a:lnTo>
                    <a:pt x="4755" y="4323"/>
                  </a:lnTo>
                  <a:lnTo>
                    <a:pt x="4996" y="4227"/>
                  </a:lnTo>
                  <a:lnTo>
                    <a:pt x="5236" y="4131"/>
                  </a:lnTo>
                  <a:lnTo>
                    <a:pt x="5524" y="3939"/>
                  </a:lnTo>
                  <a:lnTo>
                    <a:pt x="5764" y="3699"/>
                  </a:lnTo>
                  <a:lnTo>
                    <a:pt x="5956" y="3411"/>
                  </a:lnTo>
                  <a:lnTo>
                    <a:pt x="6052" y="3075"/>
                  </a:lnTo>
                  <a:lnTo>
                    <a:pt x="6148" y="2738"/>
                  </a:lnTo>
                  <a:lnTo>
                    <a:pt x="6100" y="2402"/>
                  </a:lnTo>
                  <a:lnTo>
                    <a:pt x="6052" y="2066"/>
                  </a:lnTo>
                  <a:lnTo>
                    <a:pt x="5908" y="1778"/>
                  </a:lnTo>
                  <a:lnTo>
                    <a:pt x="5476" y="1009"/>
                  </a:lnTo>
                  <a:lnTo>
                    <a:pt x="5332" y="769"/>
                  </a:lnTo>
                  <a:lnTo>
                    <a:pt x="5092" y="529"/>
                  </a:lnTo>
                  <a:lnTo>
                    <a:pt x="4852" y="385"/>
                  </a:lnTo>
                  <a:lnTo>
                    <a:pt x="4611" y="241"/>
                  </a:lnTo>
                  <a:lnTo>
                    <a:pt x="4323" y="193"/>
                  </a:lnTo>
                  <a:lnTo>
                    <a:pt x="4035" y="145"/>
                  </a:lnTo>
                  <a:lnTo>
                    <a:pt x="3699" y="145"/>
                  </a:lnTo>
                  <a:lnTo>
                    <a:pt x="3411" y="241"/>
                  </a:lnTo>
                  <a:lnTo>
                    <a:pt x="2834" y="145"/>
                  </a:lnTo>
                  <a:lnTo>
                    <a:pt x="2018" y="4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1959825" y="1248625"/>
              <a:ext cx="467050" cy="228150"/>
            </a:xfrm>
            <a:custGeom>
              <a:avLst/>
              <a:gdLst/>
              <a:ahLst/>
              <a:cxnLst/>
              <a:rect l="l" t="t" r="r" b="b"/>
              <a:pathLst>
                <a:path w="18682" h="9126" extrusionOk="0">
                  <a:moveTo>
                    <a:pt x="15368" y="1"/>
                  </a:moveTo>
                  <a:lnTo>
                    <a:pt x="14984" y="49"/>
                  </a:lnTo>
                  <a:lnTo>
                    <a:pt x="14552" y="193"/>
                  </a:lnTo>
                  <a:lnTo>
                    <a:pt x="12727" y="817"/>
                  </a:lnTo>
                  <a:lnTo>
                    <a:pt x="10710" y="1586"/>
                  </a:lnTo>
                  <a:lnTo>
                    <a:pt x="8645" y="2402"/>
                  </a:lnTo>
                  <a:lnTo>
                    <a:pt x="6580" y="3266"/>
                  </a:lnTo>
                  <a:lnTo>
                    <a:pt x="4611" y="4179"/>
                  </a:lnTo>
                  <a:lnTo>
                    <a:pt x="2786" y="5091"/>
                  </a:lnTo>
                  <a:lnTo>
                    <a:pt x="1969" y="5524"/>
                  </a:lnTo>
                  <a:lnTo>
                    <a:pt x="1249" y="6004"/>
                  </a:lnTo>
                  <a:lnTo>
                    <a:pt x="576" y="6484"/>
                  </a:lnTo>
                  <a:lnTo>
                    <a:pt x="0" y="6916"/>
                  </a:lnTo>
                  <a:lnTo>
                    <a:pt x="1009" y="9126"/>
                  </a:lnTo>
                  <a:lnTo>
                    <a:pt x="18634" y="3459"/>
                  </a:lnTo>
                  <a:lnTo>
                    <a:pt x="18682" y="3074"/>
                  </a:lnTo>
                  <a:lnTo>
                    <a:pt x="18634" y="2642"/>
                  </a:lnTo>
                  <a:lnTo>
                    <a:pt x="18586" y="2258"/>
                  </a:lnTo>
                  <a:lnTo>
                    <a:pt x="18442" y="1874"/>
                  </a:lnTo>
                  <a:lnTo>
                    <a:pt x="18250" y="1538"/>
                  </a:lnTo>
                  <a:lnTo>
                    <a:pt x="18058" y="1249"/>
                  </a:lnTo>
                  <a:lnTo>
                    <a:pt x="17818" y="961"/>
                  </a:lnTo>
                  <a:lnTo>
                    <a:pt x="17529" y="673"/>
                  </a:lnTo>
                  <a:lnTo>
                    <a:pt x="17241" y="481"/>
                  </a:lnTo>
                  <a:lnTo>
                    <a:pt x="16905" y="289"/>
                  </a:lnTo>
                  <a:lnTo>
                    <a:pt x="16521" y="145"/>
                  </a:lnTo>
                  <a:lnTo>
                    <a:pt x="16185" y="49"/>
                  </a:lnTo>
                  <a:lnTo>
                    <a:pt x="15752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1959825" y="1248625"/>
              <a:ext cx="467050" cy="228150"/>
            </a:xfrm>
            <a:custGeom>
              <a:avLst/>
              <a:gdLst/>
              <a:ahLst/>
              <a:cxnLst/>
              <a:rect l="l" t="t" r="r" b="b"/>
              <a:pathLst>
                <a:path w="18682" h="9126" fill="none" extrusionOk="0">
                  <a:moveTo>
                    <a:pt x="14552" y="193"/>
                  </a:moveTo>
                  <a:lnTo>
                    <a:pt x="14552" y="193"/>
                  </a:lnTo>
                  <a:lnTo>
                    <a:pt x="12727" y="817"/>
                  </a:lnTo>
                  <a:lnTo>
                    <a:pt x="10710" y="1586"/>
                  </a:lnTo>
                  <a:lnTo>
                    <a:pt x="8645" y="2402"/>
                  </a:lnTo>
                  <a:lnTo>
                    <a:pt x="6580" y="3266"/>
                  </a:lnTo>
                  <a:lnTo>
                    <a:pt x="4611" y="4179"/>
                  </a:lnTo>
                  <a:lnTo>
                    <a:pt x="2786" y="5091"/>
                  </a:lnTo>
                  <a:lnTo>
                    <a:pt x="1969" y="5524"/>
                  </a:lnTo>
                  <a:lnTo>
                    <a:pt x="1249" y="6004"/>
                  </a:lnTo>
                  <a:lnTo>
                    <a:pt x="576" y="6484"/>
                  </a:lnTo>
                  <a:lnTo>
                    <a:pt x="0" y="6916"/>
                  </a:lnTo>
                  <a:lnTo>
                    <a:pt x="1009" y="9126"/>
                  </a:lnTo>
                  <a:lnTo>
                    <a:pt x="18634" y="3459"/>
                  </a:lnTo>
                  <a:lnTo>
                    <a:pt x="18634" y="3459"/>
                  </a:lnTo>
                  <a:lnTo>
                    <a:pt x="18682" y="3074"/>
                  </a:lnTo>
                  <a:lnTo>
                    <a:pt x="18634" y="2642"/>
                  </a:lnTo>
                  <a:lnTo>
                    <a:pt x="18586" y="2258"/>
                  </a:lnTo>
                  <a:lnTo>
                    <a:pt x="18442" y="1874"/>
                  </a:lnTo>
                  <a:lnTo>
                    <a:pt x="18250" y="1538"/>
                  </a:lnTo>
                  <a:lnTo>
                    <a:pt x="18058" y="1249"/>
                  </a:lnTo>
                  <a:lnTo>
                    <a:pt x="17818" y="961"/>
                  </a:lnTo>
                  <a:lnTo>
                    <a:pt x="17529" y="673"/>
                  </a:lnTo>
                  <a:lnTo>
                    <a:pt x="17241" y="481"/>
                  </a:lnTo>
                  <a:lnTo>
                    <a:pt x="16905" y="289"/>
                  </a:lnTo>
                  <a:lnTo>
                    <a:pt x="16521" y="145"/>
                  </a:lnTo>
                  <a:lnTo>
                    <a:pt x="16185" y="49"/>
                  </a:lnTo>
                  <a:lnTo>
                    <a:pt x="15752" y="1"/>
                  </a:lnTo>
                  <a:lnTo>
                    <a:pt x="15368" y="1"/>
                  </a:lnTo>
                  <a:lnTo>
                    <a:pt x="14984" y="49"/>
                  </a:lnTo>
                  <a:lnTo>
                    <a:pt x="14552" y="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1"/>
            <p:cNvSpPr/>
            <p:nvPr/>
          </p:nvSpPr>
          <p:spPr>
            <a:xfrm>
              <a:off x="1987425" y="1284650"/>
              <a:ext cx="225750" cy="190925"/>
            </a:xfrm>
            <a:custGeom>
              <a:avLst/>
              <a:gdLst/>
              <a:ahLst/>
              <a:cxnLst/>
              <a:rect l="l" t="t" r="r" b="b"/>
              <a:pathLst>
                <a:path w="9030" h="7637" extrusionOk="0">
                  <a:moveTo>
                    <a:pt x="9029" y="1"/>
                  </a:moveTo>
                  <a:lnTo>
                    <a:pt x="8405" y="241"/>
                  </a:lnTo>
                  <a:lnTo>
                    <a:pt x="7445" y="625"/>
                  </a:lnTo>
                  <a:lnTo>
                    <a:pt x="5043" y="1633"/>
                  </a:lnTo>
                  <a:lnTo>
                    <a:pt x="1922" y="2978"/>
                  </a:lnTo>
                  <a:lnTo>
                    <a:pt x="1634" y="2834"/>
                  </a:lnTo>
                  <a:lnTo>
                    <a:pt x="1393" y="2786"/>
                  </a:lnTo>
                  <a:lnTo>
                    <a:pt x="1153" y="2738"/>
                  </a:lnTo>
                  <a:lnTo>
                    <a:pt x="1057" y="2786"/>
                  </a:lnTo>
                  <a:lnTo>
                    <a:pt x="1009" y="2882"/>
                  </a:lnTo>
                  <a:lnTo>
                    <a:pt x="1009" y="3122"/>
                  </a:lnTo>
                  <a:lnTo>
                    <a:pt x="1057" y="3362"/>
                  </a:lnTo>
                  <a:lnTo>
                    <a:pt x="1105" y="3458"/>
                  </a:lnTo>
                  <a:lnTo>
                    <a:pt x="1009" y="3458"/>
                  </a:lnTo>
                  <a:lnTo>
                    <a:pt x="721" y="3410"/>
                  </a:lnTo>
                  <a:lnTo>
                    <a:pt x="577" y="3458"/>
                  </a:lnTo>
                  <a:lnTo>
                    <a:pt x="385" y="3506"/>
                  </a:lnTo>
                  <a:lnTo>
                    <a:pt x="241" y="3602"/>
                  </a:lnTo>
                  <a:lnTo>
                    <a:pt x="49" y="3698"/>
                  </a:lnTo>
                  <a:lnTo>
                    <a:pt x="1" y="3843"/>
                  </a:lnTo>
                  <a:lnTo>
                    <a:pt x="1" y="4035"/>
                  </a:lnTo>
                  <a:lnTo>
                    <a:pt x="49" y="4515"/>
                  </a:lnTo>
                  <a:lnTo>
                    <a:pt x="241" y="5139"/>
                  </a:lnTo>
                  <a:lnTo>
                    <a:pt x="481" y="5764"/>
                  </a:lnTo>
                  <a:lnTo>
                    <a:pt x="913" y="6964"/>
                  </a:lnTo>
                  <a:lnTo>
                    <a:pt x="1153" y="7492"/>
                  </a:lnTo>
                  <a:lnTo>
                    <a:pt x="1345" y="7588"/>
                  </a:lnTo>
                  <a:lnTo>
                    <a:pt x="1441" y="7637"/>
                  </a:lnTo>
                  <a:lnTo>
                    <a:pt x="1538" y="7588"/>
                  </a:lnTo>
                  <a:lnTo>
                    <a:pt x="1634" y="7540"/>
                  </a:lnTo>
                  <a:lnTo>
                    <a:pt x="1682" y="7444"/>
                  </a:lnTo>
                  <a:lnTo>
                    <a:pt x="1682" y="7396"/>
                  </a:lnTo>
                  <a:lnTo>
                    <a:pt x="2114" y="7492"/>
                  </a:lnTo>
                  <a:lnTo>
                    <a:pt x="2210" y="7492"/>
                  </a:lnTo>
                  <a:lnTo>
                    <a:pt x="2306" y="7444"/>
                  </a:lnTo>
                  <a:lnTo>
                    <a:pt x="2402" y="7396"/>
                  </a:lnTo>
                  <a:lnTo>
                    <a:pt x="2450" y="7300"/>
                  </a:lnTo>
                  <a:lnTo>
                    <a:pt x="2498" y="7060"/>
                  </a:lnTo>
                  <a:lnTo>
                    <a:pt x="2498" y="6964"/>
                  </a:lnTo>
                  <a:lnTo>
                    <a:pt x="8501" y="5187"/>
                  </a:lnTo>
                  <a:lnTo>
                    <a:pt x="90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1987425" y="1284650"/>
              <a:ext cx="225750" cy="190925"/>
            </a:xfrm>
            <a:custGeom>
              <a:avLst/>
              <a:gdLst/>
              <a:ahLst/>
              <a:cxnLst/>
              <a:rect l="l" t="t" r="r" b="b"/>
              <a:pathLst>
                <a:path w="9030" h="7637" fill="none" extrusionOk="0">
                  <a:moveTo>
                    <a:pt x="1153" y="7492"/>
                  </a:moveTo>
                  <a:lnTo>
                    <a:pt x="1153" y="7492"/>
                  </a:lnTo>
                  <a:lnTo>
                    <a:pt x="913" y="6964"/>
                  </a:lnTo>
                  <a:lnTo>
                    <a:pt x="481" y="5764"/>
                  </a:lnTo>
                  <a:lnTo>
                    <a:pt x="241" y="5139"/>
                  </a:lnTo>
                  <a:lnTo>
                    <a:pt x="49" y="4515"/>
                  </a:lnTo>
                  <a:lnTo>
                    <a:pt x="1" y="4035"/>
                  </a:lnTo>
                  <a:lnTo>
                    <a:pt x="1" y="3843"/>
                  </a:lnTo>
                  <a:lnTo>
                    <a:pt x="49" y="3698"/>
                  </a:lnTo>
                  <a:lnTo>
                    <a:pt x="49" y="3698"/>
                  </a:lnTo>
                  <a:lnTo>
                    <a:pt x="241" y="3602"/>
                  </a:lnTo>
                  <a:lnTo>
                    <a:pt x="385" y="3506"/>
                  </a:lnTo>
                  <a:lnTo>
                    <a:pt x="577" y="3458"/>
                  </a:lnTo>
                  <a:lnTo>
                    <a:pt x="721" y="3410"/>
                  </a:lnTo>
                  <a:lnTo>
                    <a:pt x="1009" y="3458"/>
                  </a:lnTo>
                  <a:lnTo>
                    <a:pt x="1105" y="3458"/>
                  </a:lnTo>
                  <a:lnTo>
                    <a:pt x="1105" y="3458"/>
                  </a:lnTo>
                  <a:lnTo>
                    <a:pt x="1057" y="3362"/>
                  </a:lnTo>
                  <a:lnTo>
                    <a:pt x="1009" y="3122"/>
                  </a:lnTo>
                  <a:lnTo>
                    <a:pt x="1009" y="2882"/>
                  </a:lnTo>
                  <a:lnTo>
                    <a:pt x="1057" y="2786"/>
                  </a:lnTo>
                  <a:lnTo>
                    <a:pt x="1153" y="2738"/>
                  </a:lnTo>
                  <a:lnTo>
                    <a:pt x="1153" y="2738"/>
                  </a:lnTo>
                  <a:lnTo>
                    <a:pt x="1393" y="2786"/>
                  </a:lnTo>
                  <a:lnTo>
                    <a:pt x="1634" y="2834"/>
                  </a:lnTo>
                  <a:lnTo>
                    <a:pt x="1922" y="2978"/>
                  </a:lnTo>
                  <a:lnTo>
                    <a:pt x="1922" y="2978"/>
                  </a:lnTo>
                  <a:lnTo>
                    <a:pt x="5043" y="1633"/>
                  </a:lnTo>
                  <a:lnTo>
                    <a:pt x="7445" y="625"/>
                  </a:lnTo>
                  <a:lnTo>
                    <a:pt x="8405" y="241"/>
                  </a:lnTo>
                  <a:lnTo>
                    <a:pt x="9029" y="1"/>
                  </a:lnTo>
                  <a:lnTo>
                    <a:pt x="8501" y="5187"/>
                  </a:lnTo>
                  <a:lnTo>
                    <a:pt x="2498" y="6964"/>
                  </a:lnTo>
                  <a:lnTo>
                    <a:pt x="2498" y="6964"/>
                  </a:lnTo>
                  <a:lnTo>
                    <a:pt x="2498" y="7060"/>
                  </a:lnTo>
                  <a:lnTo>
                    <a:pt x="2450" y="7300"/>
                  </a:lnTo>
                  <a:lnTo>
                    <a:pt x="2402" y="7396"/>
                  </a:lnTo>
                  <a:lnTo>
                    <a:pt x="2306" y="7444"/>
                  </a:lnTo>
                  <a:lnTo>
                    <a:pt x="2210" y="7492"/>
                  </a:lnTo>
                  <a:lnTo>
                    <a:pt x="2114" y="7492"/>
                  </a:lnTo>
                  <a:lnTo>
                    <a:pt x="2114" y="7492"/>
                  </a:lnTo>
                  <a:lnTo>
                    <a:pt x="1682" y="7396"/>
                  </a:lnTo>
                  <a:lnTo>
                    <a:pt x="1682" y="7396"/>
                  </a:lnTo>
                  <a:lnTo>
                    <a:pt x="1682" y="7444"/>
                  </a:lnTo>
                  <a:lnTo>
                    <a:pt x="1634" y="7540"/>
                  </a:lnTo>
                  <a:lnTo>
                    <a:pt x="1538" y="7588"/>
                  </a:lnTo>
                  <a:lnTo>
                    <a:pt x="1441" y="7637"/>
                  </a:lnTo>
                  <a:lnTo>
                    <a:pt x="1345" y="7588"/>
                  </a:lnTo>
                  <a:lnTo>
                    <a:pt x="1153" y="7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2161525" y="1296650"/>
              <a:ext cx="38450" cy="124900"/>
            </a:xfrm>
            <a:custGeom>
              <a:avLst/>
              <a:gdLst/>
              <a:ahLst/>
              <a:cxnLst/>
              <a:rect l="l" t="t" r="r" b="b"/>
              <a:pathLst>
                <a:path w="1538" h="4996" extrusionOk="0">
                  <a:moveTo>
                    <a:pt x="817" y="1"/>
                  </a:moveTo>
                  <a:lnTo>
                    <a:pt x="0" y="337"/>
                  </a:lnTo>
                  <a:lnTo>
                    <a:pt x="48" y="1490"/>
                  </a:lnTo>
                  <a:lnTo>
                    <a:pt x="144" y="2738"/>
                  </a:lnTo>
                  <a:lnTo>
                    <a:pt x="241" y="3939"/>
                  </a:lnTo>
                  <a:lnTo>
                    <a:pt x="433" y="4995"/>
                  </a:lnTo>
                  <a:lnTo>
                    <a:pt x="1537" y="4707"/>
                  </a:lnTo>
                  <a:lnTo>
                    <a:pt x="1441" y="4659"/>
                  </a:lnTo>
                  <a:lnTo>
                    <a:pt x="1393" y="4563"/>
                  </a:lnTo>
                  <a:lnTo>
                    <a:pt x="1249" y="4179"/>
                  </a:lnTo>
                  <a:lnTo>
                    <a:pt x="1105" y="3603"/>
                  </a:lnTo>
                  <a:lnTo>
                    <a:pt x="1009" y="2882"/>
                  </a:lnTo>
                  <a:lnTo>
                    <a:pt x="865" y="1345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2161525" y="1296650"/>
              <a:ext cx="38450" cy="124900"/>
            </a:xfrm>
            <a:custGeom>
              <a:avLst/>
              <a:gdLst/>
              <a:ahLst/>
              <a:cxnLst/>
              <a:rect l="l" t="t" r="r" b="b"/>
              <a:pathLst>
                <a:path w="1538" h="4996" fill="none" extrusionOk="0">
                  <a:moveTo>
                    <a:pt x="817" y="1"/>
                  </a:moveTo>
                  <a:lnTo>
                    <a:pt x="817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48" y="1490"/>
                  </a:lnTo>
                  <a:lnTo>
                    <a:pt x="144" y="2738"/>
                  </a:lnTo>
                  <a:lnTo>
                    <a:pt x="241" y="3939"/>
                  </a:lnTo>
                  <a:lnTo>
                    <a:pt x="433" y="4995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441" y="4659"/>
                  </a:lnTo>
                  <a:lnTo>
                    <a:pt x="1393" y="4563"/>
                  </a:lnTo>
                  <a:lnTo>
                    <a:pt x="1249" y="4179"/>
                  </a:lnTo>
                  <a:lnTo>
                    <a:pt x="1105" y="3603"/>
                  </a:lnTo>
                  <a:lnTo>
                    <a:pt x="1009" y="2882"/>
                  </a:lnTo>
                  <a:lnTo>
                    <a:pt x="865" y="1345"/>
                  </a:lnTo>
                  <a:lnTo>
                    <a:pt x="8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2181925" y="1234225"/>
              <a:ext cx="187325" cy="180125"/>
            </a:xfrm>
            <a:custGeom>
              <a:avLst/>
              <a:gdLst/>
              <a:ahLst/>
              <a:cxnLst/>
              <a:rect l="l" t="t" r="r" b="b"/>
              <a:pathLst>
                <a:path w="7493" h="7205" extrusionOk="0">
                  <a:moveTo>
                    <a:pt x="7493" y="0"/>
                  </a:moveTo>
                  <a:lnTo>
                    <a:pt x="6340" y="193"/>
                  </a:lnTo>
                  <a:lnTo>
                    <a:pt x="3891" y="721"/>
                  </a:lnTo>
                  <a:lnTo>
                    <a:pt x="2546" y="1009"/>
                  </a:lnTo>
                  <a:lnTo>
                    <a:pt x="1346" y="1297"/>
                  </a:lnTo>
                  <a:lnTo>
                    <a:pt x="481" y="1537"/>
                  </a:lnTo>
                  <a:lnTo>
                    <a:pt x="193" y="1681"/>
                  </a:lnTo>
                  <a:lnTo>
                    <a:pt x="97" y="1777"/>
                  </a:lnTo>
                  <a:lnTo>
                    <a:pt x="49" y="1873"/>
                  </a:lnTo>
                  <a:lnTo>
                    <a:pt x="1" y="2114"/>
                  </a:lnTo>
                  <a:lnTo>
                    <a:pt x="1" y="2786"/>
                  </a:lnTo>
                  <a:lnTo>
                    <a:pt x="49" y="3698"/>
                  </a:lnTo>
                  <a:lnTo>
                    <a:pt x="97" y="4659"/>
                  </a:lnTo>
                  <a:lnTo>
                    <a:pt x="241" y="5619"/>
                  </a:lnTo>
                  <a:lnTo>
                    <a:pt x="385" y="6436"/>
                  </a:lnTo>
                  <a:lnTo>
                    <a:pt x="529" y="6964"/>
                  </a:lnTo>
                  <a:lnTo>
                    <a:pt x="625" y="7156"/>
                  </a:lnTo>
                  <a:lnTo>
                    <a:pt x="721" y="7204"/>
                  </a:lnTo>
                  <a:lnTo>
                    <a:pt x="1105" y="7108"/>
                  </a:lnTo>
                  <a:lnTo>
                    <a:pt x="1874" y="6916"/>
                  </a:lnTo>
                  <a:lnTo>
                    <a:pt x="3939" y="6292"/>
                  </a:lnTo>
                  <a:lnTo>
                    <a:pt x="6772" y="5427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2181925" y="1234225"/>
              <a:ext cx="187325" cy="180125"/>
            </a:xfrm>
            <a:custGeom>
              <a:avLst/>
              <a:gdLst/>
              <a:ahLst/>
              <a:cxnLst/>
              <a:rect l="l" t="t" r="r" b="b"/>
              <a:pathLst>
                <a:path w="7493" h="7205" fill="none" extrusionOk="0">
                  <a:moveTo>
                    <a:pt x="7493" y="0"/>
                  </a:moveTo>
                  <a:lnTo>
                    <a:pt x="7493" y="0"/>
                  </a:lnTo>
                  <a:lnTo>
                    <a:pt x="6340" y="193"/>
                  </a:lnTo>
                  <a:lnTo>
                    <a:pt x="3891" y="721"/>
                  </a:lnTo>
                  <a:lnTo>
                    <a:pt x="2546" y="1009"/>
                  </a:lnTo>
                  <a:lnTo>
                    <a:pt x="1346" y="1297"/>
                  </a:lnTo>
                  <a:lnTo>
                    <a:pt x="481" y="1537"/>
                  </a:lnTo>
                  <a:lnTo>
                    <a:pt x="193" y="1681"/>
                  </a:lnTo>
                  <a:lnTo>
                    <a:pt x="97" y="1777"/>
                  </a:lnTo>
                  <a:lnTo>
                    <a:pt x="97" y="1777"/>
                  </a:lnTo>
                  <a:lnTo>
                    <a:pt x="49" y="1873"/>
                  </a:lnTo>
                  <a:lnTo>
                    <a:pt x="1" y="2114"/>
                  </a:lnTo>
                  <a:lnTo>
                    <a:pt x="1" y="2786"/>
                  </a:lnTo>
                  <a:lnTo>
                    <a:pt x="49" y="3698"/>
                  </a:lnTo>
                  <a:lnTo>
                    <a:pt x="97" y="4659"/>
                  </a:lnTo>
                  <a:lnTo>
                    <a:pt x="241" y="5619"/>
                  </a:lnTo>
                  <a:lnTo>
                    <a:pt x="385" y="6436"/>
                  </a:lnTo>
                  <a:lnTo>
                    <a:pt x="529" y="6964"/>
                  </a:lnTo>
                  <a:lnTo>
                    <a:pt x="625" y="7156"/>
                  </a:lnTo>
                  <a:lnTo>
                    <a:pt x="721" y="7204"/>
                  </a:lnTo>
                  <a:lnTo>
                    <a:pt x="721" y="7204"/>
                  </a:lnTo>
                  <a:lnTo>
                    <a:pt x="1105" y="7108"/>
                  </a:lnTo>
                  <a:lnTo>
                    <a:pt x="1874" y="6916"/>
                  </a:lnTo>
                  <a:lnTo>
                    <a:pt x="3939" y="6292"/>
                  </a:lnTo>
                  <a:lnTo>
                    <a:pt x="6772" y="5427"/>
                  </a:lnTo>
                  <a:lnTo>
                    <a:pt x="74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1"/>
            <p:cNvSpPr/>
            <p:nvPr/>
          </p:nvSpPr>
          <p:spPr>
            <a:xfrm>
              <a:off x="2359625" y="1596825"/>
              <a:ext cx="366225" cy="220925"/>
            </a:xfrm>
            <a:custGeom>
              <a:avLst/>
              <a:gdLst/>
              <a:ahLst/>
              <a:cxnLst/>
              <a:rect l="l" t="t" r="r" b="b"/>
              <a:pathLst>
                <a:path w="14649" h="8837" extrusionOk="0">
                  <a:moveTo>
                    <a:pt x="1" y="0"/>
                  </a:moveTo>
                  <a:lnTo>
                    <a:pt x="577" y="1297"/>
                  </a:lnTo>
                  <a:lnTo>
                    <a:pt x="1153" y="2593"/>
                  </a:lnTo>
                  <a:lnTo>
                    <a:pt x="1970" y="4082"/>
                  </a:lnTo>
                  <a:lnTo>
                    <a:pt x="2402" y="4899"/>
                  </a:lnTo>
                  <a:lnTo>
                    <a:pt x="2882" y="5667"/>
                  </a:lnTo>
                  <a:lnTo>
                    <a:pt x="3362" y="6387"/>
                  </a:lnTo>
                  <a:lnTo>
                    <a:pt x="3843" y="7060"/>
                  </a:lnTo>
                  <a:lnTo>
                    <a:pt x="4371" y="7684"/>
                  </a:lnTo>
                  <a:lnTo>
                    <a:pt x="4851" y="8164"/>
                  </a:lnTo>
                  <a:lnTo>
                    <a:pt x="5379" y="8549"/>
                  </a:lnTo>
                  <a:lnTo>
                    <a:pt x="5619" y="8693"/>
                  </a:lnTo>
                  <a:lnTo>
                    <a:pt x="5860" y="8741"/>
                  </a:lnTo>
                  <a:lnTo>
                    <a:pt x="6100" y="8837"/>
                  </a:lnTo>
                  <a:lnTo>
                    <a:pt x="6340" y="8837"/>
                  </a:lnTo>
                  <a:lnTo>
                    <a:pt x="6916" y="8789"/>
                  </a:lnTo>
                  <a:lnTo>
                    <a:pt x="7444" y="8693"/>
                  </a:lnTo>
                  <a:lnTo>
                    <a:pt x="7973" y="8452"/>
                  </a:lnTo>
                  <a:lnTo>
                    <a:pt x="8549" y="8164"/>
                  </a:lnTo>
                  <a:lnTo>
                    <a:pt x="9125" y="7828"/>
                  </a:lnTo>
                  <a:lnTo>
                    <a:pt x="9654" y="7444"/>
                  </a:lnTo>
                  <a:lnTo>
                    <a:pt x="10134" y="7012"/>
                  </a:lnTo>
                  <a:lnTo>
                    <a:pt x="11094" y="6195"/>
                  </a:lnTo>
                  <a:lnTo>
                    <a:pt x="11815" y="5475"/>
                  </a:lnTo>
                  <a:lnTo>
                    <a:pt x="12487" y="4707"/>
                  </a:lnTo>
                  <a:lnTo>
                    <a:pt x="12823" y="5043"/>
                  </a:lnTo>
                  <a:lnTo>
                    <a:pt x="13496" y="5715"/>
                  </a:lnTo>
                  <a:lnTo>
                    <a:pt x="13880" y="6003"/>
                  </a:lnTo>
                  <a:lnTo>
                    <a:pt x="14216" y="6243"/>
                  </a:lnTo>
                  <a:lnTo>
                    <a:pt x="14360" y="6291"/>
                  </a:lnTo>
                  <a:lnTo>
                    <a:pt x="14504" y="6339"/>
                  </a:lnTo>
                  <a:lnTo>
                    <a:pt x="14600" y="6291"/>
                  </a:lnTo>
                  <a:lnTo>
                    <a:pt x="14648" y="6195"/>
                  </a:lnTo>
                  <a:lnTo>
                    <a:pt x="14648" y="6099"/>
                  </a:lnTo>
                  <a:lnTo>
                    <a:pt x="14600" y="5907"/>
                  </a:lnTo>
                  <a:lnTo>
                    <a:pt x="14360" y="5379"/>
                  </a:lnTo>
                  <a:lnTo>
                    <a:pt x="13976" y="4755"/>
                  </a:lnTo>
                  <a:lnTo>
                    <a:pt x="13544" y="4082"/>
                  </a:lnTo>
                  <a:lnTo>
                    <a:pt x="12727" y="2930"/>
                  </a:lnTo>
                  <a:lnTo>
                    <a:pt x="12343" y="2449"/>
                  </a:lnTo>
                  <a:lnTo>
                    <a:pt x="7685" y="5235"/>
                  </a:lnTo>
                  <a:lnTo>
                    <a:pt x="6052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2359625" y="1596825"/>
              <a:ext cx="366225" cy="220925"/>
            </a:xfrm>
            <a:custGeom>
              <a:avLst/>
              <a:gdLst/>
              <a:ahLst/>
              <a:cxnLst/>
              <a:rect l="l" t="t" r="r" b="b"/>
              <a:pathLst>
                <a:path w="14649" h="88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7" y="1297"/>
                  </a:lnTo>
                  <a:lnTo>
                    <a:pt x="1153" y="2593"/>
                  </a:lnTo>
                  <a:lnTo>
                    <a:pt x="1970" y="4082"/>
                  </a:lnTo>
                  <a:lnTo>
                    <a:pt x="2402" y="4899"/>
                  </a:lnTo>
                  <a:lnTo>
                    <a:pt x="2882" y="5667"/>
                  </a:lnTo>
                  <a:lnTo>
                    <a:pt x="3362" y="6387"/>
                  </a:lnTo>
                  <a:lnTo>
                    <a:pt x="3843" y="7060"/>
                  </a:lnTo>
                  <a:lnTo>
                    <a:pt x="4371" y="7684"/>
                  </a:lnTo>
                  <a:lnTo>
                    <a:pt x="4851" y="8164"/>
                  </a:lnTo>
                  <a:lnTo>
                    <a:pt x="5379" y="8549"/>
                  </a:lnTo>
                  <a:lnTo>
                    <a:pt x="5619" y="8693"/>
                  </a:lnTo>
                  <a:lnTo>
                    <a:pt x="5860" y="8741"/>
                  </a:lnTo>
                  <a:lnTo>
                    <a:pt x="5860" y="8741"/>
                  </a:lnTo>
                  <a:lnTo>
                    <a:pt x="6100" y="8837"/>
                  </a:lnTo>
                  <a:lnTo>
                    <a:pt x="6340" y="8837"/>
                  </a:lnTo>
                  <a:lnTo>
                    <a:pt x="6916" y="8789"/>
                  </a:lnTo>
                  <a:lnTo>
                    <a:pt x="7444" y="8693"/>
                  </a:lnTo>
                  <a:lnTo>
                    <a:pt x="7973" y="8452"/>
                  </a:lnTo>
                  <a:lnTo>
                    <a:pt x="8549" y="8164"/>
                  </a:lnTo>
                  <a:lnTo>
                    <a:pt x="9125" y="7828"/>
                  </a:lnTo>
                  <a:lnTo>
                    <a:pt x="9654" y="7444"/>
                  </a:lnTo>
                  <a:lnTo>
                    <a:pt x="10134" y="7012"/>
                  </a:lnTo>
                  <a:lnTo>
                    <a:pt x="11094" y="6195"/>
                  </a:lnTo>
                  <a:lnTo>
                    <a:pt x="11815" y="5475"/>
                  </a:lnTo>
                  <a:lnTo>
                    <a:pt x="12487" y="4707"/>
                  </a:lnTo>
                  <a:lnTo>
                    <a:pt x="12487" y="4707"/>
                  </a:lnTo>
                  <a:lnTo>
                    <a:pt x="12823" y="5043"/>
                  </a:lnTo>
                  <a:lnTo>
                    <a:pt x="13496" y="5715"/>
                  </a:lnTo>
                  <a:lnTo>
                    <a:pt x="13880" y="6003"/>
                  </a:lnTo>
                  <a:lnTo>
                    <a:pt x="14216" y="6243"/>
                  </a:lnTo>
                  <a:lnTo>
                    <a:pt x="14360" y="6291"/>
                  </a:lnTo>
                  <a:lnTo>
                    <a:pt x="14504" y="6339"/>
                  </a:lnTo>
                  <a:lnTo>
                    <a:pt x="14600" y="6291"/>
                  </a:lnTo>
                  <a:lnTo>
                    <a:pt x="14648" y="6195"/>
                  </a:lnTo>
                  <a:lnTo>
                    <a:pt x="14648" y="6195"/>
                  </a:lnTo>
                  <a:lnTo>
                    <a:pt x="14648" y="6099"/>
                  </a:lnTo>
                  <a:lnTo>
                    <a:pt x="14600" y="5907"/>
                  </a:lnTo>
                  <a:lnTo>
                    <a:pt x="14360" y="5379"/>
                  </a:lnTo>
                  <a:lnTo>
                    <a:pt x="13976" y="4755"/>
                  </a:lnTo>
                  <a:lnTo>
                    <a:pt x="13544" y="4082"/>
                  </a:lnTo>
                  <a:lnTo>
                    <a:pt x="12727" y="2930"/>
                  </a:lnTo>
                  <a:lnTo>
                    <a:pt x="12343" y="2449"/>
                  </a:lnTo>
                  <a:lnTo>
                    <a:pt x="7685" y="5235"/>
                  </a:lnTo>
                  <a:lnTo>
                    <a:pt x="6052" y="124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2240775" y="1553600"/>
              <a:ext cx="252150" cy="421425"/>
            </a:xfrm>
            <a:custGeom>
              <a:avLst/>
              <a:gdLst/>
              <a:ahLst/>
              <a:cxnLst/>
              <a:rect l="l" t="t" r="r" b="b"/>
              <a:pathLst>
                <a:path w="10086" h="16857" extrusionOk="0">
                  <a:moveTo>
                    <a:pt x="720" y="0"/>
                  </a:moveTo>
                  <a:lnTo>
                    <a:pt x="432" y="1729"/>
                  </a:lnTo>
                  <a:lnTo>
                    <a:pt x="240" y="3554"/>
                  </a:lnTo>
                  <a:lnTo>
                    <a:pt x="48" y="5667"/>
                  </a:lnTo>
                  <a:lnTo>
                    <a:pt x="0" y="6772"/>
                  </a:lnTo>
                  <a:lnTo>
                    <a:pt x="0" y="7828"/>
                  </a:lnTo>
                  <a:lnTo>
                    <a:pt x="48" y="8885"/>
                  </a:lnTo>
                  <a:lnTo>
                    <a:pt x="144" y="9845"/>
                  </a:lnTo>
                  <a:lnTo>
                    <a:pt x="288" y="10710"/>
                  </a:lnTo>
                  <a:lnTo>
                    <a:pt x="432" y="11046"/>
                  </a:lnTo>
                  <a:lnTo>
                    <a:pt x="528" y="11382"/>
                  </a:lnTo>
                  <a:lnTo>
                    <a:pt x="672" y="11718"/>
                  </a:lnTo>
                  <a:lnTo>
                    <a:pt x="865" y="11958"/>
                  </a:lnTo>
                  <a:lnTo>
                    <a:pt x="1057" y="12151"/>
                  </a:lnTo>
                  <a:lnTo>
                    <a:pt x="1297" y="12295"/>
                  </a:lnTo>
                  <a:lnTo>
                    <a:pt x="2305" y="12775"/>
                  </a:lnTo>
                  <a:lnTo>
                    <a:pt x="3458" y="13207"/>
                  </a:lnTo>
                  <a:lnTo>
                    <a:pt x="4658" y="13591"/>
                  </a:lnTo>
                  <a:lnTo>
                    <a:pt x="5859" y="13927"/>
                  </a:lnTo>
                  <a:lnTo>
                    <a:pt x="7780" y="14456"/>
                  </a:lnTo>
                  <a:lnTo>
                    <a:pt x="8597" y="14648"/>
                  </a:lnTo>
                  <a:lnTo>
                    <a:pt x="8693" y="15032"/>
                  </a:lnTo>
                  <a:lnTo>
                    <a:pt x="8981" y="15896"/>
                  </a:lnTo>
                  <a:lnTo>
                    <a:pt x="9173" y="16281"/>
                  </a:lnTo>
                  <a:lnTo>
                    <a:pt x="9365" y="16617"/>
                  </a:lnTo>
                  <a:lnTo>
                    <a:pt x="9461" y="16761"/>
                  </a:lnTo>
                  <a:lnTo>
                    <a:pt x="9557" y="16809"/>
                  </a:lnTo>
                  <a:lnTo>
                    <a:pt x="9653" y="16857"/>
                  </a:lnTo>
                  <a:lnTo>
                    <a:pt x="9749" y="16809"/>
                  </a:lnTo>
                  <a:lnTo>
                    <a:pt x="9845" y="16665"/>
                  </a:lnTo>
                  <a:lnTo>
                    <a:pt x="9893" y="16473"/>
                  </a:lnTo>
                  <a:lnTo>
                    <a:pt x="9989" y="15800"/>
                  </a:lnTo>
                  <a:lnTo>
                    <a:pt x="10037" y="14936"/>
                  </a:lnTo>
                  <a:lnTo>
                    <a:pt x="10085" y="14024"/>
                  </a:lnTo>
                  <a:lnTo>
                    <a:pt x="10037" y="12295"/>
                  </a:lnTo>
                  <a:lnTo>
                    <a:pt x="10037" y="11526"/>
                  </a:lnTo>
                  <a:lnTo>
                    <a:pt x="9269" y="11334"/>
                  </a:lnTo>
                  <a:lnTo>
                    <a:pt x="7492" y="10806"/>
                  </a:lnTo>
                  <a:lnTo>
                    <a:pt x="6531" y="10470"/>
                  </a:lnTo>
                  <a:lnTo>
                    <a:pt x="5667" y="10133"/>
                  </a:lnTo>
                  <a:lnTo>
                    <a:pt x="5283" y="9941"/>
                  </a:lnTo>
                  <a:lnTo>
                    <a:pt x="4995" y="9749"/>
                  </a:lnTo>
                  <a:lnTo>
                    <a:pt x="4755" y="9557"/>
                  </a:lnTo>
                  <a:lnTo>
                    <a:pt x="4610" y="9365"/>
                  </a:lnTo>
                  <a:lnTo>
                    <a:pt x="4562" y="9125"/>
                  </a:lnTo>
                  <a:lnTo>
                    <a:pt x="4514" y="8789"/>
                  </a:lnTo>
                  <a:lnTo>
                    <a:pt x="4466" y="7732"/>
                  </a:lnTo>
                  <a:lnTo>
                    <a:pt x="4514" y="6484"/>
                  </a:lnTo>
                  <a:lnTo>
                    <a:pt x="4610" y="5091"/>
                  </a:lnTo>
                  <a:lnTo>
                    <a:pt x="4803" y="2594"/>
                  </a:lnTo>
                  <a:lnTo>
                    <a:pt x="4899" y="1537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1"/>
            <p:cNvSpPr/>
            <p:nvPr/>
          </p:nvSpPr>
          <p:spPr>
            <a:xfrm>
              <a:off x="2240775" y="1553600"/>
              <a:ext cx="252150" cy="421425"/>
            </a:xfrm>
            <a:custGeom>
              <a:avLst/>
              <a:gdLst/>
              <a:ahLst/>
              <a:cxnLst/>
              <a:rect l="l" t="t" r="r" b="b"/>
              <a:pathLst>
                <a:path w="10086" h="16857" fill="none" extrusionOk="0">
                  <a:moveTo>
                    <a:pt x="720" y="0"/>
                  </a:moveTo>
                  <a:lnTo>
                    <a:pt x="720" y="0"/>
                  </a:lnTo>
                  <a:lnTo>
                    <a:pt x="432" y="1729"/>
                  </a:lnTo>
                  <a:lnTo>
                    <a:pt x="240" y="3554"/>
                  </a:lnTo>
                  <a:lnTo>
                    <a:pt x="48" y="5667"/>
                  </a:lnTo>
                  <a:lnTo>
                    <a:pt x="0" y="6772"/>
                  </a:lnTo>
                  <a:lnTo>
                    <a:pt x="0" y="7828"/>
                  </a:lnTo>
                  <a:lnTo>
                    <a:pt x="48" y="8885"/>
                  </a:lnTo>
                  <a:lnTo>
                    <a:pt x="144" y="9845"/>
                  </a:lnTo>
                  <a:lnTo>
                    <a:pt x="288" y="10710"/>
                  </a:lnTo>
                  <a:lnTo>
                    <a:pt x="432" y="11046"/>
                  </a:lnTo>
                  <a:lnTo>
                    <a:pt x="528" y="11382"/>
                  </a:lnTo>
                  <a:lnTo>
                    <a:pt x="672" y="11718"/>
                  </a:lnTo>
                  <a:lnTo>
                    <a:pt x="865" y="11958"/>
                  </a:lnTo>
                  <a:lnTo>
                    <a:pt x="1057" y="12151"/>
                  </a:lnTo>
                  <a:lnTo>
                    <a:pt x="1297" y="12295"/>
                  </a:lnTo>
                  <a:lnTo>
                    <a:pt x="1297" y="12295"/>
                  </a:lnTo>
                  <a:lnTo>
                    <a:pt x="2305" y="12775"/>
                  </a:lnTo>
                  <a:lnTo>
                    <a:pt x="3458" y="13207"/>
                  </a:lnTo>
                  <a:lnTo>
                    <a:pt x="4658" y="13591"/>
                  </a:lnTo>
                  <a:lnTo>
                    <a:pt x="5859" y="13927"/>
                  </a:lnTo>
                  <a:lnTo>
                    <a:pt x="7780" y="14456"/>
                  </a:lnTo>
                  <a:lnTo>
                    <a:pt x="8597" y="14648"/>
                  </a:lnTo>
                  <a:lnTo>
                    <a:pt x="8597" y="14648"/>
                  </a:lnTo>
                  <a:lnTo>
                    <a:pt x="8693" y="15032"/>
                  </a:lnTo>
                  <a:lnTo>
                    <a:pt x="8981" y="15896"/>
                  </a:lnTo>
                  <a:lnTo>
                    <a:pt x="9173" y="16281"/>
                  </a:lnTo>
                  <a:lnTo>
                    <a:pt x="9365" y="16617"/>
                  </a:lnTo>
                  <a:lnTo>
                    <a:pt x="9461" y="16761"/>
                  </a:lnTo>
                  <a:lnTo>
                    <a:pt x="9557" y="16809"/>
                  </a:lnTo>
                  <a:lnTo>
                    <a:pt x="9653" y="16857"/>
                  </a:lnTo>
                  <a:lnTo>
                    <a:pt x="9749" y="16809"/>
                  </a:lnTo>
                  <a:lnTo>
                    <a:pt x="9749" y="16809"/>
                  </a:lnTo>
                  <a:lnTo>
                    <a:pt x="9845" y="16665"/>
                  </a:lnTo>
                  <a:lnTo>
                    <a:pt x="9893" y="16473"/>
                  </a:lnTo>
                  <a:lnTo>
                    <a:pt x="9989" y="15800"/>
                  </a:lnTo>
                  <a:lnTo>
                    <a:pt x="10037" y="14936"/>
                  </a:lnTo>
                  <a:lnTo>
                    <a:pt x="10085" y="14024"/>
                  </a:lnTo>
                  <a:lnTo>
                    <a:pt x="10037" y="12295"/>
                  </a:lnTo>
                  <a:lnTo>
                    <a:pt x="10037" y="11526"/>
                  </a:lnTo>
                  <a:lnTo>
                    <a:pt x="10037" y="11526"/>
                  </a:lnTo>
                  <a:lnTo>
                    <a:pt x="9269" y="11334"/>
                  </a:lnTo>
                  <a:lnTo>
                    <a:pt x="7492" y="10806"/>
                  </a:lnTo>
                  <a:lnTo>
                    <a:pt x="6531" y="10470"/>
                  </a:lnTo>
                  <a:lnTo>
                    <a:pt x="5667" y="10133"/>
                  </a:lnTo>
                  <a:lnTo>
                    <a:pt x="5283" y="9941"/>
                  </a:lnTo>
                  <a:lnTo>
                    <a:pt x="4995" y="9749"/>
                  </a:lnTo>
                  <a:lnTo>
                    <a:pt x="4755" y="9557"/>
                  </a:lnTo>
                  <a:lnTo>
                    <a:pt x="4610" y="9365"/>
                  </a:lnTo>
                  <a:lnTo>
                    <a:pt x="4610" y="9365"/>
                  </a:lnTo>
                  <a:lnTo>
                    <a:pt x="4562" y="9125"/>
                  </a:lnTo>
                  <a:lnTo>
                    <a:pt x="4514" y="8789"/>
                  </a:lnTo>
                  <a:lnTo>
                    <a:pt x="4466" y="7732"/>
                  </a:lnTo>
                  <a:lnTo>
                    <a:pt x="4514" y="6484"/>
                  </a:lnTo>
                  <a:lnTo>
                    <a:pt x="4610" y="5091"/>
                  </a:lnTo>
                  <a:lnTo>
                    <a:pt x="4803" y="2594"/>
                  </a:lnTo>
                  <a:lnTo>
                    <a:pt x="4899" y="1537"/>
                  </a:lnTo>
                  <a:lnTo>
                    <a:pt x="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2231150" y="1574000"/>
              <a:ext cx="432250" cy="345800"/>
            </a:xfrm>
            <a:custGeom>
              <a:avLst/>
              <a:gdLst/>
              <a:ahLst/>
              <a:cxnLst/>
              <a:rect l="l" t="t" r="r" b="b"/>
              <a:pathLst>
                <a:path w="17290" h="13832" extrusionOk="0">
                  <a:moveTo>
                    <a:pt x="673" y="1"/>
                  </a:moveTo>
                  <a:lnTo>
                    <a:pt x="481" y="1585"/>
                  </a:lnTo>
                  <a:lnTo>
                    <a:pt x="289" y="3218"/>
                  </a:lnTo>
                  <a:lnTo>
                    <a:pt x="97" y="5139"/>
                  </a:lnTo>
                  <a:lnTo>
                    <a:pt x="49" y="6148"/>
                  </a:lnTo>
                  <a:lnTo>
                    <a:pt x="1" y="7156"/>
                  </a:lnTo>
                  <a:lnTo>
                    <a:pt x="1" y="8069"/>
                  </a:lnTo>
                  <a:lnTo>
                    <a:pt x="49" y="8981"/>
                  </a:lnTo>
                  <a:lnTo>
                    <a:pt x="145" y="9750"/>
                  </a:lnTo>
                  <a:lnTo>
                    <a:pt x="337" y="10470"/>
                  </a:lnTo>
                  <a:lnTo>
                    <a:pt x="433" y="10758"/>
                  </a:lnTo>
                  <a:lnTo>
                    <a:pt x="529" y="10998"/>
                  </a:lnTo>
                  <a:lnTo>
                    <a:pt x="673" y="11190"/>
                  </a:lnTo>
                  <a:lnTo>
                    <a:pt x="865" y="11335"/>
                  </a:lnTo>
                  <a:lnTo>
                    <a:pt x="1201" y="11623"/>
                  </a:lnTo>
                  <a:lnTo>
                    <a:pt x="1682" y="11863"/>
                  </a:lnTo>
                  <a:lnTo>
                    <a:pt x="2162" y="12103"/>
                  </a:lnTo>
                  <a:lnTo>
                    <a:pt x="2738" y="12343"/>
                  </a:lnTo>
                  <a:lnTo>
                    <a:pt x="3891" y="12775"/>
                  </a:lnTo>
                  <a:lnTo>
                    <a:pt x="5092" y="13111"/>
                  </a:lnTo>
                  <a:lnTo>
                    <a:pt x="6196" y="13448"/>
                  </a:lnTo>
                  <a:lnTo>
                    <a:pt x="7109" y="13640"/>
                  </a:lnTo>
                  <a:lnTo>
                    <a:pt x="7973" y="13832"/>
                  </a:lnTo>
                  <a:lnTo>
                    <a:pt x="8453" y="9894"/>
                  </a:lnTo>
                  <a:lnTo>
                    <a:pt x="7925" y="9750"/>
                  </a:lnTo>
                  <a:lnTo>
                    <a:pt x="6724" y="9269"/>
                  </a:lnTo>
                  <a:lnTo>
                    <a:pt x="6100" y="8981"/>
                  </a:lnTo>
                  <a:lnTo>
                    <a:pt x="5572" y="8645"/>
                  </a:lnTo>
                  <a:lnTo>
                    <a:pt x="5380" y="8453"/>
                  </a:lnTo>
                  <a:lnTo>
                    <a:pt x="5188" y="8309"/>
                  </a:lnTo>
                  <a:lnTo>
                    <a:pt x="5092" y="8117"/>
                  </a:lnTo>
                  <a:lnTo>
                    <a:pt x="5043" y="7973"/>
                  </a:lnTo>
                  <a:lnTo>
                    <a:pt x="5236" y="5043"/>
                  </a:lnTo>
                  <a:lnTo>
                    <a:pt x="5428" y="2786"/>
                  </a:lnTo>
                  <a:lnTo>
                    <a:pt x="5860" y="3891"/>
                  </a:lnTo>
                  <a:lnTo>
                    <a:pt x="6388" y="4995"/>
                  </a:lnTo>
                  <a:lnTo>
                    <a:pt x="7013" y="6292"/>
                  </a:lnTo>
                  <a:lnTo>
                    <a:pt x="7397" y="6964"/>
                  </a:lnTo>
                  <a:lnTo>
                    <a:pt x="7829" y="7589"/>
                  </a:lnTo>
                  <a:lnTo>
                    <a:pt x="8261" y="8213"/>
                  </a:lnTo>
                  <a:lnTo>
                    <a:pt x="8693" y="8789"/>
                  </a:lnTo>
                  <a:lnTo>
                    <a:pt x="9174" y="9269"/>
                  </a:lnTo>
                  <a:lnTo>
                    <a:pt x="9654" y="9654"/>
                  </a:lnTo>
                  <a:lnTo>
                    <a:pt x="9942" y="9798"/>
                  </a:lnTo>
                  <a:lnTo>
                    <a:pt x="10182" y="9894"/>
                  </a:lnTo>
                  <a:lnTo>
                    <a:pt x="10422" y="9990"/>
                  </a:lnTo>
                  <a:lnTo>
                    <a:pt x="10710" y="10038"/>
                  </a:lnTo>
                  <a:lnTo>
                    <a:pt x="11239" y="10086"/>
                  </a:lnTo>
                  <a:lnTo>
                    <a:pt x="11767" y="9990"/>
                  </a:lnTo>
                  <a:lnTo>
                    <a:pt x="12295" y="9846"/>
                  </a:lnTo>
                  <a:lnTo>
                    <a:pt x="12872" y="9654"/>
                  </a:lnTo>
                  <a:lnTo>
                    <a:pt x="13448" y="9414"/>
                  </a:lnTo>
                  <a:lnTo>
                    <a:pt x="13976" y="9125"/>
                  </a:lnTo>
                  <a:lnTo>
                    <a:pt x="15033" y="8501"/>
                  </a:lnTo>
                  <a:lnTo>
                    <a:pt x="15945" y="7829"/>
                  </a:lnTo>
                  <a:lnTo>
                    <a:pt x="16666" y="7252"/>
                  </a:lnTo>
                  <a:lnTo>
                    <a:pt x="17290" y="6676"/>
                  </a:lnTo>
                  <a:lnTo>
                    <a:pt x="16089" y="4035"/>
                  </a:lnTo>
                  <a:lnTo>
                    <a:pt x="12968" y="5764"/>
                  </a:lnTo>
                  <a:lnTo>
                    <a:pt x="11575" y="2978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1"/>
            <p:cNvSpPr/>
            <p:nvPr/>
          </p:nvSpPr>
          <p:spPr>
            <a:xfrm>
              <a:off x="2231150" y="1574000"/>
              <a:ext cx="432250" cy="345800"/>
            </a:xfrm>
            <a:custGeom>
              <a:avLst/>
              <a:gdLst/>
              <a:ahLst/>
              <a:cxnLst/>
              <a:rect l="l" t="t" r="r" b="b"/>
              <a:pathLst>
                <a:path w="17290" h="13832" fill="none" extrusionOk="0">
                  <a:moveTo>
                    <a:pt x="673" y="1"/>
                  </a:moveTo>
                  <a:lnTo>
                    <a:pt x="673" y="1"/>
                  </a:lnTo>
                  <a:lnTo>
                    <a:pt x="481" y="1585"/>
                  </a:lnTo>
                  <a:lnTo>
                    <a:pt x="289" y="3218"/>
                  </a:lnTo>
                  <a:lnTo>
                    <a:pt x="97" y="5139"/>
                  </a:lnTo>
                  <a:lnTo>
                    <a:pt x="49" y="6148"/>
                  </a:lnTo>
                  <a:lnTo>
                    <a:pt x="1" y="7156"/>
                  </a:lnTo>
                  <a:lnTo>
                    <a:pt x="1" y="8069"/>
                  </a:lnTo>
                  <a:lnTo>
                    <a:pt x="49" y="8981"/>
                  </a:lnTo>
                  <a:lnTo>
                    <a:pt x="145" y="9750"/>
                  </a:lnTo>
                  <a:lnTo>
                    <a:pt x="337" y="10470"/>
                  </a:lnTo>
                  <a:lnTo>
                    <a:pt x="433" y="10758"/>
                  </a:lnTo>
                  <a:lnTo>
                    <a:pt x="529" y="10998"/>
                  </a:lnTo>
                  <a:lnTo>
                    <a:pt x="673" y="11190"/>
                  </a:lnTo>
                  <a:lnTo>
                    <a:pt x="865" y="11335"/>
                  </a:lnTo>
                  <a:lnTo>
                    <a:pt x="865" y="11335"/>
                  </a:lnTo>
                  <a:lnTo>
                    <a:pt x="1201" y="11623"/>
                  </a:lnTo>
                  <a:lnTo>
                    <a:pt x="1682" y="11863"/>
                  </a:lnTo>
                  <a:lnTo>
                    <a:pt x="2162" y="12103"/>
                  </a:lnTo>
                  <a:lnTo>
                    <a:pt x="2738" y="12343"/>
                  </a:lnTo>
                  <a:lnTo>
                    <a:pt x="3891" y="12775"/>
                  </a:lnTo>
                  <a:lnTo>
                    <a:pt x="5092" y="13111"/>
                  </a:lnTo>
                  <a:lnTo>
                    <a:pt x="6196" y="13448"/>
                  </a:lnTo>
                  <a:lnTo>
                    <a:pt x="7109" y="13640"/>
                  </a:lnTo>
                  <a:lnTo>
                    <a:pt x="7973" y="13832"/>
                  </a:lnTo>
                  <a:lnTo>
                    <a:pt x="8453" y="9894"/>
                  </a:lnTo>
                  <a:lnTo>
                    <a:pt x="8453" y="9894"/>
                  </a:lnTo>
                  <a:lnTo>
                    <a:pt x="7925" y="9750"/>
                  </a:lnTo>
                  <a:lnTo>
                    <a:pt x="6724" y="9269"/>
                  </a:lnTo>
                  <a:lnTo>
                    <a:pt x="6100" y="8981"/>
                  </a:lnTo>
                  <a:lnTo>
                    <a:pt x="5572" y="8645"/>
                  </a:lnTo>
                  <a:lnTo>
                    <a:pt x="5380" y="8453"/>
                  </a:lnTo>
                  <a:lnTo>
                    <a:pt x="5188" y="8309"/>
                  </a:lnTo>
                  <a:lnTo>
                    <a:pt x="5092" y="8117"/>
                  </a:lnTo>
                  <a:lnTo>
                    <a:pt x="5043" y="7973"/>
                  </a:lnTo>
                  <a:lnTo>
                    <a:pt x="5043" y="7973"/>
                  </a:lnTo>
                  <a:lnTo>
                    <a:pt x="5236" y="5043"/>
                  </a:lnTo>
                  <a:lnTo>
                    <a:pt x="5428" y="2786"/>
                  </a:lnTo>
                  <a:lnTo>
                    <a:pt x="5428" y="2786"/>
                  </a:lnTo>
                  <a:lnTo>
                    <a:pt x="5860" y="3891"/>
                  </a:lnTo>
                  <a:lnTo>
                    <a:pt x="6388" y="4995"/>
                  </a:lnTo>
                  <a:lnTo>
                    <a:pt x="7013" y="6292"/>
                  </a:lnTo>
                  <a:lnTo>
                    <a:pt x="7397" y="6964"/>
                  </a:lnTo>
                  <a:lnTo>
                    <a:pt x="7829" y="7589"/>
                  </a:lnTo>
                  <a:lnTo>
                    <a:pt x="8261" y="8213"/>
                  </a:lnTo>
                  <a:lnTo>
                    <a:pt x="8693" y="8789"/>
                  </a:lnTo>
                  <a:lnTo>
                    <a:pt x="9174" y="9269"/>
                  </a:lnTo>
                  <a:lnTo>
                    <a:pt x="9654" y="9654"/>
                  </a:lnTo>
                  <a:lnTo>
                    <a:pt x="9942" y="9798"/>
                  </a:lnTo>
                  <a:lnTo>
                    <a:pt x="10182" y="9894"/>
                  </a:lnTo>
                  <a:lnTo>
                    <a:pt x="10422" y="9990"/>
                  </a:lnTo>
                  <a:lnTo>
                    <a:pt x="10710" y="10038"/>
                  </a:lnTo>
                  <a:lnTo>
                    <a:pt x="10710" y="10038"/>
                  </a:lnTo>
                  <a:lnTo>
                    <a:pt x="11239" y="10086"/>
                  </a:lnTo>
                  <a:lnTo>
                    <a:pt x="11767" y="9990"/>
                  </a:lnTo>
                  <a:lnTo>
                    <a:pt x="12295" y="9846"/>
                  </a:lnTo>
                  <a:lnTo>
                    <a:pt x="12872" y="9654"/>
                  </a:lnTo>
                  <a:lnTo>
                    <a:pt x="13448" y="9414"/>
                  </a:lnTo>
                  <a:lnTo>
                    <a:pt x="13976" y="9125"/>
                  </a:lnTo>
                  <a:lnTo>
                    <a:pt x="15033" y="8501"/>
                  </a:lnTo>
                  <a:lnTo>
                    <a:pt x="15945" y="7829"/>
                  </a:lnTo>
                  <a:lnTo>
                    <a:pt x="16666" y="7252"/>
                  </a:lnTo>
                  <a:lnTo>
                    <a:pt x="17290" y="6676"/>
                  </a:lnTo>
                  <a:lnTo>
                    <a:pt x="16089" y="4035"/>
                  </a:lnTo>
                  <a:lnTo>
                    <a:pt x="12968" y="5764"/>
                  </a:lnTo>
                  <a:lnTo>
                    <a:pt x="11575" y="2978"/>
                  </a:lnTo>
                  <a:lnTo>
                    <a:pt x="6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1"/>
            <p:cNvSpPr/>
            <p:nvPr/>
          </p:nvSpPr>
          <p:spPr>
            <a:xfrm>
              <a:off x="2243175" y="1593200"/>
              <a:ext cx="291775" cy="82875"/>
            </a:xfrm>
            <a:custGeom>
              <a:avLst/>
              <a:gdLst/>
              <a:ahLst/>
              <a:cxnLst/>
              <a:rect l="l" t="t" r="r" b="b"/>
              <a:pathLst>
                <a:path w="11671" h="3315" extrusionOk="0">
                  <a:moveTo>
                    <a:pt x="96" y="1"/>
                  </a:moveTo>
                  <a:lnTo>
                    <a:pt x="0" y="769"/>
                  </a:lnTo>
                  <a:lnTo>
                    <a:pt x="11670" y="3315"/>
                  </a:lnTo>
                  <a:lnTo>
                    <a:pt x="11430" y="2882"/>
                  </a:lnTo>
                  <a:lnTo>
                    <a:pt x="144" y="4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95B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2243175" y="1593200"/>
              <a:ext cx="291775" cy="82875"/>
            </a:xfrm>
            <a:custGeom>
              <a:avLst/>
              <a:gdLst/>
              <a:ahLst/>
              <a:cxnLst/>
              <a:rect l="l" t="t" r="r" b="b"/>
              <a:pathLst>
                <a:path w="11671" h="3315" fill="none" extrusionOk="0">
                  <a:moveTo>
                    <a:pt x="96" y="1"/>
                  </a:moveTo>
                  <a:lnTo>
                    <a:pt x="96" y="1"/>
                  </a:lnTo>
                  <a:lnTo>
                    <a:pt x="0" y="769"/>
                  </a:lnTo>
                  <a:lnTo>
                    <a:pt x="11670" y="3315"/>
                  </a:lnTo>
                  <a:lnTo>
                    <a:pt x="11430" y="2882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1"/>
            <p:cNvSpPr/>
            <p:nvPr/>
          </p:nvSpPr>
          <p:spPr>
            <a:xfrm>
              <a:off x="2428050" y="1828525"/>
              <a:ext cx="82875" cy="165725"/>
            </a:xfrm>
            <a:custGeom>
              <a:avLst/>
              <a:gdLst/>
              <a:ahLst/>
              <a:cxnLst/>
              <a:rect l="l" t="t" r="r" b="b"/>
              <a:pathLst>
                <a:path w="3315" h="6629" extrusionOk="0">
                  <a:moveTo>
                    <a:pt x="1778" y="1"/>
                  </a:moveTo>
                  <a:lnTo>
                    <a:pt x="1730" y="97"/>
                  </a:lnTo>
                  <a:lnTo>
                    <a:pt x="1730" y="193"/>
                  </a:lnTo>
                  <a:lnTo>
                    <a:pt x="1682" y="625"/>
                  </a:lnTo>
                  <a:lnTo>
                    <a:pt x="1682" y="1922"/>
                  </a:lnTo>
                  <a:lnTo>
                    <a:pt x="1730" y="3747"/>
                  </a:lnTo>
                  <a:lnTo>
                    <a:pt x="1682" y="3603"/>
                  </a:lnTo>
                  <a:lnTo>
                    <a:pt x="1586" y="3315"/>
                  </a:lnTo>
                  <a:lnTo>
                    <a:pt x="1394" y="2978"/>
                  </a:lnTo>
                  <a:lnTo>
                    <a:pt x="1250" y="2834"/>
                  </a:lnTo>
                  <a:lnTo>
                    <a:pt x="1106" y="2690"/>
                  </a:lnTo>
                  <a:lnTo>
                    <a:pt x="961" y="2642"/>
                  </a:lnTo>
                  <a:lnTo>
                    <a:pt x="817" y="2642"/>
                  </a:lnTo>
                  <a:lnTo>
                    <a:pt x="625" y="2738"/>
                  </a:lnTo>
                  <a:lnTo>
                    <a:pt x="481" y="2834"/>
                  </a:lnTo>
                  <a:lnTo>
                    <a:pt x="241" y="3123"/>
                  </a:lnTo>
                  <a:lnTo>
                    <a:pt x="1" y="3411"/>
                  </a:lnTo>
                  <a:lnTo>
                    <a:pt x="1" y="3507"/>
                  </a:lnTo>
                  <a:lnTo>
                    <a:pt x="1" y="3603"/>
                  </a:lnTo>
                  <a:lnTo>
                    <a:pt x="49" y="3795"/>
                  </a:lnTo>
                  <a:lnTo>
                    <a:pt x="193" y="3987"/>
                  </a:lnTo>
                  <a:lnTo>
                    <a:pt x="385" y="4179"/>
                  </a:lnTo>
                  <a:lnTo>
                    <a:pt x="769" y="4515"/>
                  </a:lnTo>
                  <a:lnTo>
                    <a:pt x="961" y="4659"/>
                  </a:lnTo>
                  <a:lnTo>
                    <a:pt x="1106" y="4996"/>
                  </a:lnTo>
                  <a:lnTo>
                    <a:pt x="1490" y="5716"/>
                  </a:lnTo>
                  <a:lnTo>
                    <a:pt x="1730" y="6052"/>
                  </a:lnTo>
                  <a:lnTo>
                    <a:pt x="2018" y="6388"/>
                  </a:lnTo>
                  <a:lnTo>
                    <a:pt x="2306" y="6580"/>
                  </a:lnTo>
                  <a:lnTo>
                    <a:pt x="2450" y="6628"/>
                  </a:lnTo>
                  <a:lnTo>
                    <a:pt x="2642" y="6628"/>
                  </a:lnTo>
                  <a:lnTo>
                    <a:pt x="2738" y="6532"/>
                  </a:lnTo>
                  <a:lnTo>
                    <a:pt x="2834" y="6340"/>
                  </a:lnTo>
                  <a:lnTo>
                    <a:pt x="2931" y="6004"/>
                  </a:lnTo>
                  <a:lnTo>
                    <a:pt x="3027" y="5572"/>
                  </a:lnTo>
                  <a:lnTo>
                    <a:pt x="3171" y="4563"/>
                  </a:lnTo>
                  <a:lnTo>
                    <a:pt x="3267" y="3411"/>
                  </a:lnTo>
                  <a:lnTo>
                    <a:pt x="3315" y="2258"/>
                  </a:lnTo>
                  <a:lnTo>
                    <a:pt x="3315" y="1202"/>
                  </a:lnTo>
                  <a:lnTo>
                    <a:pt x="3315" y="481"/>
                  </a:lnTo>
                  <a:lnTo>
                    <a:pt x="3267" y="145"/>
                  </a:lnTo>
                  <a:lnTo>
                    <a:pt x="3171" y="49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1"/>
            <p:cNvSpPr/>
            <p:nvPr/>
          </p:nvSpPr>
          <p:spPr>
            <a:xfrm>
              <a:off x="2428050" y="1828525"/>
              <a:ext cx="82875" cy="165725"/>
            </a:xfrm>
            <a:custGeom>
              <a:avLst/>
              <a:gdLst/>
              <a:ahLst/>
              <a:cxnLst/>
              <a:rect l="l" t="t" r="r" b="b"/>
              <a:pathLst>
                <a:path w="3315" h="6629" fill="none" extrusionOk="0">
                  <a:moveTo>
                    <a:pt x="1" y="3411"/>
                  </a:moveTo>
                  <a:lnTo>
                    <a:pt x="1" y="3411"/>
                  </a:lnTo>
                  <a:lnTo>
                    <a:pt x="241" y="3123"/>
                  </a:lnTo>
                  <a:lnTo>
                    <a:pt x="481" y="2834"/>
                  </a:lnTo>
                  <a:lnTo>
                    <a:pt x="625" y="2738"/>
                  </a:lnTo>
                  <a:lnTo>
                    <a:pt x="817" y="2642"/>
                  </a:lnTo>
                  <a:lnTo>
                    <a:pt x="961" y="2642"/>
                  </a:lnTo>
                  <a:lnTo>
                    <a:pt x="1106" y="2690"/>
                  </a:lnTo>
                  <a:lnTo>
                    <a:pt x="1106" y="2690"/>
                  </a:lnTo>
                  <a:lnTo>
                    <a:pt x="1250" y="2834"/>
                  </a:lnTo>
                  <a:lnTo>
                    <a:pt x="1394" y="2978"/>
                  </a:lnTo>
                  <a:lnTo>
                    <a:pt x="1586" y="3315"/>
                  </a:lnTo>
                  <a:lnTo>
                    <a:pt x="1682" y="3603"/>
                  </a:lnTo>
                  <a:lnTo>
                    <a:pt x="1730" y="3747"/>
                  </a:lnTo>
                  <a:lnTo>
                    <a:pt x="1730" y="3747"/>
                  </a:lnTo>
                  <a:lnTo>
                    <a:pt x="1682" y="1922"/>
                  </a:lnTo>
                  <a:lnTo>
                    <a:pt x="1682" y="625"/>
                  </a:lnTo>
                  <a:lnTo>
                    <a:pt x="1730" y="193"/>
                  </a:lnTo>
                  <a:lnTo>
                    <a:pt x="1730" y="97"/>
                  </a:lnTo>
                  <a:lnTo>
                    <a:pt x="1778" y="1"/>
                  </a:lnTo>
                  <a:lnTo>
                    <a:pt x="1778" y="1"/>
                  </a:lnTo>
                  <a:lnTo>
                    <a:pt x="2114" y="1"/>
                  </a:lnTo>
                  <a:lnTo>
                    <a:pt x="2546" y="1"/>
                  </a:lnTo>
                  <a:lnTo>
                    <a:pt x="3027" y="1"/>
                  </a:lnTo>
                  <a:lnTo>
                    <a:pt x="3171" y="49"/>
                  </a:lnTo>
                  <a:lnTo>
                    <a:pt x="3267" y="145"/>
                  </a:lnTo>
                  <a:lnTo>
                    <a:pt x="3267" y="145"/>
                  </a:lnTo>
                  <a:lnTo>
                    <a:pt x="3315" y="481"/>
                  </a:lnTo>
                  <a:lnTo>
                    <a:pt x="3315" y="1202"/>
                  </a:lnTo>
                  <a:lnTo>
                    <a:pt x="3315" y="2258"/>
                  </a:lnTo>
                  <a:lnTo>
                    <a:pt x="3267" y="3411"/>
                  </a:lnTo>
                  <a:lnTo>
                    <a:pt x="3171" y="4563"/>
                  </a:lnTo>
                  <a:lnTo>
                    <a:pt x="3027" y="5572"/>
                  </a:lnTo>
                  <a:lnTo>
                    <a:pt x="2931" y="6004"/>
                  </a:lnTo>
                  <a:lnTo>
                    <a:pt x="2834" y="6340"/>
                  </a:lnTo>
                  <a:lnTo>
                    <a:pt x="2738" y="6532"/>
                  </a:lnTo>
                  <a:lnTo>
                    <a:pt x="2642" y="6628"/>
                  </a:lnTo>
                  <a:lnTo>
                    <a:pt x="2594" y="6628"/>
                  </a:lnTo>
                  <a:lnTo>
                    <a:pt x="2594" y="6628"/>
                  </a:lnTo>
                  <a:lnTo>
                    <a:pt x="2450" y="6628"/>
                  </a:lnTo>
                  <a:lnTo>
                    <a:pt x="2306" y="6580"/>
                  </a:lnTo>
                  <a:lnTo>
                    <a:pt x="2018" y="6388"/>
                  </a:lnTo>
                  <a:lnTo>
                    <a:pt x="1730" y="6052"/>
                  </a:lnTo>
                  <a:lnTo>
                    <a:pt x="1490" y="5716"/>
                  </a:lnTo>
                  <a:lnTo>
                    <a:pt x="1106" y="4996"/>
                  </a:lnTo>
                  <a:lnTo>
                    <a:pt x="961" y="4659"/>
                  </a:lnTo>
                  <a:lnTo>
                    <a:pt x="961" y="4659"/>
                  </a:lnTo>
                  <a:lnTo>
                    <a:pt x="769" y="4515"/>
                  </a:lnTo>
                  <a:lnTo>
                    <a:pt x="385" y="4179"/>
                  </a:lnTo>
                  <a:lnTo>
                    <a:pt x="193" y="3987"/>
                  </a:lnTo>
                  <a:lnTo>
                    <a:pt x="49" y="3795"/>
                  </a:lnTo>
                  <a:lnTo>
                    <a:pt x="1" y="3603"/>
                  </a:lnTo>
                  <a:lnTo>
                    <a:pt x="1" y="3507"/>
                  </a:lnTo>
                  <a:lnTo>
                    <a:pt x="1" y="3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1"/>
            <p:cNvSpPr/>
            <p:nvPr/>
          </p:nvSpPr>
          <p:spPr>
            <a:xfrm>
              <a:off x="2426850" y="1827325"/>
              <a:ext cx="84075" cy="166925"/>
            </a:xfrm>
            <a:custGeom>
              <a:avLst/>
              <a:gdLst/>
              <a:ahLst/>
              <a:cxnLst/>
              <a:rect l="l" t="t" r="r" b="b"/>
              <a:pathLst>
                <a:path w="3363" h="6677" extrusionOk="0">
                  <a:moveTo>
                    <a:pt x="2498" y="1"/>
                  </a:moveTo>
                  <a:lnTo>
                    <a:pt x="2114" y="49"/>
                  </a:lnTo>
                  <a:lnTo>
                    <a:pt x="1826" y="49"/>
                  </a:lnTo>
                  <a:lnTo>
                    <a:pt x="1778" y="145"/>
                  </a:lnTo>
                  <a:lnTo>
                    <a:pt x="1778" y="337"/>
                  </a:lnTo>
                  <a:lnTo>
                    <a:pt x="1730" y="817"/>
                  </a:lnTo>
                  <a:lnTo>
                    <a:pt x="1730" y="1442"/>
                  </a:lnTo>
                  <a:lnTo>
                    <a:pt x="1730" y="3026"/>
                  </a:lnTo>
                  <a:lnTo>
                    <a:pt x="1778" y="3795"/>
                  </a:lnTo>
                  <a:lnTo>
                    <a:pt x="1730" y="3651"/>
                  </a:lnTo>
                  <a:lnTo>
                    <a:pt x="1634" y="3363"/>
                  </a:lnTo>
                  <a:lnTo>
                    <a:pt x="1442" y="3026"/>
                  </a:lnTo>
                  <a:lnTo>
                    <a:pt x="1298" y="2882"/>
                  </a:lnTo>
                  <a:lnTo>
                    <a:pt x="1154" y="2738"/>
                  </a:lnTo>
                  <a:lnTo>
                    <a:pt x="961" y="2690"/>
                  </a:lnTo>
                  <a:lnTo>
                    <a:pt x="769" y="2738"/>
                  </a:lnTo>
                  <a:lnTo>
                    <a:pt x="529" y="2882"/>
                  </a:lnTo>
                  <a:lnTo>
                    <a:pt x="337" y="3075"/>
                  </a:lnTo>
                  <a:lnTo>
                    <a:pt x="193" y="3267"/>
                  </a:lnTo>
                  <a:lnTo>
                    <a:pt x="49" y="3459"/>
                  </a:lnTo>
                  <a:lnTo>
                    <a:pt x="1" y="3603"/>
                  </a:lnTo>
                  <a:lnTo>
                    <a:pt x="49" y="3747"/>
                  </a:lnTo>
                  <a:lnTo>
                    <a:pt x="193" y="3939"/>
                  </a:lnTo>
                  <a:lnTo>
                    <a:pt x="529" y="4323"/>
                  </a:lnTo>
                  <a:lnTo>
                    <a:pt x="865" y="4611"/>
                  </a:lnTo>
                  <a:lnTo>
                    <a:pt x="1009" y="4707"/>
                  </a:lnTo>
                  <a:lnTo>
                    <a:pt x="1154" y="4996"/>
                  </a:lnTo>
                  <a:lnTo>
                    <a:pt x="1538" y="5716"/>
                  </a:lnTo>
                  <a:lnTo>
                    <a:pt x="1778" y="6052"/>
                  </a:lnTo>
                  <a:lnTo>
                    <a:pt x="2018" y="6388"/>
                  </a:lnTo>
                  <a:lnTo>
                    <a:pt x="2306" y="6628"/>
                  </a:lnTo>
                  <a:lnTo>
                    <a:pt x="2450" y="6676"/>
                  </a:lnTo>
                  <a:lnTo>
                    <a:pt x="2642" y="6676"/>
                  </a:lnTo>
                  <a:lnTo>
                    <a:pt x="2738" y="6628"/>
                  </a:lnTo>
                  <a:lnTo>
                    <a:pt x="2834" y="6532"/>
                  </a:lnTo>
                  <a:lnTo>
                    <a:pt x="2979" y="6100"/>
                  </a:lnTo>
                  <a:lnTo>
                    <a:pt x="3123" y="5524"/>
                  </a:lnTo>
                  <a:lnTo>
                    <a:pt x="3219" y="4755"/>
                  </a:lnTo>
                  <a:lnTo>
                    <a:pt x="3315" y="3123"/>
                  </a:lnTo>
                  <a:lnTo>
                    <a:pt x="3363" y="1538"/>
                  </a:lnTo>
                  <a:lnTo>
                    <a:pt x="3363" y="577"/>
                  </a:lnTo>
                  <a:lnTo>
                    <a:pt x="3315" y="193"/>
                  </a:lnTo>
                  <a:lnTo>
                    <a:pt x="3219" y="97"/>
                  </a:lnTo>
                  <a:lnTo>
                    <a:pt x="3027" y="49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1"/>
            <p:cNvSpPr/>
            <p:nvPr/>
          </p:nvSpPr>
          <p:spPr>
            <a:xfrm>
              <a:off x="2426850" y="1827325"/>
              <a:ext cx="84075" cy="166925"/>
            </a:xfrm>
            <a:custGeom>
              <a:avLst/>
              <a:gdLst/>
              <a:ahLst/>
              <a:cxnLst/>
              <a:rect l="l" t="t" r="r" b="b"/>
              <a:pathLst>
                <a:path w="3363" h="6677" fill="none" extrusionOk="0">
                  <a:moveTo>
                    <a:pt x="2498" y="1"/>
                  </a:moveTo>
                  <a:lnTo>
                    <a:pt x="2498" y="1"/>
                  </a:lnTo>
                  <a:lnTo>
                    <a:pt x="2114" y="49"/>
                  </a:lnTo>
                  <a:lnTo>
                    <a:pt x="1826" y="49"/>
                  </a:lnTo>
                  <a:lnTo>
                    <a:pt x="1826" y="49"/>
                  </a:lnTo>
                  <a:lnTo>
                    <a:pt x="1778" y="145"/>
                  </a:lnTo>
                  <a:lnTo>
                    <a:pt x="1778" y="337"/>
                  </a:lnTo>
                  <a:lnTo>
                    <a:pt x="1778" y="337"/>
                  </a:lnTo>
                  <a:lnTo>
                    <a:pt x="1730" y="817"/>
                  </a:lnTo>
                  <a:lnTo>
                    <a:pt x="1730" y="1442"/>
                  </a:lnTo>
                  <a:lnTo>
                    <a:pt x="1730" y="1442"/>
                  </a:lnTo>
                  <a:lnTo>
                    <a:pt x="1730" y="3026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30" y="3651"/>
                  </a:lnTo>
                  <a:lnTo>
                    <a:pt x="1634" y="3363"/>
                  </a:lnTo>
                  <a:lnTo>
                    <a:pt x="1442" y="3026"/>
                  </a:lnTo>
                  <a:lnTo>
                    <a:pt x="1298" y="2882"/>
                  </a:lnTo>
                  <a:lnTo>
                    <a:pt x="1154" y="2738"/>
                  </a:lnTo>
                  <a:lnTo>
                    <a:pt x="1154" y="2738"/>
                  </a:lnTo>
                  <a:lnTo>
                    <a:pt x="961" y="2690"/>
                  </a:lnTo>
                  <a:lnTo>
                    <a:pt x="961" y="2690"/>
                  </a:lnTo>
                  <a:lnTo>
                    <a:pt x="769" y="2738"/>
                  </a:lnTo>
                  <a:lnTo>
                    <a:pt x="529" y="2882"/>
                  </a:lnTo>
                  <a:lnTo>
                    <a:pt x="337" y="3075"/>
                  </a:lnTo>
                  <a:lnTo>
                    <a:pt x="193" y="3267"/>
                  </a:lnTo>
                  <a:lnTo>
                    <a:pt x="193" y="3267"/>
                  </a:lnTo>
                  <a:lnTo>
                    <a:pt x="49" y="3459"/>
                  </a:lnTo>
                  <a:lnTo>
                    <a:pt x="49" y="3459"/>
                  </a:lnTo>
                  <a:lnTo>
                    <a:pt x="1" y="3603"/>
                  </a:lnTo>
                  <a:lnTo>
                    <a:pt x="1" y="3603"/>
                  </a:lnTo>
                  <a:lnTo>
                    <a:pt x="49" y="3747"/>
                  </a:lnTo>
                  <a:lnTo>
                    <a:pt x="193" y="3939"/>
                  </a:lnTo>
                  <a:lnTo>
                    <a:pt x="529" y="4323"/>
                  </a:lnTo>
                  <a:lnTo>
                    <a:pt x="865" y="4611"/>
                  </a:lnTo>
                  <a:lnTo>
                    <a:pt x="1009" y="4707"/>
                  </a:lnTo>
                  <a:lnTo>
                    <a:pt x="1009" y="4707"/>
                  </a:lnTo>
                  <a:lnTo>
                    <a:pt x="1154" y="4996"/>
                  </a:lnTo>
                  <a:lnTo>
                    <a:pt x="1538" y="5716"/>
                  </a:lnTo>
                  <a:lnTo>
                    <a:pt x="1778" y="6052"/>
                  </a:lnTo>
                  <a:lnTo>
                    <a:pt x="2018" y="6388"/>
                  </a:lnTo>
                  <a:lnTo>
                    <a:pt x="2306" y="6628"/>
                  </a:lnTo>
                  <a:lnTo>
                    <a:pt x="2450" y="6676"/>
                  </a:lnTo>
                  <a:lnTo>
                    <a:pt x="2546" y="6676"/>
                  </a:lnTo>
                  <a:lnTo>
                    <a:pt x="2546" y="6676"/>
                  </a:lnTo>
                  <a:lnTo>
                    <a:pt x="2642" y="6676"/>
                  </a:lnTo>
                  <a:lnTo>
                    <a:pt x="2642" y="6676"/>
                  </a:lnTo>
                  <a:lnTo>
                    <a:pt x="2738" y="6628"/>
                  </a:lnTo>
                  <a:lnTo>
                    <a:pt x="2834" y="6532"/>
                  </a:lnTo>
                  <a:lnTo>
                    <a:pt x="2979" y="6100"/>
                  </a:lnTo>
                  <a:lnTo>
                    <a:pt x="3123" y="5524"/>
                  </a:lnTo>
                  <a:lnTo>
                    <a:pt x="3219" y="4755"/>
                  </a:lnTo>
                  <a:lnTo>
                    <a:pt x="3315" y="3123"/>
                  </a:lnTo>
                  <a:lnTo>
                    <a:pt x="3363" y="1538"/>
                  </a:lnTo>
                  <a:lnTo>
                    <a:pt x="3363" y="1538"/>
                  </a:lnTo>
                  <a:lnTo>
                    <a:pt x="3363" y="577"/>
                  </a:lnTo>
                  <a:lnTo>
                    <a:pt x="3315" y="193"/>
                  </a:lnTo>
                  <a:lnTo>
                    <a:pt x="3315" y="193"/>
                  </a:lnTo>
                  <a:lnTo>
                    <a:pt x="3219" y="97"/>
                  </a:lnTo>
                  <a:lnTo>
                    <a:pt x="3027" y="49"/>
                  </a:lnTo>
                  <a:lnTo>
                    <a:pt x="24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1"/>
            <p:cNvSpPr/>
            <p:nvPr/>
          </p:nvSpPr>
          <p:spPr>
            <a:xfrm>
              <a:off x="2428050" y="1828525"/>
              <a:ext cx="70875" cy="164525"/>
            </a:xfrm>
            <a:custGeom>
              <a:avLst/>
              <a:gdLst/>
              <a:ahLst/>
              <a:cxnLst/>
              <a:rect l="l" t="t" r="r" b="b"/>
              <a:pathLst>
                <a:path w="2835" h="6581" extrusionOk="0">
                  <a:moveTo>
                    <a:pt x="1778" y="1"/>
                  </a:moveTo>
                  <a:lnTo>
                    <a:pt x="1730" y="97"/>
                  </a:lnTo>
                  <a:lnTo>
                    <a:pt x="1730" y="193"/>
                  </a:lnTo>
                  <a:lnTo>
                    <a:pt x="1682" y="625"/>
                  </a:lnTo>
                  <a:lnTo>
                    <a:pt x="1682" y="1922"/>
                  </a:lnTo>
                  <a:lnTo>
                    <a:pt x="1730" y="3747"/>
                  </a:lnTo>
                  <a:lnTo>
                    <a:pt x="1682" y="3603"/>
                  </a:lnTo>
                  <a:lnTo>
                    <a:pt x="1586" y="3315"/>
                  </a:lnTo>
                  <a:lnTo>
                    <a:pt x="1394" y="2978"/>
                  </a:lnTo>
                  <a:lnTo>
                    <a:pt x="1250" y="2834"/>
                  </a:lnTo>
                  <a:lnTo>
                    <a:pt x="1106" y="2690"/>
                  </a:lnTo>
                  <a:lnTo>
                    <a:pt x="961" y="2642"/>
                  </a:lnTo>
                  <a:lnTo>
                    <a:pt x="817" y="2642"/>
                  </a:lnTo>
                  <a:lnTo>
                    <a:pt x="625" y="2738"/>
                  </a:lnTo>
                  <a:lnTo>
                    <a:pt x="481" y="2834"/>
                  </a:lnTo>
                  <a:lnTo>
                    <a:pt x="241" y="3123"/>
                  </a:lnTo>
                  <a:lnTo>
                    <a:pt x="1" y="3411"/>
                  </a:lnTo>
                  <a:lnTo>
                    <a:pt x="1" y="3507"/>
                  </a:lnTo>
                  <a:lnTo>
                    <a:pt x="1" y="3603"/>
                  </a:lnTo>
                  <a:lnTo>
                    <a:pt x="49" y="3795"/>
                  </a:lnTo>
                  <a:lnTo>
                    <a:pt x="193" y="3987"/>
                  </a:lnTo>
                  <a:lnTo>
                    <a:pt x="385" y="4179"/>
                  </a:lnTo>
                  <a:lnTo>
                    <a:pt x="769" y="4515"/>
                  </a:lnTo>
                  <a:lnTo>
                    <a:pt x="961" y="4659"/>
                  </a:lnTo>
                  <a:lnTo>
                    <a:pt x="1058" y="4899"/>
                  </a:lnTo>
                  <a:lnTo>
                    <a:pt x="1394" y="5476"/>
                  </a:lnTo>
                  <a:lnTo>
                    <a:pt x="1586" y="5812"/>
                  </a:lnTo>
                  <a:lnTo>
                    <a:pt x="1778" y="6100"/>
                  </a:lnTo>
                  <a:lnTo>
                    <a:pt x="2018" y="6388"/>
                  </a:lnTo>
                  <a:lnTo>
                    <a:pt x="2258" y="6580"/>
                  </a:lnTo>
                  <a:lnTo>
                    <a:pt x="2354" y="6292"/>
                  </a:lnTo>
                  <a:lnTo>
                    <a:pt x="2450" y="5956"/>
                  </a:lnTo>
                  <a:lnTo>
                    <a:pt x="2594" y="5140"/>
                  </a:lnTo>
                  <a:lnTo>
                    <a:pt x="2690" y="4227"/>
                  </a:lnTo>
                  <a:lnTo>
                    <a:pt x="2738" y="3219"/>
                  </a:lnTo>
                  <a:lnTo>
                    <a:pt x="2834" y="1298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1"/>
            <p:cNvSpPr/>
            <p:nvPr/>
          </p:nvSpPr>
          <p:spPr>
            <a:xfrm>
              <a:off x="2455675" y="1946200"/>
              <a:ext cx="38450" cy="46850"/>
            </a:xfrm>
            <a:custGeom>
              <a:avLst/>
              <a:gdLst/>
              <a:ahLst/>
              <a:cxnLst/>
              <a:rect l="l" t="t" r="r" b="b"/>
              <a:pathLst>
                <a:path w="1538" h="1874" extrusionOk="0">
                  <a:moveTo>
                    <a:pt x="1153" y="0"/>
                  </a:moveTo>
                  <a:lnTo>
                    <a:pt x="721" y="48"/>
                  </a:lnTo>
                  <a:lnTo>
                    <a:pt x="385" y="192"/>
                  </a:lnTo>
                  <a:lnTo>
                    <a:pt x="1" y="289"/>
                  </a:lnTo>
                  <a:lnTo>
                    <a:pt x="241" y="721"/>
                  </a:lnTo>
                  <a:lnTo>
                    <a:pt x="529" y="1153"/>
                  </a:lnTo>
                  <a:lnTo>
                    <a:pt x="817" y="1585"/>
                  </a:lnTo>
                  <a:lnTo>
                    <a:pt x="1009" y="1729"/>
                  </a:lnTo>
                  <a:lnTo>
                    <a:pt x="1153" y="1873"/>
                  </a:lnTo>
                  <a:lnTo>
                    <a:pt x="1297" y="1489"/>
                  </a:lnTo>
                  <a:lnTo>
                    <a:pt x="1393" y="1057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1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extrusionOk="0">
                  <a:moveTo>
                    <a:pt x="1201" y="1"/>
                  </a:moveTo>
                  <a:lnTo>
                    <a:pt x="1057" y="49"/>
                  </a:lnTo>
                  <a:lnTo>
                    <a:pt x="673" y="289"/>
                  </a:lnTo>
                  <a:lnTo>
                    <a:pt x="288" y="529"/>
                  </a:lnTo>
                  <a:lnTo>
                    <a:pt x="48" y="721"/>
                  </a:lnTo>
                  <a:lnTo>
                    <a:pt x="0" y="817"/>
                  </a:lnTo>
                  <a:lnTo>
                    <a:pt x="48" y="913"/>
                  </a:lnTo>
                  <a:lnTo>
                    <a:pt x="288" y="1297"/>
                  </a:lnTo>
                  <a:lnTo>
                    <a:pt x="961" y="2354"/>
                  </a:lnTo>
                  <a:lnTo>
                    <a:pt x="2017" y="3891"/>
                  </a:lnTo>
                  <a:lnTo>
                    <a:pt x="1921" y="3795"/>
                  </a:lnTo>
                  <a:lnTo>
                    <a:pt x="1633" y="3603"/>
                  </a:lnTo>
                  <a:lnTo>
                    <a:pt x="1297" y="3411"/>
                  </a:lnTo>
                  <a:lnTo>
                    <a:pt x="1105" y="3363"/>
                  </a:lnTo>
                  <a:lnTo>
                    <a:pt x="913" y="3363"/>
                  </a:lnTo>
                  <a:lnTo>
                    <a:pt x="769" y="3411"/>
                  </a:lnTo>
                  <a:lnTo>
                    <a:pt x="625" y="3507"/>
                  </a:lnTo>
                  <a:lnTo>
                    <a:pt x="529" y="3603"/>
                  </a:lnTo>
                  <a:lnTo>
                    <a:pt x="480" y="3795"/>
                  </a:lnTo>
                  <a:lnTo>
                    <a:pt x="384" y="4179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2161" y="5284"/>
                  </a:lnTo>
                  <a:lnTo>
                    <a:pt x="2882" y="5668"/>
                  </a:lnTo>
                  <a:lnTo>
                    <a:pt x="3314" y="5812"/>
                  </a:lnTo>
                  <a:lnTo>
                    <a:pt x="3698" y="5956"/>
                  </a:lnTo>
                  <a:lnTo>
                    <a:pt x="4034" y="5956"/>
                  </a:lnTo>
                  <a:lnTo>
                    <a:pt x="4178" y="5908"/>
                  </a:lnTo>
                  <a:lnTo>
                    <a:pt x="4323" y="5860"/>
                  </a:lnTo>
                  <a:lnTo>
                    <a:pt x="4323" y="5764"/>
                  </a:lnTo>
                  <a:lnTo>
                    <a:pt x="4371" y="5716"/>
                  </a:lnTo>
                  <a:lnTo>
                    <a:pt x="4371" y="5428"/>
                  </a:lnTo>
                  <a:lnTo>
                    <a:pt x="4274" y="5140"/>
                  </a:lnTo>
                  <a:lnTo>
                    <a:pt x="4130" y="4707"/>
                  </a:lnTo>
                  <a:lnTo>
                    <a:pt x="3698" y="3795"/>
                  </a:lnTo>
                  <a:lnTo>
                    <a:pt x="3122" y="2786"/>
                  </a:lnTo>
                  <a:lnTo>
                    <a:pt x="2498" y="1778"/>
                  </a:lnTo>
                  <a:lnTo>
                    <a:pt x="1969" y="913"/>
                  </a:lnTo>
                  <a:lnTo>
                    <a:pt x="1537" y="289"/>
                  </a:lnTo>
                  <a:lnTo>
                    <a:pt x="1345" y="49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1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fill="none" extrusionOk="0">
                  <a:moveTo>
                    <a:pt x="384" y="4563"/>
                  </a:moveTo>
                  <a:lnTo>
                    <a:pt x="384" y="4563"/>
                  </a:lnTo>
                  <a:lnTo>
                    <a:pt x="384" y="4179"/>
                  </a:lnTo>
                  <a:lnTo>
                    <a:pt x="480" y="3795"/>
                  </a:lnTo>
                  <a:lnTo>
                    <a:pt x="529" y="3603"/>
                  </a:lnTo>
                  <a:lnTo>
                    <a:pt x="625" y="3507"/>
                  </a:lnTo>
                  <a:lnTo>
                    <a:pt x="769" y="3411"/>
                  </a:lnTo>
                  <a:lnTo>
                    <a:pt x="913" y="3363"/>
                  </a:lnTo>
                  <a:lnTo>
                    <a:pt x="913" y="3363"/>
                  </a:lnTo>
                  <a:lnTo>
                    <a:pt x="1105" y="3363"/>
                  </a:lnTo>
                  <a:lnTo>
                    <a:pt x="1297" y="3411"/>
                  </a:lnTo>
                  <a:lnTo>
                    <a:pt x="1633" y="3603"/>
                  </a:lnTo>
                  <a:lnTo>
                    <a:pt x="1921" y="3795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961" y="2354"/>
                  </a:lnTo>
                  <a:lnTo>
                    <a:pt x="288" y="1297"/>
                  </a:lnTo>
                  <a:lnTo>
                    <a:pt x="48" y="913"/>
                  </a:lnTo>
                  <a:lnTo>
                    <a:pt x="0" y="817"/>
                  </a:lnTo>
                  <a:lnTo>
                    <a:pt x="48" y="721"/>
                  </a:lnTo>
                  <a:lnTo>
                    <a:pt x="48" y="721"/>
                  </a:lnTo>
                  <a:lnTo>
                    <a:pt x="288" y="529"/>
                  </a:lnTo>
                  <a:lnTo>
                    <a:pt x="673" y="289"/>
                  </a:lnTo>
                  <a:lnTo>
                    <a:pt x="1057" y="49"/>
                  </a:lnTo>
                  <a:lnTo>
                    <a:pt x="1201" y="1"/>
                  </a:lnTo>
                  <a:lnTo>
                    <a:pt x="1345" y="49"/>
                  </a:lnTo>
                  <a:lnTo>
                    <a:pt x="1345" y="49"/>
                  </a:lnTo>
                  <a:lnTo>
                    <a:pt x="1537" y="289"/>
                  </a:lnTo>
                  <a:lnTo>
                    <a:pt x="1969" y="913"/>
                  </a:lnTo>
                  <a:lnTo>
                    <a:pt x="2498" y="1778"/>
                  </a:lnTo>
                  <a:lnTo>
                    <a:pt x="3122" y="2786"/>
                  </a:lnTo>
                  <a:lnTo>
                    <a:pt x="3698" y="3795"/>
                  </a:lnTo>
                  <a:lnTo>
                    <a:pt x="4130" y="4707"/>
                  </a:lnTo>
                  <a:lnTo>
                    <a:pt x="4274" y="5140"/>
                  </a:lnTo>
                  <a:lnTo>
                    <a:pt x="4371" y="5428"/>
                  </a:lnTo>
                  <a:lnTo>
                    <a:pt x="4371" y="5716"/>
                  </a:lnTo>
                  <a:lnTo>
                    <a:pt x="4323" y="5764"/>
                  </a:lnTo>
                  <a:lnTo>
                    <a:pt x="4323" y="5860"/>
                  </a:lnTo>
                  <a:lnTo>
                    <a:pt x="4323" y="5860"/>
                  </a:lnTo>
                  <a:lnTo>
                    <a:pt x="4178" y="5908"/>
                  </a:lnTo>
                  <a:lnTo>
                    <a:pt x="4034" y="5956"/>
                  </a:lnTo>
                  <a:lnTo>
                    <a:pt x="3698" y="5956"/>
                  </a:lnTo>
                  <a:lnTo>
                    <a:pt x="3314" y="5812"/>
                  </a:lnTo>
                  <a:lnTo>
                    <a:pt x="2882" y="5668"/>
                  </a:lnTo>
                  <a:lnTo>
                    <a:pt x="2161" y="5284"/>
                  </a:lnTo>
                  <a:lnTo>
                    <a:pt x="1873" y="5091"/>
                  </a:lnTo>
                  <a:lnTo>
                    <a:pt x="1873" y="5091"/>
                  </a:lnTo>
                  <a:lnTo>
                    <a:pt x="1633" y="5043"/>
                  </a:lnTo>
                  <a:lnTo>
                    <a:pt x="1153" y="4995"/>
                  </a:lnTo>
                  <a:lnTo>
                    <a:pt x="865" y="4899"/>
                  </a:lnTo>
                  <a:lnTo>
                    <a:pt x="625" y="4851"/>
                  </a:lnTo>
                  <a:lnTo>
                    <a:pt x="432" y="4707"/>
                  </a:lnTo>
                  <a:lnTo>
                    <a:pt x="384" y="4659"/>
                  </a:lnTo>
                  <a:lnTo>
                    <a:pt x="384" y="4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1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extrusionOk="0">
                  <a:moveTo>
                    <a:pt x="1249" y="1"/>
                  </a:moveTo>
                  <a:lnTo>
                    <a:pt x="1105" y="49"/>
                  </a:lnTo>
                  <a:lnTo>
                    <a:pt x="961" y="97"/>
                  </a:lnTo>
                  <a:lnTo>
                    <a:pt x="577" y="337"/>
                  </a:lnTo>
                  <a:lnTo>
                    <a:pt x="240" y="577"/>
                  </a:lnTo>
                  <a:lnTo>
                    <a:pt x="48" y="721"/>
                  </a:lnTo>
                  <a:lnTo>
                    <a:pt x="0" y="769"/>
                  </a:lnTo>
                  <a:lnTo>
                    <a:pt x="96" y="1009"/>
                  </a:lnTo>
                  <a:lnTo>
                    <a:pt x="336" y="1394"/>
                  </a:lnTo>
                  <a:lnTo>
                    <a:pt x="1009" y="2450"/>
                  </a:lnTo>
                  <a:lnTo>
                    <a:pt x="2017" y="3891"/>
                  </a:lnTo>
                  <a:lnTo>
                    <a:pt x="1681" y="3603"/>
                  </a:lnTo>
                  <a:lnTo>
                    <a:pt x="1345" y="3411"/>
                  </a:lnTo>
                  <a:lnTo>
                    <a:pt x="1153" y="3363"/>
                  </a:lnTo>
                  <a:lnTo>
                    <a:pt x="865" y="3363"/>
                  </a:lnTo>
                  <a:lnTo>
                    <a:pt x="721" y="3411"/>
                  </a:lnTo>
                  <a:lnTo>
                    <a:pt x="625" y="3507"/>
                  </a:lnTo>
                  <a:lnTo>
                    <a:pt x="529" y="3651"/>
                  </a:lnTo>
                  <a:lnTo>
                    <a:pt x="480" y="3795"/>
                  </a:lnTo>
                  <a:lnTo>
                    <a:pt x="384" y="4131"/>
                  </a:lnTo>
                  <a:lnTo>
                    <a:pt x="384" y="4467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2065" y="5188"/>
                  </a:lnTo>
                  <a:lnTo>
                    <a:pt x="2642" y="5524"/>
                  </a:lnTo>
                  <a:lnTo>
                    <a:pt x="3314" y="5812"/>
                  </a:lnTo>
                  <a:lnTo>
                    <a:pt x="3650" y="5908"/>
                  </a:lnTo>
                  <a:lnTo>
                    <a:pt x="3938" y="5956"/>
                  </a:lnTo>
                  <a:lnTo>
                    <a:pt x="4130" y="5956"/>
                  </a:lnTo>
                  <a:lnTo>
                    <a:pt x="4323" y="5860"/>
                  </a:lnTo>
                  <a:lnTo>
                    <a:pt x="4371" y="5764"/>
                  </a:lnTo>
                  <a:lnTo>
                    <a:pt x="4371" y="5620"/>
                  </a:lnTo>
                  <a:lnTo>
                    <a:pt x="4323" y="5380"/>
                  </a:lnTo>
                  <a:lnTo>
                    <a:pt x="4226" y="5091"/>
                  </a:lnTo>
                  <a:lnTo>
                    <a:pt x="3938" y="4275"/>
                  </a:lnTo>
                  <a:lnTo>
                    <a:pt x="3458" y="3411"/>
                  </a:lnTo>
                  <a:lnTo>
                    <a:pt x="2930" y="2450"/>
                  </a:lnTo>
                  <a:lnTo>
                    <a:pt x="1873" y="769"/>
                  </a:lnTo>
                  <a:lnTo>
                    <a:pt x="1489" y="241"/>
                  </a:lnTo>
                  <a:lnTo>
                    <a:pt x="1345" y="4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1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fill="none" extrusionOk="0">
                  <a:moveTo>
                    <a:pt x="1249" y="1"/>
                  </a:moveTo>
                  <a:lnTo>
                    <a:pt x="1249" y="1"/>
                  </a:lnTo>
                  <a:lnTo>
                    <a:pt x="1105" y="49"/>
                  </a:lnTo>
                  <a:lnTo>
                    <a:pt x="961" y="97"/>
                  </a:lnTo>
                  <a:lnTo>
                    <a:pt x="577" y="337"/>
                  </a:lnTo>
                  <a:lnTo>
                    <a:pt x="240" y="577"/>
                  </a:lnTo>
                  <a:lnTo>
                    <a:pt x="48" y="721"/>
                  </a:lnTo>
                  <a:lnTo>
                    <a:pt x="48" y="721"/>
                  </a:lnTo>
                  <a:lnTo>
                    <a:pt x="0" y="769"/>
                  </a:lnTo>
                  <a:lnTo>
                    <a:pt x="0" y="769"/>
                  </a:lnTo>
                  <a:lnTo>
                    <a:pt x="96" y="1009"/>
                  </a:lnTo>
                  <a:lnTo>
                    <a:pt x="336" y="1394"/>
                  </a:lnTo>
                  <a:lnTo>
                    <a:pt x="1009" y="2450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1681" y="3603"/>
                  </a:lnTo>
                  <a:lnTo>
                    <a:pt x="1345" y="3411"/>
                  </a:lnTo>
                  <a:lnTo>
                    <a:pt x="1153" y="3363"/>
                  </a:lnTo>
                  <a:lnTo>
                    <a:pt x="1009" y="3363"/>
                  </a:lnTo>
                  <a:lnTo>
                    <a:pt x="1009" y="3363"/>
                  </a:lnTo>
                  <a:lnTo>
                    <a:pt x="913" y="3363"/>
                  </a:lnTo>
                  <a:lnTo>
                    <a:pt x="913" y="3363"/>
                  </a:lnTo>
                  <a:lnTo>
                    <a:pt x="865" y="3363"/>
                  </a:lnTo>
                  <a:lnTo>
                    <a:pt x="865" y="3363"/>
                  </a:lnTo>
                  <a:lnTo>
                    <a:pt x="721" y="3411"/>
                  </a:lnTo>
                  <a:lnTo>
                    <a:pt x="625" y="3507"/>
                  </a:lnTo>
                  <a:lnTo>
                    <a:pt x="529" y="3651"/>
                  </a:lnTo>
                  <a:lnTo>
                    <a:pt x="480" y="3795"/>
                  </a:lnTo>
                  <a:lnTo>
                    <a:pt x="384" y="4131"/>
                  </a:lnTo>
                  <a:lnTo>
                    <a:pt x="384" y="4467"/>
                  </a:lnTo>
                  <a:lnTo>
                    <a:pt x="384" y="4467"/>
                  </a:lnTo>
                  <a:lnTo>
                    <a:pt x="384" y="4563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1873" y="5091"/>
                  </a:lnTo>
                  <a:lnTo>
                    <a:pt x="2065" y="5188"/>
                  </a:lnTo>
                  <a:lnTo>
                    <a:pt x="2642" y="5524"/>
                  </a:lnTo>
                  <a:lnTo>
                    <a:pt x="3314" y="5812"/>
                  </a:lnTo>
                  <a:lnTo>
                    <a:pt x="3650" y="5908"/>
                  </a:lnTo>
                  <a:lnTo>
                    <a:pt x="3938" y="5956"/>
                  </a:lnTo>
                  <a:lnTo>
                    <a:pt x="3938" y="5956"/>
                  </a:lnTo>
                  <a:lnTo>
                    <a:pt x="4130" y="5956"/>
                  </a:lnTo>
                  <a:lnTo>
                    <a:pt x="4323" y="5860"/>
                  </a:lnTo>
                  <a:lnTo>
                    <a:pt x="4323" y="5860"/>
                  </a:lnTo>
                  <a:lnTo>
                    <a:pt x="4371" y="5764"/>
                  </a:lnTo>
                  <a:lnTo>
                    <a:pt x="4371" y="5620"/>
                  </a:lnTo>
                  <a:lnTo>
                    <a:pt x="4371" y="5620"/>
                  </a:lnTo>
                  <a:lnTo>
                    <a:pt x="4323" y="5380"/>
                  </a:lnTo>
                  <a:lnTo>
                    <a:pt x="4226" y="5091"/>
                  </a:lnTo>
                  <a:lnTo>
                    <a:pt x="3938" y="4275"/>
                  </a:lnTo>
                  <a:lnTo>
                    <a:pt x="3458" y="3411"/>
                  </a:lnTo>
                  <a:lnTo>
                    <a:pt x="2930" y="2450"/>
                  </a:lnTo>
                  <a:lnTo>
                    <a:pt x="1873" y="769"/>
                  </a:lnTo>
                  <a:lnTo>
                    <a:pt x="1489" y="241"/>
                  </a:lnTo>
                  <a:lnTo>
                    <a:pt x="1345" y="49"/>
                  </a:lnTo>
                  <a:lnTo>
                    <a:pt x="1345" y="49"/>
                  </a:lnTo>
                  <a:lnTo>
                    <a:pt x="1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2630975" y="1636425"/>
              <a:ext cx="99675" cy="145300"/>
            </a:xfrm>
            <a:custGeom>
              <a:avLst/>
              <a:gdLst/>
              <a:ahLst/>
              <a:cxnLst/>
              <a:rect l="l" t="t" r="r" b="b"/>
              <a:pathLst>
                <a:path w="3987" h="5812" extrusionOk="0">
                  <a:moveTo>
                    <a:pt x="865" y="1"/>
                  </a:moveTo>
                  <a:lnTo>
                    <a:pt x="336" y="337"/>
                  </a:lnTo>
                  <a:lnTo>
                    <a:pt x="48" y="577"/>
                  </a:lnTo>
                  <a:lnTo>
                    <a:pt x="0" y="673"/>
                  </a:lnTo>
                  <a:lnTo>
                    <a:pt x="48" y="769"/>
                  </a:lnTo>
                  <a:lnTo>
                    <a:pt x="288" y="1153"/>
                  </a:lnTo>
                  <a:lnTo>
                    <a:pt x="961" y="2210"/>
                  </a:lnTo>
                  <a:lnTo>
                    <a:pt x="2017" y="3747"/>
                  </a:lnTo>
                  <a:lnTo>
                    <a:pt x="1921" y="3651"/>
                  </a:lnTo>
                  <a:lnTo>
                    <a:pt x="1633" y="3459"/>
                  </a:lnTo>
                  <a:lnTo>
                    <a:pt x="1297" y="3267"/>
                  </a:lnTo>
                  <a:lnTo>
                    <a:pt x="1105" y="3219"/>
                  </a:lnTo>
                  <a:lnTo>
                    <a:pt x="913" y="3219"/>
                  </a:lnTo>
                  <a:lnTo>
                    <a:pt x="769" y="3267"/>
                  </a:lnTo>
                  <a:lnTo>
                    <a:pt x="625" y="3363"/>
                  </a:lnTo>
                  <a:lnTo>
                    <a:pt x="529" y="3459"/>
                  </a:lnTo>
                  <a:lnTo>
                    <a:pt x="480" y="3651"/>
                  </a:lnTo>
                  <a:lnTo>
                    <a:pt x="384" y="4035"/>
                  </a:lnTo>
                  <a:lnTo>
                    <a:pt x="384" y="4419"/>
                  </a:lnTo>
                  <a:lnTo>
                    <a:pt x="384" y="4515"/>
                  </a:lnTo>
                  <a:lnTo>
                    <a:pt x="432" y="4563"/>
                  </a:lnTo>
                  <a:lnTo>
                    <a:pt x="625" y="4707"/>
                  </a:lnTo>
                  <a:lnTo>
                    <a:pt x="865" y="4755"/>
                  </a:lnTo>
                  <a:lnTo>
                    <a:pt x="1153" y="4851"/>
                  </a:lnTo>
                  <a:lnTo>
                    <a:pt x="1633" y="4899"/>
                  </a:lnTo>
                  <a:lnTo>
                    <a:pt x="1873" y="4947"/>
                  </a:lnTo>
                  <a:lnTo>
                    <a:pt x="2113" y="5092"/>
                  </a:lnTo>
                  <a:lnTo>
                    <a:pt x="2642" y="5380"/>
                  </a:lnTo>
                  <a:lnTo>
                    <a:pt x="3026" y="5572"/>
                  </a:lnTo>
                  <a:lnTo>
                    <a:pt x="3362" y="5716"/>
                  </a:lnTo>
                  <a:lnTo>
                    <a:pt x="3698" y="5812"/>
                  </a:lnTo>
                  <a:lnTo>
                    <a:pt x="3986" y="5812"/>
                  </a:lnTo>
                  <a:lnTo>
                    <a:pt x="3938" y="5524"/>
                  </a:lnTo>
                  <a:lnTo>
                    <a:pt x="3842" y="5188"/>
                  </a:lnTo>
                  <a:lnTo>
                    <a:pt x="3506" y="4467"/>
                  </a:lnTo>
                  <a:lnTo>
                    <a:pt x="3074" y="3603"/>
                  </a:lnTo>
                  <a:lnTo>
                    <a:pt x="2594" y="2738"/>
                  </a:lnTo>
                  <a:lnTo>
                    <a:pt x="1585" y="1105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1"/>
            <p:cNvSpPr/>
            <p:nvPr/>
          </p:nvSpPr>
          <p:spPr>
            <a:xfrm>
              <a:off x="2686200" y="17373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1105" y="0"/>
                  </a:moveTo>
                  <a:lnTo>
                    <a:pt x="769" y="240"/>
                  </a:lnTo>
                  <a:lnTo>
                    <a:pt x="481" y="528"/>
                  </a:lnTo>
                  <a:lnTo>
                    <a:pt x="193" y="816"/>
                  </a:lnTo>
                  <a:lnTo>
                    <a:pt x="0" y="1105"/>
                  </a:lnTo>
                  <a:lnTo>
                    <a:pt x="385" y="1345"/>
                  </a:lnTo>
                  <a:lnTo>
                    <a:pt x="865" y="1537"/>
                  </a:lnTo>
                  <a:lnTo>
                    <a:pt x="1345" y="1729"/>
                  </a:lnTo>
                  <a:lnTo>
                    <a:pt x="1585" y="1777"/>
                  </a:lnTo>
                  <a:lnTo>
                    <a:pt x="1777" y="1777"/>
                  </a:lnTo>
                  <a:lnTo>
                    <a:pt x="1681" y="1441"/>
                  </a:lnTo>
                  <a:lnTo>
                    <a:pt x="1537" y="100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1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extrusionOk="0">
                  <a:moveTo>
                    <a:pt x="5427" y="0"/>
                  </a:moveTo>
                  <a:lnTo>
                    <a:pt x="5043" y="96"/>
                  </a:lnTo>
                  <a:lnTo>
                    <a:pt x="4754" y="192"/>
                  </a:lnTo>
                  <a:lnTo>
                    <a:pt x="4514" y="337"/>
                  </a:lnTo>
                  <a:lnTo>
                    <a:pt x="4226" y="577"/>
                  </a:lnTo>
                  <a:lnTo>
                    <a:pt x="3938" y="865"/>
                  </a:lnTo>
                  <a:lnTo>
                    <a:pt x="3698" y="1201"/>
                  </a:lnTo>
                  <a:lnTo>
                    <a:pt x="3410" y="1585"/>
                  </a:lnTo>
                  <a:lnTo>
                    <a:pt x="2882" y="2498"/>
                  </a:lnTo>
                  <a:lnTo>
                    <a:pt x="2401" y="3506"/>
                  </a:lnTo>
                  <a:lnTo>
                    <a:pt x="1921" y="4659"/>
                  </a:lnTo>
                  <a:lnTo>
                    <a:pt x="1489" y="5859"/>
                  </a:lnTo>
                  <a:lnTo>
                    <a:pt x="1105" y="7156"/>
                  </a:lnTo>
                  <a:lnTo>
                    <a:pt x="768" y="8405"/>
                  </a:lnTo>
                  <a:lnTo>
                    <a:pt x="480" y="9653"/>
                  </a:lnTo>
                  <a:lnTo>
                    <a:pt x="240" y="10806"/>
                  </a:lnTo>
                  <a:lnTo>
                    <a:pt x="96" y="11911"/>
                  </a:lnTo>
                  <a:lnTo>
                    <a:pt x="0" y="12871"/>
                  </a:lnTo>
                  <a:lnTo>
                    <a:pt x="0" y="13639"/>
                  </a:lnTo>
                  <a:lnTo>
                    <a:pt x="48" y="13976"/>
                  </a:lnTo>
                  <a:lnTo>
                    <a:pt x="96" y="14264"/>
                  </a:lnTo>
                  <a:lnTo>
                    <a:pt x="192" y="14456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2006" y="17578"/>
                  </a:lnTo>
                  <a:lnTo>
                    <a:pt x="11862" y="17433"/>
                  </a:lnTo>
                  <a:lnTo>
                    <a:pt x="11814" y="17241"/>
                  </a:lnTo>
                  <a:lnTo>
                    <a:pt x="11718" y="16761"/>
                  </a:lnTo>
                  <a:lnTo>
                    <a:pt x="11670" y="16137"/>
                  </a:lnTo>
                  <a:lnTo>
                    <a:pt x="11670" y="15320"/>
                  </a:lnTo>
                  <a:lnTo>
                    <a:pt x="11814" y="13399"/>
                  </a:lnTo>
                  <a:lnTo>
                    <a:pt x="12006" y="11190"/>
                  </a:lnTo>
                  <a:lnTo>
                    <a:pt x="12102" y="9990"/>
                  </a:lnTo>
                  <a:lnTo>
                    <a:pt x="12150" y="8789"/>
                  </a:lnTo>
                  <a:lnTo>
                    <a:pt x="12150" y="7588"/>
                  </a:lnTo>
                  <a:lnTo>
                    <a:pt x="12150" y="6388"/>
                  </a:lnTo>
                  <a:lnTo>
                    <a:pt x="12054" y="5235"/>
                  </a:lnTo>
                  <a:lnTo>
                    <a:pt x="11862" y="4130"/>
                  </a:lnTo>
                  <a:lnTo>
                    <a:pt x="11766" y="3650"/>
                  </a:lnTo>
                  <a:lnTo>
                    <a:pt x="11622" y="3122"/>
                  </a:lnTo>
                  <a:lnTo>
                    <a:pt x="11430" y="2642"/>
                  </a:lnTo>
                  <a:lnTo>
                    <a:pt x="11238" y="2209"/>
                  </a:lnTo>
                  <a:lnTo>
                    <a:pt x="11094" y="1969"/>
                  </a:lnTo>
                  <a:lnTo>
                    <a:pt x="10902" y="1777"/>
                  </a:lnTo>
                  <a:lnTo>
                    <a:pt x="10614" y="1537"/>
                  </a:lnTo>
                  <a:lnTo>
                    <a:pt x="10325" y="1297"/>
                  </a:lnTo>
                  <a:lnTo>
                    <a:pt x="9509" y="913"/>
                  </a:lnTo>
                  <a:lnTo>
                    <a:pt x="8645" y="529"/>
                  </a:lnTo>
                  <a:lnTo>
                    <a:pt x="7684" y="240"/>
                  </a:lnTo>
                  <a:lnTo>
                    <a:pt x="6724" y="48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1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fill="none" extrusionOk="0">
                  <a:moveTo>
                    <a:pt x="12006" y="17578"/>
                  </a:moveTo>
                  <a:lnTo>
                    <a:pt x="12006" y="17578"/>
                  </a:lnTo>
                  <a:lnTo>
                    <a:pt x="11862" y="17433"/>
                  </a:lnTo>
                  <a:lnTo>
                    <a:pt x="11814" y="17241"/>
                  </a:lnTo>
                  <a:lnTo>
                    <a:pt x="11718" y="16761"/>
                  </a:lnTo>
                  <a:lnTo>
                    <a:pt x="11670" y="16137"/>
                  </a:lnTo>
                  <a:lnTo>
                    <a:pt x="11670" y="15320"/>
                  </a:lnTo>
                  <a:lnTo>
                    <a:pt x="11814" y="13399"/>
                  </a:lnTo>
                  <a:lnTo>
                    <a:pt x="12006" y="11190"/>
                  </a:lnTo>
                  <a:lnTo>
                    <a:pt x="12102" y="9990"/>
                  </a:lnTo>
                  <a:lnTo>
                    <a:pt x="12150" y="8789"/>
                  </a:lnTo>
                  <a:lnTo>
                    <a:pt x="12150" y="7588"/>
                  </a:lnTo>
                  <a:lnTo>
                    <a:pt x="12150" y="6388"/>
                  </a:lnTo>
                  <a:lnTo>
                    <a:pt x="12054" y="5235"/>
                  </a:lnTo>
                  <a:lnTo>
                    <a:pt x="11862" y="4130"/>
                  </a:lnTo>
                  <a:lnTo>
                    <a:pt x="11766" y="3650"/>
                  </a:lnTo>
                  <a:lnTo>
                    <a:pt x="11622" y="3122"/>
                  </a:lnTo>
                  <a:lnTo>
                    <a:pt x="11430" y="2642"/>
                  </a:lnTo>
                  <a:lnTo>
                    <a:pt x="11238" y="2209"/>
                  </a:lnTo>
                  <a:lnTo>
                    <a:pt x="11238" y="2209"/>
                  </a:lnTo>
                  <a:lnTo>
                    <a:pt x="11094" y="1969"/>
                  </a:lnTo>
                  <a:lnTo>
                    <a:pt x="10902" y="1777"/>
                  </a:lnTo>
                  <a:lnTo>
                    <a:pt x="10614" y="1537"/>
                  </a:lnTo>
                  <a:lnTo>
                    <a:pt x="10325" y="1297"/>
                  </a:lnTo>
                  <a:lnTo>
                    <a:pt x="9509" y="913"/>
                  </a:lnTo>
                  <a:lnTo>
                    <a:pt x="8645" y="529"/>
                  </a:lnTo>
                  <a:lnTo>
                    <a:pt x="7684" y="240"/>
                  </a:lnTo>
                  <a:lnTo>
                    <a:pt x="6724" y="48"/>
                  </a:lnTo>
                  <a:lnTo>
                    <a:pt x="6243" y="0"/>
                  </a:lnTo>
                  <a:lnTo>
                    <a:pt x="5811" y="0"/>
                  </a:lnTo>
                  <a:lnTo>
                    <a:pt x="5427" y="0"/>
                  </a:lnTo>
                  <a:lnTo>
                    <a:pt x="5043" y="96"/>
                  </a:lnTo>
                  <a:lnTo>
                    <a:pt x="5043" y="96"/>
                  </a:lnTo>
                  <a:lnTo>
                    <a:pt x="4754" y="192"/>
                  </a:lnTo>
                  <a:lnTo>
                    <a:pt x="4514" y="337"/>
                  </a:lnTo>
                  <a:lnTo>
                    <a:pt x="4226" y="577"/>
                  </a:lnTo>
                  <a:lnTo>
                    <a:pt x="3938" y="865"/>
                  </a:lnTo>
                  <a:lnTo>
                    <a:pt x="3698" y="1201"/>
                  </a:lnTo>
                  <a:lnTo>
                    <a:pt x="3410" y="1585"/>
                  </a:lnTo>
                  <a:lnTo>
                    <a:pt x="2882" y="2498"/>
                  </a:lnTo>
                  <a:lnTo>
                    <a:pt x="2401" y="3506"/>
                  </a:lnTo>
                  <a:lnTo>
                    <a:pt x="1921" y="4659"/>
                  </a:lnTo>
                  <a:lnTo>
                    <a:pt x="1489" y="5859"/>
                  </a:lnTo>
                  <a:lnTo>
                    <a:pt x="1105" y="7156"/>
                  </a:lnTo>
                  <a:lnTo>
                    <a:pt x="768" y="8405"/>
                  </a:lnTo>
                  <a:lnTo>
                    <a:pt x="480" y="9653"/>
                  </a:lnTo>
                  <a:lnTo>
                    <a:pt x="240" y="10806"/>
                  </a:lnTo>
                  <a:lnTo>
                    <a:pt x="96" y="11911"/>
                  </a:lnTo>
                  <a:lnTo>
                    <a:pt x="0" y="12871"/>
                  </a:lnTo>
                  <a:lnTo>
                    <a:pt x="0" y="13639"/>
                  </a:lnTo>
                  <a:lnTo>
                    <a:pt x="48" y="13976"/>
                  </a:lnTo>
                  <a:lnTo>
                    <a:pt x="96" y="14264"/>
                  </a:lnTo>
                  <a:lnTo>
                    <a:pt x="192" y="14456"/>
                  </a:lnTo>
                  <a:lnTo>
                    <a:pt x="336" y="14648"/>
                  </a:lnTo>
                  <a:lnTo>
                    <a:pt x="12006" y="175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1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extrusionOk="0">
                  <a:moveTo>
                    <a:pt x="5427" y="0"/>
                  </a:moveTo>
                  <a:lnTo>
                    <a:pt x="5043" y="96"/>
                  </a:lnTo>
                  <a:lnTo>
                    <a:pt x="4803" y="192"/>
                  </a:lnTo>
                  <a:lnTo>
                    <a:pt x="4562" y="288"/>
                  </a:lnTo>
                  <a:lnTo>
                    <a:pt x="4370" y="481"/>
                  </a:lnTo>
                  <a:lnTo>
                    <a:pt x="4130" y="673"/>
                  </a:lnTo>
                  <a:lnTo>
                    <a:pt x="3650" y="1201"/>
                  </a:lnTo>
                  <a:lnTo>
                    <a:pt x="3218" y="1873"/>
                  </a:lnTo>
                  <a:lnTo>
                    <a:pt x="2785" y="2690"/>
                  </a:lnTo>
                  <a:lnTo>
                    <a:pt x="2401" y="3554"/>
                  </a:lnTo>
                  <a:lnTo>
                    <a:pt x="1969" y="4515"/>
                  </a:lnTo>
                  <a:lnTo>
                    <a:pt x="1633" y="5523"/>
                  </a:lnTo>
                  <a:lnTo>
                    <a:pt x="1249" y="6580"/>
                  </a:lnTo>
                  <a:lnTo>
                    <a:pt x="961" y="7636"/>
                  </a:lnTo>
                  <a:lnTo>
                    <a:pt x="672" y="8693"/>
                  </a:lnTo>
                  <a:lnTo>
                    <a:pt x="432" y="9701"/>
                  </a:lnTo>
                  <a:lnTo>
                    <a:pt x="240" y="10710"/>
                  </a:lnTo>
                  <a:lnTo>
                    <a:pt x="96" y="11622"/>
                  </a:lnTo>
                  <a:lnTo>
                    <a:pt x="48" y="12487"/>
                  </a:lnTo>
                  <a:lnTo>
                    <a:pt x="0" y="13207"/>
                  </a:lnTo>
                  <a:lnTo>
                    <a:pt x="0" y="13688"/>
                  </a:lnTo>
                  <a:lnTo>
                    <a:pt x="96" y="14120"/>
                  </a:lnTo>
                  <a:lnTo>
                    <a:pt x="192" y="14408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1814" y="17337"/>
                  </a:lnTo>
                  <a:lnTo>
                    <a:pt x="11718" y="17001"/>
                  </a:lnTo>
                  <a:lnTo>
                    <a:pt x="11670" y="16521"/>
                  </a:lnTo>
                  <a:lnTo>
                    <a:pt x="11670" y="15945"/>
                  </a:lnTo>
                  <a:lnTo>
                    <a:pt x="11670" y="15176"/>
                  </a:lnTo>
                  <a:lnTo>
                    <a:pt x="11718" y="14312"/>
                  </a:lnTo>
                  <a:lnTo>
                    <a:pt x="11910" y="12247"/>
                  </a:lnTo>
                  <a:lnTo>
                    <a:pt x="12102" y="9990"/>
                  </a:lnTo>
                  <a:lnTo>
                    <a:pt x="12150" y="8837"/>
                  </a:lnTo>
                  <a:lnTo>
                    <a:pt x="12150" y="7636"/>
                  </a:lnTo>
                  <a:lnTo>
                    <a:pt x="12102" y="6148"/>
                  </a:lnTo>
                  <a:lnTo>
                    <a:pt x="12054" y="5427"/>
                  </a:lnTo>
                  <a:lnTo>
                    <a:pt x="11958" y="4707"/>
                  </a:lnTo>
                  <a:lnTo>
                    <a:pt x="11862" y="4034"/>
                  </a:lnTo>
                  <a:lnTo>
                    <a:pt x="11670" y="3410"/>
                  </a:lnTo>
                  <a:lnTo>
                    <a:pt x="11478" y="2786"/>
                  </a:lnTo>
                  <a:lnTo>
                    <a:pt x="11238" y="2209"/>
                  </a:lnTo>
                  <a:lnTo>
                    <a:pt x="11046" y="1873"/>
                  </a:lnTo>
                  <a:lnTo>
                    <a:pt x="10710" y="1585"/>
                  </a:lnTo>
                  <a:lnTo>
                    <a:pt x="9797" y="1393"/>
                  </a:lnTo>
                  <a:lnTo>
                    <a:pt x="9653" y="1633"/>
                  </a:lnTo>
                  <a:lnTo>
                    <a:pt x="9509" y="1873"/>
                  </a:lnTo>
                  <a:lnTo>
                    <a:pt x="9317" y="2065"/>
                  </a:lnTo>
                  <a:lnTo>
                    <a:pt x="9125" y="2258"/>
                  </a:lnTo>
                  <a:lnTo>
                    <a:pt x="8933" y="2402"/>
                  </a:lnTo>
                  <a:lnTo>
                    <a:pt x="8693" y="2498"/>
                  </a:lnTo>
                  <a:lnTo>
                    <a:pt x="8404" y="2594"/>
                  </a:lnTo>
                  <a:lnTo>
                    <a:pt x="7876" y="2594"/>
                  </a:lnTo>
                  <a:lnTo>
                    <a:pt x="7588" y="2498"/>
                  </a:lnTo>
                  <a:lnTo>
                    <a:pt x="7252" y="2354"/>
                  </a:lnTo>
                  <a:lnTo>
                    <a:pt x="7012" y="2113"/>
                  </a:lnTo>
                  <a:lnTo>
                    <a:pt x="6820" y="1873"/>
                  </a:lnTo>
                  <a:lnTo>
                    <a:pt x="6627" y="1537"/>
                  </a:lnTo>
                  <a:lnTo>
                    <a:pt x="6531" y="1201"/>
                  </a:lnTo>
                  <a:lnTo>
                    <a:pt x="6483" y="865"/>
                  </a:lnTo>
                  <a:lnTo>
                    <a:pt x="6531" y="481"/>
                  </a:lnTo>
                  <a:lnTo>
                    <a:pt x="6676" y="48"/>
                  </a:lnTo>
                  <a:lnTo>
                    <a:pt x="7012" y="96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rgbClr val="FFE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1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fill="none" extrusionOk="0">
                  <a:moveTo>
                    <a:pt x="5907" y="0"/>
                  </a:moveTo>
                  <a:lnTo>
                    <a:pt x="5907" y="0"/>
                  </a:lnTo>
                  <a:lnTo>
                    <a:pt x="5427" y="0"/>
                  </a:lnTo>
                  <a:lnTo>
                    <a:pt x="5043" y="96"/>
                  </a:lnTo>
                  <a:lnTo>
                    <a:pt x="5043" y="96"/>
                  </a:lnTo>
                  <a:lnTo>
                    <a:pt x="4803" y="192"/>
                  </a:lnTo>
                  <a:lnTo>
                    <a:pt x="4562" y="288"/>
                  </a:lnTo>
                  <a:lnTo>
                    <a:pt x="4370" y="481"/>
                  </a:lnTo>
                  <a:lnTo>
                    <a:pt x="4130" y="673"/>
                  </a:lnTo>
                  <a:lnTo>
                    <a:pt x="3650" y="1201"/>
                  </a:lnTo>
                  <a:lnTo>
                    <a:pt x="3218" y="1873"/>
                  </a:lnTo>
                  <a:lnTo>
                    <a:pt x="2785" y="2690"/>
                  </a:lnTo>
                  <a:lnTo>
                    <a:pt x="2401" y="3554"/>
                  </a:lnTo>
                  <a:lnTo>
                    <a:pt x="1969" y="4515"/>
                  </a:lnTo>
                  <a:lnTo>
                    <a:pt x="1633" y="5523"/>
                  </a:lnTo>
                  <a:lnTo>
                    <a:pt x="1249" y="6580"/>
                  </a:lnTo>
                  <a:lnTo>
                    <a:pt x="961" y="7636"/>
                  </a:lnTo>
                  <a:lnTo>
                    <a:pt x="672" y="8693"/>
                  </a:lnTo>
                  <a:lnTo>
                    <a:pt x="432" y="9701"/>
                  </a:lnTo>
                  <a:lnTo>
                    <a:pt x="240" y="10710"/>
                  </a:lnTo>
                  <a:lnTo>
                    <a:pt x="96" y="11622"/>
                  </a:lnTo>
                  <a:lnTo>
                    <a:pt x="48" y="12487"/>
                  </a:lnTo>
                  <a:lnTo>
                    <a:pt x="0" y="13207"/>
                  </a:lnTo>
                  <a:lnTo>
                    <a:pt x="0" y="13207"/>
                  </a:lnTo>
                  <a:lnTo>
                    <a:pt x="0" y="13688"/>
                  </a:lnTo>
                  <a:lnTo>
                    <a:pt x="96" y="14120"/>
                  </a:lnTo>
                  <a:lnTo>
                    <a:pt x="192" y="14408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2006" y="17578"/>
                  </a:lnTo>
                  <a:lnTo>
                    <a:pt x="11814" y="17337"/>
                  </a:lnTo>
                  <a:lnTo>
                    <a:pt x="11718" y="17001"/>
                  </a:lnTo>
                  <a:lnTo>
                    <a:pt x="11670" y="16521"/>
                  </a:lnTo>
                  <a:lnTo>
                    <a:pt x="11670" y="15945"/>
                  </a:lnTo>
                  <a:lnTo>
                    <a:pt x="11670" y="15945"/>
                  </a:lnTo>
                  <a:lnTo>
                    <a:pt x="11670" y="15176"/>
                  </a:lnTo>
                  <a:lnTo>
                    <a:pt x="11718" y="14312"/>
                  </a:lnTo>
                  <a:lnTo>
                    <a:pt x="11910" y="12247"/>
                  </a:lnTo>
                  <a:lnTo>
                    <a:pt x="12102" y="9990"/>
                  </a:lnTo>
                  <a:lnTo>
                    <a:pt x="12150" y="8837"/>
                  </a:lnTo>
                  <a:lnTo>
                    <a:pt x="12150" y="7636"/>
                  </a:lnTo>
                  <a:lnTo>
                    <a:pt x="12150" y="7636"/>
                  </a:lnTo>
                  <a:lnTo>
                    <a:pt x="12102" y="6148"/>
                  </a:lnTo>
                  <a:lnTo>
                    <a:pt x="12054" y="5427"/>
                  </a:lnTo>
                  <a:lnTo>
                    <a:pt x="11958" y="4707"/>
                  </a:lnTo>
                  <a:lnTo>
                    <a:pt x="11862" y="4034"/>
                  </a:lnTo>
                  <a:lnTo>
                    <a:pt x="11670" y="3410"/>
                  </a:lnTo>
                  <a:lnTo>
                    <a:pt x="11478" y="2786"/>
                  </a:lnTo>
                  <a:lnTo>
                    <a:pt x="11238" y="2209"/>
                  </a:lnTo>
                  <a:lnTo>
                    <a:pt x="11238" y="2209"/>
                  </a:lnTo>
                  <a:lnTo>
                    <a:pt x="11046" y="1873"/>
                  </a:lnTo>
                  <a:lnTo>
                    <a:pt x="10710" y="1585"/>
                  </a:lnTo>
                  <a:lnTo>
                    <a:pt x="10710" y="1585"/>
                  </a:lnTo>
                  <a:lnTo>
                    <a:pt x="9797" y="1393"/>
                  </a:lnTo>
                  <a:lnTo>
                    <a:pt x="9797" y="1393"/>
                  </a:lnTo>
                  <a:lnTo>
                    <a:pt x="9653" y="1633"/>
                  </a:lnTo>
                  <a:lnTo>
                    <a:pt x="9509" y="1873"/>
                  </a:lnTo>
                  <a:lnTo>
                    <a:pt x="9317" y="2065"/>
                  </a:lnTo>
                  <a:lnTo>
                    <a:pt x="9125" y="2258"/>
                  </a:lnTo>
                  <a:lnTo>
                    <a:pt x="8933" y="2402"/>
                  </a:lnTo>
                  <a:lnTo>
                    <a:pt x="8693" y="2498"/>
                  </a:lnTo>
                  <a:lnTo>
                    <a:pt x="8404" y="2594"/>
                  </a:lnTo>
                  <a:lnTo>
                    <a:pt x="8164" y="2594"/>
                  </a:lnTo>
                  <a:lnTo>
                    <a:pt x="8164" y="2594"/>
                  </a:lnTo>
                  <a:lnTo>
                    <a:pt x="7876" y="2594"/>
                  </a:lnTo>
                  <a:lnTo>
                    <a:pt x="7876" y="2594"/>
                  </a:lnTo>
                  <a:lnTo>
                    <a:pt x="7588" y="2498"/>
                  </a:lnTo>
                  <a:lnTo>
                    <a:pt x="7252" y="2354"/>
                  </a:lnTo>
                  <a:lnTo>
                    <a:pt x="7012" y="2113"/>
                  </a:lnTo>
                  <a:lnTo>
                    <a:pt x="6820" y="1873"/>
                  </a:lnTo>
                  <a:lnTo>
                    <a:pt x="6627" y="1537"/>
                  </a:lnTo>
                  <a:lnTo>
                    <a:pt x="6531" y="1201"/>
                  </a:lnTo>
                  <a:lnTo>
                    <a:pt x="6483" y="865"/>
                  </a:lnTo>
                  <a:lnTo>
                    <a:pt x="6531" y="481"/>
                  </a:lnTo>
                  <a:lnTo>
                    <a:pt x="6531" y="481"/>
                  </a:lnTo>
                  <a:lnTo>
                    <a:pt x="6676" y="48"/>
                  </a:lnTo>
                  <a:lnTo>
                    <a:pt x="6676" y="48"/>
                  </a:lnTo>
                  <a:lnTo>
                    <a:pt x="7012" y="96"/>
                  </a:lnTo>
                  <a:lnTo>
                    <a:pt x="7012" y="96"/>
                  </a:lnTo>
                  <a:lnTo>
                    <a:pt x="7012" y="96"/>
                  </a:lnTo>
                  <a:lnTo>
                    <a:pt x="6435" y="0"/>
                  </a:lnTo>
                  <a:lnTo>
                    <a:pt x="59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1"/>
            <p:cNvSpPr/>
            <p:nvPr/>
          </p:nvSpPr>
          <p:spPr>
            <a:xfrm>
              <a:off x="2400450" y="1229425"/>
              <a:ext cx="84075" cy="63650"/>
            </a:xfrm>
            <a:custGeom>
              <a:avLst/>
              <a:gdLst/>
              <a:ahLst/>
              <a:cxnLst/>
              <a:rect l="l" t="t" r="r" b="b"/>
              <a:pathLst>
                <a:path w="3363" h="2546" extrusionOk="0">
                  <a:moveTo>
                    <a:pt x="193" y="0"/>
                  </a:moveTo>
                  <a:lnTo>
                    <a:pt x="48" y="433"/>
                  </a:lnTo>
                  <a:lnTo>
                    <a:pt x="0" y="817"/>
                  </a:lnTo>
                  <a:lnTo>
                    <a:pt x="48" y="1153"/>
                  </a:lnTo>
                  <a:lnTo>
                    <a:pt x="144" y="1489"/>
                  </a:lnTo>
                  <a:lnTo>
                    <a:pt x="337" y="1825"/>
                  </a:lnTo>
                  <a:lnTo>
                    <a:pt x="529" y="2065"/>
                  </a:lnTo>
                  <a:lnTo>
                    <a:pt x="769" y="2306"/>
                  </a:lnTo>
                  <a:lnTo>
                    <a:pt x="1105" y="2450"/>
                  </a:lnTo>
                  <a:lnTo>
                    <a:pt x="1393" y="2546"/>
                  </a:lnTo>
                  <a:lnTo>
                    <a:pt x="1729" y="2546"/>
                  </a:lnTo>
                  <a:lnTo>
                    <a:pt x="2065" y="2498"/>
                  </a:lnTo>
                  <a:lnTo>
                    <a:pt x="2402" y="2402"/>
                  </a:lnTo>
                  <a:lnTo>
                    <a:pt x="2690" y="2210"/>
                  </a:lnTo>
                  <a:lnTo>
                    <a:pt x="2930" y="1969"/>
                  </a:lnTo>
                  <a:lnTo>
                    <a:pt x="3122" y="1681"/>
                  </a:lnTo>
                  <a:lnTo>
                    <a:pt x="3266" y="1345"/>
                  </a:lnTo>
                  <a:lnTo>
                    <a:pt x="3362" y="1009"/>
                  </a:lnTo>
                  <a:lnTo>
                    <a:pt x="2642" y="673"/>
                  </a:lnTo>
                  <a:lnTo>
                    <a:pt x="1825" y="385"/>
                  </a:lnTo>
                  <a:lnTo>
                    <a:pt x="1009" y="14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1"/>
            <p:cNvSpPr/>
            <p:nvPr/>
          </p:nvSpPr>
          <p:spPr>
            <a:xfrm>
              <a:off x="2400450" y="1229425"/>
              <a:ext cx="84075" cy="63650"/>
            </a:xfrm>
            <a:custGeom>
              <a:avLst/>
              <a:gdLst/>
              <a:ahLst/>
              <a:cxnLst/>
              <a:rect l="l" t="t" r="r" b="b"/>
              <a:pathLst>
                <a:path w="3363" h="2546" fill="none" extrusionOk="0">
                  <a:moveTo>
                    <a:pt x="1393" y="2546"/>
                  </a:moveTo>
                  <a:lnTo>
                    <a:pt x="1393" y="2546"/>
                  </a:lnTo>
                  <a:lnTo>
                    <a:pt x="1729" y="2546"/>
                  </a:lnTo>
                  <a:lnTo>
                    <a:pt x="2065" y="2498"/>
                  </a:lnTo>
                  <a:lnTo>
                    <a:pt x="2402" y="2402"/>
                  </a:lnTo>
                  <a:lnTo>
                    <a:pt x="2690" y="2210"/>
                  </a:lnTo>
                  <a:lnTo>
                    <a:pt x="2930" y="1969"/>
                  </a:lnTo>
                  <a:lnTo>
                    <a:pt x="3122" y="1681"/>
                  </a:lnTo>
                  <a:lnTo>
                    <a:pt x="3266" y="1345"/>
                  </a:lnTo>
                  <a:lnTo>
                    <a:pt x="3362" y="1009"/>
                  </a:lnTo>
                  <a:lnTo>
                    <a:pt x="3362" y="1009"/>
                  </a:lnTo>
                  <a:lnTo>
                    <a:pt x="2642" y="673"/>
                  </a:lnTo>
                  <a:lnTo>
                    <a:pt x="1825" y="385"/>
                  </a:lnTo>
                  <a:lnTo>
                    <a:pt x="1009" y="144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48" y="433"/>
                  </a:lnTo>
                  <a:lnTo>
                    <a:pt x="48" y="433"/>
                  </a:lnTo>
                  <a:lnTo>
                    <a:pt x="0" y="817"/>
                  </a:lnTo>
                  <a:lnTo>
                    <a:pt x="48" y="1153"/>
                  </a:lnTo>
                  <a:lnTo>
                    <a:pt x="144" y="1489"/>
                  </a:lnTo>
                  <a:lnTo>
                    <a:pt x="337" y="1825"/>
                  </a:lnTo>
                  <a:lnTo>
                    <a:pt x="529" y="2065"/>
                  </a:lnTo>
                  <a:lnTo>
                    <a:pt x="769" y="2306"/>
                  </a:lnTo>
                  <a:lnTo>
                    <a:pt x="1105" y="2450"/>
                  </a:lnTo>
                  <a:lnTo>
                    <a:pt x="1393" y="25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1"/>
            <p:cNvSpPr/>
            <p:nvPr/>
          </p:nvSpPr>
          <p:spPr>
            <a:xfrm>
              <a:off x="2419650" y="1218625"/>
              <a:ext cx="46850" cy="51650"/>
            </a:xfrm>
            <a:custGeom>
              <a:avLst/>
              <a:gdLst/>
              <a:ahLst/>
              <a:cxnLst/>
              <a:rect l="l" t="t" r="r" b="b"/>
              <a:pathLst>
                <a:path w="1874" h="2066" extrusionOk="0">
                  <a:moveTo>
                    <a:pt x="481" y="0"/>
                  </a:moveTo>
                  <a:lnTo>
                    <a:pt x="1" y="1489"/>
                  </a:lnTo>
                  <a:lnTo>
                    <a:pt x="1490" y="2065"/>
                  </a:lnTo>
                  <a:lnTo>
                    <a:pt x="1874" y="38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1"/>
            <p:cNvSpPr/>
            <p:nvPr/>
          </p:nvSpPr>
          <p:spPr>
            <a:xfrm>
              <a:off x="2419650" y="1218625"/>
              <a:ext cx="46850" cy="51650"/>
            </a:xfrm>
            <a:custGeom>
              <a:avLst/>
              <a:gdLst/>
              <a:ahLst/>
              <a:cxnLst/>
              <a:rect l="l" t="t" r="r" b="b"/>
              <a:pathLst>
                <a:path w="1874" h="2066" fill="none" extrusionOk="0">
                  <a:moveTo>
                    <a:pt x="481" y="0"/>
                  </a:moveTo>
                  <a:lnTo>
                    <a:pt x="1" y="1489"/>
                  </a:lnTo>
                  <a:lnTo>
                    <a:pt x="1490" y="2065"/>
                  </a:lnTo>
                  <a:lnTo>
                    <a:pt x="1874" y="384"/>
                  </a:lnTo>
                  <a:lnTo>
                    <a:pt x="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1"/>
            <p:cNvSpPr/>
            <p:nvPr/>
          </p:nvSpPr>
          <p:spPr>
            <a:xfrm>
              <a:off x="2419650" y="1237825"/>
              <a:ext cx="40850" cy="32450"/>
            </a:xfrm>
            <a:custGeom>
              <a:avLst/>
              <a:gdLst/>
              <a:ahLst/>
              <a:cxnLst/>
              <a:rect l="l" t="t" r="r" b="b"/>
              <a:pathLst>
                <a:path w="1634" h="1298" extrusionOk="0">
                  <a:moveTo>
                    <a:pt x="241" y="1"/>
                  </a:moveTo>
                  <a:lnTo>
                    <a:pt x="1" y="721"/>
                  </a:lnTo>
                  <a:lnTo>
                    <a:pt x="1490" y="1297"/>
                  </a:lnTo>
                  <a:lnTo>
                    <a:pt x="1634" y="673"/>
                  </a:lnTo>
                  <a:lnTo>
                    <a:pt x="961" y="385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1"/>
            <p:cNvSpPr/>
            <p:nvPr/>
          </p:nvSpPr>
          <p:spPr>
            <a:xfrm>
              <a:off x="2419650" y="1237825"/>
              <a:ext cx="40850" cy="32450"/>
            </a:xfrm>
            <a:custGeom>
              <a:avLst/>
              <a:gdLst/>
              <a:ahLst/>
              <a:cxnLst/>
              <a:rect l="l" t="t" r="r" b="b"/>
              <a:pathLst>
                <a:path w="1634" h="1298" fill="none" extrusionOk="0">
                  <a:moveTo>
                    <a:pt x="241" y="1"/>
                  </a:moveTo>
                  <a:lnTo>
                    <a:pt x="1" y="721"/>
                  </a:lnTo>
                  <a:lnTo>
                    <a:pt x="1490" y="1297"/>
                  </a:lnTo>
                  <a:lnTo>
                    <a:pt x="1634" y="673"/>
                  </a:lnTo>
                  <a:lnTo>
                    <a:pt x="1634" y="673"/>
                  </a:lnTo>
                  <a:lnTo>
                    <a:pt x="961" y="385"/>
                  </a:lnTo>
                  <a:lnTo>
                    <a:pt x="289" y="1"/>
                  </a:lnTo>
                  <a:lnTo>
                    <a:pt x="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1"/>
            <p:cNvSpPr/>
            <p:nvPr/>
          </p:nvSpPr>
          <p:spPr>
            <a:xfrm>
              <a:off x="2216750" y="852425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extrusionOk="0">
                  <a:moveTo>
                    <a:pt x="2930" y="0"/>
                  </a:moveTo>
                  <a:lnTo>
                    <a:pt x="2354" y="96"/>
                  </a:lnTo>
                  <a:lnTo>
                    <a:pt x="1826" y="337"/>
                  </a:lnTo>
                  <a:lnTo>
                    <a:pt x="1297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37"/>
                  </a:lnTo>
                  <a:lnTo>
                    <a:pt x="337" y="1825"/>
                  </a:lnTo>
                  <a:lnTo>
                    <a:pt x="241" y="2114"/>
                  </a:lnTo>
                  <a:lnTo>
                    <a:pt x="49" y="2690"/>
                  </a:lnTo>
                  <a:lnTo>
                    <a:pt x="1" y="3314"/>
                  </a:lnTo>
                  <a:lnTo>
                    <a:pt x="49" y="3890"/>
                  </a:lnTo>
                  <a:lnTo>
                    <a:pt x="241" y="4419"/>
                  </a:lnTo>
                  <a:lnTo>
                    <a:pt x="337" y="4707"/>
                  </a:lnTo>
                  <a:lnTo>
                    <a:pt x="481" y="4947"/>
                  </a:lnTo>
                  <a:lnTo>
                    <a:pt x="673" y="5139"/>
                  </a:lnTo>
                  <a:lnTo>
                    <a:pt x="865" y="5379"/>
                  </a:lnTo>
                  <a:lnTo>
                    <a:pt x="1057" y="5571"/>
                  </a:lnTo>
                  <a:lnTo>
                    <a:pt x="1345" y="5715"/>
                  </a:lnTo>
                  <a:lnTo>
                    <a:pt x="1585" y="5860"/>
                  </a:lnTo>
                  <a:lnTo>
                    <a:pt x="1826" y="5956"/>
                  </a:lnTo>
                  <a:lnTo>
                    <a:pt x="2114" y="6052"/>
                  </a:lnTo>
                  <a:lnTo>
                    <a:pt x="2402" y="6100"/>
                  </a:lnTo>
                  <a:lnTo>
                    <a:pt x="2978" y="6100"/>
                  </a:lnTo>
                  <a:lnTo>
                    <a:pt x="3554" y="6004"/>
                  </a:lnTo>
                  <a:lnTo>
                    <a:pt x="4083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15"/>
                  </a:lnTo>
                  <a:lnTo>
                    <a:pt x="5571" y="4275"/>
                  </a:lnTo>
                  <a:lnTo>
                    <a:pt x="5668" y="3987"/>
                  </a:lnTo>
                  <a:lnTo>
                    <a:pt x="5860" y="3362"/>
                  </a:lnTo>
                  <a:lnTo>
                    <a:pt x="5908" y="2786"/>
                  </a:lnTo>
                  <a:lnTo>
                    <a:pt x="5812" y="2210"/>
                  </a:lnTo>
                  <a:lnTo>
                    <a:pt x="5668" y="1681"/>
                  </a:lnTo>
                  <a:lnTo>
                    <a:pt x="5523" y="1393"/>
                  </a:lnTo>
                  <a:lnTo>
                    <a:pt x="5379" y="1153"/>
                  </a:lnTo>
                  <a:lnTo>
                    <a:pt x="5235" y="913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5"/>
                  </a:lnTo>
                  <a:lnTo>
                    <a:pt x="4323" y="241"/>
                  </a:lnTo>
                  <a:lnTo>
                    <a:pt x="4035" y="145"/>
                  </a:lnTo>
                  <a:lnTo>
                    <a:pt x="3747" y="48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1"/>
            <p:cNvSpPr/>
            <p:nvPr/>
          </p:nvSpPr>
          <p:spPr>
            <a:xfrm>
              <a:off x="2216750" y="852425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fill="none" extrusionOk="0">
                  <a:moveTo>
                    <a:pt x="481" y="1537"/>
                  </a:moveTo>
                  <a:lnTo>
                    <a:pt x="481" y="1537"/>
                  </a:lnTo>
                  <a:lnTo>
                    <a:pt x="337" y="1825"/>
                  </a:lnTo>
                  <a:lnTo>
                    <a:pt x="241" y="2114"/>
                  </a:lnTo>
                  <a:lnTo>
                    <a:pt x="49" y="2690"/>
                  </a:lnTo>
                  <a:lnTo>
                    <a:pt x="1" y="3314"/>
                  </a:lnTo>
                  <a:lnTo>
                    <a:pt x="49" y="3890"/>
                  </a:lnTo>
                  <a:lnTo>
                    <a:pt x="241" y="4419"/>
                  </a:lnTo>
                  <a:lnTo>
                    <a:pt x="337" y="4707"/>
                  </a:lnTo>
                  <a:lnTo>
                    <a:pt x="481" y="4947"/>
                  </a:lnTo>
                  <a:lnTo>
                    <a:pt x="673" y="5139"/>
                  </a:lnTo>
                  <a:lnTo>
                    <a:pt x="865" y="5379"/>
                  </a:lnTo>
                  <a:lnTo>
                    <a:pt x="1057" y="5571"/>
                  </a:lnTo>
                  <a:lnTo>
                    <a:pt x="1345" y="5715"/>
                  </a:lnTo>
                  <a:lnTo>
                    <a:pt x="1345" y="5715"/>
                  </a:lnTo>
                  <a:lnTo>
                    <a:pt x="1585" y="5860"/>
                  </a:lnTo>
                  <a:lnTo>
                    <a:pt x="1826" y="5956"/>
                  </a:lnTo>
                  <a:lnTo>
                    <a:pt x="2114" y="6052"/>
                  </a:lnTo>
                  <a:lnTo>
                    <a:pt x="2402" y="6100"/>
                  </a:lnTo>
                  <a:lnTo>
                    <a:pt x="2690" y="6100"/>
                  </a:lnTo>
                  <a:lnTo>
                    <a:pt x="2978" y="6100"/>
                  </a:lnTo>
                  <a:lnTo>
                    <a:pt x="3554" y="6004"/>
                  </a:lnTo>
                  <a:lnTo>
                    <a:pt x="4083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15"/>
                  </a:lnTo>
                  <a:lnTo>
                    <a:pt x="5379" y="4515"/>
                  </a:lnTo>
                  <a:lnTo>
                    <a:pt x="5571" y="4275"/>
                  </a:lnTo>
                  <a:lnTo>
                    <a:pt x="5668" y="3987"/>
                  </a:lnTo>
                  <a:lnTo>
                    <a:pt x="5860" y="3362"/>
                  </a:lnTo>
                  <a:lnTo>
                    <a:pt x="5908" y="2786"/>
                  </a:lnTo>
                  <a:lnTo>
                    <a:pt x="5812" y="2210"/>
                  </a:lnTo>
                  <a:lnTo>
                    <a:pt x="5668" y="1681"/>
                  </a:lnTo>
                  <a:lnTo>
                    <a:pt x="5523" y="1393"/>
                  </a:lnTo>
                  <a:lnTo>
                    <a:pt x="5379" y="1153"/>
                  </a:lnTo>
                  <a:lnTo>
                    <a:pt x="5235" y="913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5"/>
                  </a:lnTo>
                  <a:lnTo>
                    <a:pt x="4563" y="385"/>
                  </a:lnTo>
                  <a:lnTo>
                    <a:pt x="4323" y="241"/>
                  </a:lnTo>
                  <a:lnTo>
                    <a:pt x="4035" y="145"/>
                  </a:lnTo>
                  <a:lnTo>
                    <a:pt x="3747" y="48"/>
                  </a:lnTo>
                  <a:lnTo>
                    <a:pt x="3506" y="0"/>
                  </a:lnTo>
                  <a:lnTo>
                    <a:pt x="3218" y="0"/>
                  </a:lnTo>
                  <a:lnTo>
                    <a:pt x="2930" y="0"/>
                  </a:lnTo>
                  <a:lnTo>
                    <a:pt x="2354" y="96"/>
                  </a:lnTo>
                  <a:lnTo>
                    <a:pt x="1826" y="337"/>
                  </a:lnTo>
                  <a:lnTo>
                    <a:pt x="1297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1"/>
            <p:cNvSpPr/>
            <p:nvPr/>
          </p:nvSpPr>
          <p:spPr>
            <a:xfrm>
              <a:off x="2237150" y="877625"/>
              <a:ext cx="49275" cy="90075"/>
            </a:xfrm>
            <a:custGeom>
              <a:avLst/>
              <a:gdLst/>
              <a:ahLst/>
              <a:cxnLst/>
              <a:rect l="l" t="t" r="r" b="b"/>
              <a:pathLst>
                <a:path w="1971" h="3603" extrusionOk="0">
                  <a:moveTo>
                    <a:pt x="1634" y="1"/>
                  </a:moveTo>
                  <a:lnTo>
                    <a:pt x="1442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625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1"/>
                  </a:lnTo>
                  <a:lnTo>
                    <a:pt x="481" y="3171"/>
                  </a:lnTo>
                  <a:lnTo>
                    <a:pt x="769" y="3363"/>
                  </a:lnTo>
                  <a:lnTo>
                    <a:pt x="1154" y="3555"/>
                  </a:lnTo>
                  <a:lnTo>
                    <a:pt x="1538" y="3603"/>
                  </a:lnTo>
                  <a:lnTo>
                    <a:pt x="1730" y="3171"/>
                  </a:lnTo>
                  <a:lnTo>
                    <a:pt x="1730" y="2354"/>
                  </a:lnTo>
                  <a:lnTo>
                    <a:pt x="1778" y="1538"/>
                  </a:lnTo>
                  <a:lnTo>
                    <a:pt x="1826" y="769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1"/>
            <p:cNvSpPr/>
            <p:nvPr/>
          </p:nvSpPr>
          <p:spPr>
            <a:xfrm>
              <a:off x="2237150" y="877625"/>
              <a:ext cx="49275" cy="90075"/>
            </a:xfrm>
            <a:custGeom>
              <a:avLst/>
              <a:gdLst/>
              <a:ahLst/>
              <a:cxnLst/>
              <a:rect l="l" t="t" r="r" b="b"/>
              <a:pathLst>
                <a:path w="1971" h="3603" fill="none" extrusionOk="0">
                  <a:moveTo>
                    <a:pt x="1874" y="1"/>
                  </a:moveTo>
                  <a:lnTo>
                    <a:pt x="1874" y="1"/>
                  </a:lnTo>
                  <a:lnTo>
                    <a:pt x="1634" y="1"/>
                  </a:lnTo>
                  <a:lnTo>
                    <a:pt x="1442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625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1"/>
                  </a:lnTo>
                  <a:lnTo>
                    <a:pt x="481" y="3171"/>
                  </a:lnTo>
                  <a:lnTo>
                    <a:pt x="769" y="3363"/>
                  </a:lnTo>
                  <a:lnTo>
                    <a:pt x="769" y="3363"/>
                  </a:lnTo>
                  <a:lnTo>
                    <a:pt x="1154" y="3555"/>
                  </a:lnTo>
                  <a:lnTo>
                    <a:pt x="1538" y="3603"/>
                  </a:lnTo>
                  <a:lnTo>
                    <a:pt x="1538" y="3603"/>
                  </a:lnTo>
                  <a:lnTo>
                    <a:pt x="1730" y="3171"/>
                  </a:lnTo>
                  <a:lnTo>
                    <a:pt x="1730" y="3171"/>
                  </a:lnTo>
                  <a:lnTo>
                    <a:pt x="1730" y="2354"/>
                  </a:lnTo>
                  <a:lnTo>
                    <a:pt x="1778" y="1538"/>
                  </a:lnTo>
                  <a:lnTo>
                    <a:pt x="1826" y="769"/>
                  </a:lnTo>
                  <a:lnTo>
                    <a:pt x="1970" y="1"/>
                  </a:lnTo>
                  <a:lnTo>
                    <a:pt x="1970" y="1"/>
                  </a:lnTo>
                  <a:lnTo>
                    <a:pt x="18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1"/>
            <p:cNvSpPr/>
            <p:nvPr/>
          </p:nvSpPr>
          <p:spPr>
            <a:xfrm>
              <a:off x="2264775" y="800800"/>
              <a:ext cx="483875" cy="470675"/>
            </a:xfrm>
            <a:custGeom>
              <a:avLst/>
              <a:gdLst/>
              <a:ahLst/>
              <a:cxnLst/>
              <a:rect l="l" t="t" r="r" b="b"/>
              <a:pathLst>
                <a:path w="19355" h="18827" extrusionOk="0">
                  <a:moveTo>
                    <a:pt x="8933" y="0"/>
                  </a:moveTo>
                  <a:lnTo>
                    <a:pt x="8165" y="48"/>
                  </a:lnTo>
                  <a:lnTo>
                    <a:pt x="7444" y="192"/>
                  </a:lnTo>
                  <a:lnTo>
                    <a:pt x="6676" y="385"/>
                  </a:lnTo>
                  <a:lnTo>
                    <a:pt x="5908" y="673"/>
                  </a:lnTo>
                  <a:lnTo>
                    <a:pt x="5235" y="1009"/>
                  </a:lnTo>
                  <a:lnTo>
                    <a:pt x="4515" y="1441"/>
                  </a:lnTo>
                  <a:lnTo>
                    <a:pt x="3891" y="1873"/>
                  </a:lnTo>
                  <a:lnTo>
                    <a:pt x="3266" y="2402"/>
                  </a:lnTo>
                  <a:lnTo>
                    <a:pt x="2738" y="2930"/>
                  </a:lnTo>
                  <a:lnTo>
                    <a:pt x="2210" y="3554"/>
                  </a:lnTo>
                  <a:lnTo>
                    <a:pt x="1777" y="4227"/>
                  </a:lnTo>
                  <a:lnTo>
                    <a:pt x="1105" y="5283"/>
                  </a:lnTo>
                  <a:lnTo>
                    <a:pt x="721" y="6004"/>
                  </a:lnTo>
                  <a:lnTo>
                    <a:pt x="433" y="6676"/>
                  </a:lnTo>
                  <a:lnTo>
                    <a:pt x="241" y="7396"/>
                  </a:lnTo>
                  <a:lnTo>
                    <a:pt x="97" y="8165"/>
                  </a:lnTo>
                  <a:lnTo>
                    <a:pt x="1" y="8885"/>
                  </a:lnTo>
                  <a:lnTo>
                    <a:pt x="1" y="9605"/>
                  </a:lnTo>
                  <a:lnTo>
                    <a:pt x="97" y="10374"/>
                  </a:lnTo>
                  <a:lnTo>
                    <a:pt x="241" y="11094"/>
                  </a:lnTo>
                  <a:lnTo>
                    <a:pt x="433" y="11767"/>
                  </a:lnTo>
                  <a:lnTo>
                    <a:pt x="721" y="12487"/>
                  </a:lnTo>
                  <a:lnTo>
                    <a:pt x="1057" y="13111"/>
                  </a:lnTo>
                  <a:lnTo>
                    <a:pt x="1441" y="13736"/>
                  </a:lnTo>
                  <a:lnTo>
                    <a:pt x="1922" y="14312"/>
                  </a:lnTo>
                  <a:lnTo>
                    <a:pt x="2450" y="14888"/>
                  </a:lnTo>
                  <a:lnTo>
                    <a:pt x="3026" y="15368"/>
                  </a:lnTo>
                  <a:lnTo>
                    <a:pt x="3698" y="15801"/>
                  </a:lnTo>
                  <a:lnTo>
                    <a:pt x="6484" y="17482"/>
                  </a:lnTo>
                  <a:lnTo>
                    <a:pt x="7204" y="17866"/>
                  </a:lnTo>
                  <a:lnTo>
                    <a:pt x="7925" y="18202"/>
                  </a:lnTo>
                  <a:lnTo>
                    <a:pt x="8693" y="18442"/>
                  </a:lnTo>
                  <a:lnTo>
                    <a:pt x="9510" y="18634"/>
                  </a:lnTo>
                  <a:lnTo>
                    <a:pt x="10326" y="18778"/>
                  </a:lnTo>
                  <a:lnTo>
                    <a:pt x="11094" y="18826"/>
                  </a:lnTo>
                  <a:lnTo>
                    <a:pt x="11911" y="18826"/>
                  </a:lnTo>
                  <a:lnTo>
                    <a:pt x="12679" y="18730"/>
                  </a:lnTo>
                  <a:lnTo>
                    <a:pt x="13448" y="18538"/>
                  </a:lnTo>
                  <a:lnTo>
                    <a:pt x="14168" y="18298"/>
                  </a:lnTo>
                  <a:lnTo>
                    <a:pt x="14792" y="17962"/>
                  </a:lnTo>
                  <a:lnTo>
                    <a:pt x="15417" y="17530"/>
                  </a:lnTo>
                  <a:lnTo>
                    <a:pt x="15657" y="17289"/>
                  </a:lnTo>
                  <a:lnTo>
                    <a:pt x="15945" y="17001"/>
                  </a:lnTo>
                  <a:lnTo>
                    <a:pt x="16185" y="16713"/>
                  </a:lnTo>
                  <a:lnTo>
                    <a:pt x="16377" y="16425"/>
                  </a:lnTo>
                  <a:lnTo>
                    <a:pt x="16569" y="16089"/>
                  </a:lnTo>
                  <a:lnTo>
                    <a:pt x="16713" y="15705"/>
                  </a:lnTo>
                  <a:lnTo>
                    <a:pt x="16857" y="15368"/>
                  </a:lnTo>
                  <a:lnTo>
                    <a:pt x="17001" y="14936"/>
                  </a:lnTo>
                  <a:lnTo>
                    <a:pt x="17626" y="13880"/>
                  </a:lnTo>
                  <a:lnTo>
                    <a:pt x="18058" y="13159"/>
                  </a:lnTo>
                  <a:lnTo>
                    <a:pt x="18394" y="12439"/>
                  </a:lnTo>
                  <a:lnTo>
                    <a:pt x="18682" y="11719"/>
                  </a:lnTo>
                  <a:lnTo>
                    <a:pt x="18971" y="10998"/>
                  </a:lnTo>
                  <a:lnTo>
                    <a:pt x="19163" y="10230"/>
                  </a:lnTo>
                  <a:lnTo>
                    <a:pt x="19307" y="9509"/>
                  </a:lnTo>
                  <a:lnTo>
                    <a:pt x="19355" y="8789"/>
                  </a:lnTo>
                  <a:lnTo>
                    <a:pt x="19355" y="8021"/>
                  </a:lnTo>
                  <a:lnTo>
                    <a:pt x="19259" y="7348"/>
                  </a:lnTo>
                  <a:lnTo>
                    <a:pt x="19115" y="6628"/>
                  </a:lnTo>
                  <a:lnTo>
                    <a:pt x="18826" y="5955"/>
                  </a:lnTo>
                  <a:lnTo>
                    <a:pt x="18490" y="5331"/>
                  </a:lnTo>
                  <a:lnTo>
                    <a:pt x="18010" y="4755"/>
                  </a:lnTo>
                  <a:lnTo>
                    <a:pt x="17434" y="4227"/>
                  </a:lnTo>
                  <a:lnTo>
                    <a:pt x="16761" y="3698"/>
                  </a:lnTo>
                  <a:lnTo>
                    <a:pt x="15945" y="3266"/>
                  </a:lnTo>
                  <a:lnTo>
                    <a:pt x="12631" y="961"/>
                  </a:lnTo>
                  <a:lnTo>
                    <a:pt x="11911" y="577"/>
                  </a:lnTo>
                  <a:lnTo>
                    <a:pt x="11190" y="289"/>
                  </a:lnTo>
                  <a:lnTo>
                    <a:pt x="10470" y="144"/>
                  </a:lnTo>
                  <a:lnTo>
                    <a:pt x="9702" y="48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1"/>
            <p:cNvSpPr/>
            <p:nvPr/>
          </p:nvSpPr>
          <p:spPr>
            <a:xfrm>
              <a:off x="2264775" y="800800"/>
              <a:ext cx="483875" cy="470675"/>
            </a:xfrm>
            <a:custGeom>
              <a:avLst/>
              <a:gdLst/>
              <a:ahLst/>
              <a:cxnLst/>
              <a:rect l="l" t="t" r="r" b="b"/>
              <a:pathLst>
                <a:path w="19355" h="18827" fill="none" extrusionOk="0">
                  <a:moveTo>
                    <a:pt x="12631" y="961"/>
                  </a:moveTo>
                  <a:lnTo>
                    <a:pt x="15945" y="3266"/>
                  </a:lnTo>
                  <a:lnTo>
                    <a:pt x="15945" y="3266"/>
                  </a:lnTo>
                  <a:lnTo>
                    <a:pt x="16761" y="3698"/>
                  </a:lnTo>
                  <a:lnTo>
                    <a:pt x="17434" y="4227"/>
                  </a:lnTo>
                  <a:lnTo>
                    <a:pt x="18010" y="4755"/>
                  </a:lnTo>
                  <a:lnTo>
                    <a:pt x="18490" y="5331"/>
                  </a:lnTo>
                  <a:lnTo>
                    <a:pt x="18826" y="5955"/>
                  </a:lnTo>
                  <a:lnTo>
                    <a:pt x="19115" y="6628"/>
                  </a:lnTo>
                  <a:lnTo>
                    <a:pt x="19259" y="7348"/>
                  </a:lnTo>
                  <a:lnTo>
                    <a:pt x="19355" y="8021"/>
                  </a:lnTo>
                  <a:lnTo>
                    <a:pt x="19355" y="8789"/>
                  </a:lnTo>
                  <a:lnTo>
                    <a:pt x="19307" y="9509"/>
                  </a:lnTo>
                  <a:lnTo>
                    <a:pt x="19163" y="10230"/>
                  </a:lnTo>
                  <a:lnTo>
                    <a:pt x="18971" y="10998"/>
                  </a:lnTo>
                  <a:lnTo>
                    <a:pt x="18682" y="11719"/>
                  </a:lnTo>
                  <a:lnTo>
                    <a:pt x="18394" y="12439"/>
                  </a:lnTo>
                  <a:lnTo>
                    <a:pt x="18058" y="13159"/>
                  </a:lnTo>
                  <a:lnTo>
                    <a:pt x="17626" y="13880"/>
                  </a:lnTo>
                  <a:lnTo>
                    <a:pt x="17001" y="14936"/>
                  </a:lnTo>
                  <a:lnTo>
                    <a:pt x="17001" y="14936"/>
                  </a:lnTo>
                  <a:lnTo>
                    <a:pt x="16857" y="15368"/>
                  </a:lnTo>
                  <a:lnTo>
                    <a:pt x="16713" y="15705"/>
                  </a:lnTo>
                  <a:lnTo>
                    <a:pt x="16569" y="16089"/>
                  </a:lnTo>
                  <a:lnTo>
                    <a:pt x="16377" y="16425"/>
                  </a:lnTo>
                  <a:lnTo>
                    <a:pt x="16185" y="16713"/>
                  </a:lnTo>
                  <a:lnTo>
                    <a:pt x="15945" y="17001"/>
                  </a:lnTo>
                  <a:lnTo>
                    <a:pt x="15657" y="17289"/>
                  </a:lnTo>
                  <a:lnTo>
                    <a:pt x="15417" y="17530"/>
                  </a:lnTo>
                  <a:lnTo>
                    <a:pt x="14792" y="17962"/>
                  </a:lnTo>
                  <a:lnTo>
                    <a:pt x="14168" y="18298"/>
                  </a:lnTo>
                  <a:lnTo>
                    <a:pt x="13448" y="18538"/>
                  </a:lnTo>
                  <a:lnTo>
                    <a:pt x="12679" y="18730"/>
                  </a:lnTo>
                  <a:lnTo>
                    <a:pt x="11911" y="18826"/>
                  </a:lnTo>
                  <a:lnTo>
                    <a:pt x="11094" y="18826"/>
                  </a:lnTo>
                  <a:lnTo>
                    <a:pt x="10326" y="18778"/>
                  </a:lnTo>
                  <a:lnTo>
                    <a:pt x="9510" y="18634"/>
                  </a:lnTo>
                  <a:lnTo>
                    <a:pt x="8693" y="18442"/>
                  </a:lnTo>
                  <a:lnTo>
                    <a:pt x="7925" y="18202"/>
                  </a:lnTo>
                  <a:lnTo>
                    <a:pt x="7204" y="17866"/>
                  </a:lnTo>
                  <a:lnTo>
                    <a:pt x="6484" y="17482"/>
                  </a:lnTo>
                  <a:lnTo>
                    <a:pt x="3698" y="15801"/>
                  </a:lnTo>
                  <a:lnTo>
                    <a:pt x="3698" y="15801"/>
                  </a:lnTo>
                  <a:lnTo>
                    <a:pt x="3026" y="15368"/>
                  </a:lnTo>
                  <a:lnTo>
                    <a:pt x="2450" y="14888"/>
                  </a:lnTo>
                  <a:lnTo>
                    <a:pt x="1922" y="14312"/>
                  </a:lnTo>
                  <a:lnTo>
                    <a:pt x="1441" y="13736"/>
                  </a:lnTo>
                  <a:lnTo>
                    <a:pt x="1057" y="13111"/>
                  </a:lnTo>
                  <a:lnTo>
                    <a:pt x="721" y="12487"/>
                  </a:lnTo>
                  <a:lnTo>
                    <a:pt x="433" y="11767"/>
                  </a:lnTo>
                  <a:lnTo>
                    <a:pt x="241" y="11094"/>
                  </a:lnTo>
                  <a:lnTo>
                    <a:pt x="97" y="10374"/>
                  </a:lnTo>
                  <a:lnTo>
                    <a:pt x="1" y="9605"/>
                  </a:lnTo>
                  <a:lnTo>
                    <a:pt x="1" y="8885"/>
                  </a:lnTo>
                  <a:lnTo>
                    <a:pt x="97" y="8165"/>
                  </a:lnTo>
                  <a:lnTo>
                    <a:pt x="241" y="7396"/>
                  </a:lnTo>
                  <a:lnTo>
                    <a:pt x="433" y="6676"/>
                  </a:lnTo>
                  <a:lnTo>
                    <a:pt x="721" y="6004"/>
                  </a:lnTo>
                  <a:lnTo>
                    <a:pt x="1105" y="5283"/>
                  </a:lnTo>
                  <a:lnTo>
                    <a:pt x="1777" y="4227"/>
                  </a:lnTo>
                  <a:lnTo>
                    <a:pt x="1777" y="4227"/>
                  </a:lnTo>
                  <a:lnTo>
                    <a:pt x="2210" y="3554"/>
                  </a:lnTo>
                  <a:lnTo>
                    <a:pt x="2738" y="2930"/>
                  </a:lnTo>
                  <a:lnTo>
                    <a:pt x="3266" y="2402"/>
                  </a:lnTo>
                  <a:lnTo>
                    <a:pt x="3891" y="1873"/>
                  </a:lnTo>
                  <a:lnTo>
                    <a:pt x="4515" y="1441"/>
                  </a:lnTo>
                  <a:lnTo>
                    <a:pt x="5235" y="1009"/>
                  </a:lnTo>
                  <a:lnTo>
                    <a:pt x="5908" y="673"/>
                  </a:lnTo>
                  <a:lnTo>
                    <a:pt x="6676" y="385"/>
                  </a:lnTo>
                  <a:lnTo>
                    <a:pt x="7444" y="192"/>
                  </a:lnTo>
                  <a:lnTo>
                    <a:pt x="8165" y="48"/>
                  </a:lnTo>
                  <a:lnTo>
                    <a:pt x="8933" y="0"/>
                  </a:lnTo>
                  <a:lnTo>
                    <a:pt x="9702" y="48"/>
                  </a:lnTo>
                  <a:lnTo>
                    <a:pt x="10470" y="144"/>
                  </a:lnTo>
                  <a:lnTo>
                    <a:pt x="11190" y="289"/>
                  </a:lnTo>
                  <a:lnTo>
                    <a:pt x="11911" y="577"/>
                  </a:lnTo>
                  <a:lnTo>
                    <a:pt x="12631" y="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1"/>
            <p:cNvSpPr/>
            <p:nvPr/>
          </p:nvSpPr>
          <p:spPr>
            <a:xfrm>
              <a:off x="2632175" y="1082950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extrusionOk="0">
                  <a:moveTo>
                    <a:pt x="2930" y="0"/>
                  </a:moveTo>
                  <a:lnTo>
                    <a:pt x="2354" y="96"/>
                  </a:lnTo>
                  <a:lnTo>
                    <a:pt x="1825" y="336"/>
                  </a:lnTo>
                  <a:lnTo>
                    <a:pt x="1345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85"/>
                  </a:lnTo>
                  <a:lnTo>
                    <a:pt x="336" y="1825"/>
                  </a:lnTo>
                  <a:lnTo>
                    <a:pt x="240" y="2113"/>
                  </a:lnTo>
                  <a:lnTo>
                    <a:pt x="48" y="2738"/>
                  </a:lnTo>
                  <a:lnTo>
                    <a:pt x="0" y="3314"/>
                  </a:lnTo>
                  <a:lnTo>
                    <a:pt x="48" y="3890"/>
                  </a:lnTo>
                  <a:lnTo>
                    <a:pt x="240" y="4419"/>
                  </a:lnTo>
                  <a:lnTo>
                    <a:pt x="336" y="4707"/>
                  </a:lnTo>
                  <a:lnTo>
                    <a:pt x="481" y="4947"/>
                  </a:lnTo>
                  <a:lnTo>
                    <a:pt x="673" y="5187"/>
                  </a:lnTo>
                  <a:lnTo>
                    <a:pt x="865" y="5379"/>
                  </a:lnTo>
                  <a:lnTo>
                    <a:pt x="1105" y="5571"/>
                  </a:lnTo>
                  <a:lnTo>
                    <a:pt x="1345" y="5715"/>
                  </a:lnTo>
                  <a:lnTo>
                    <a:pt x="1585" y="5859"/>
                  </a:lnTo>
                  <a:lnTo>
                    <a:pt x="1873" y="5955"/>
                  </a:lnTo>
                  <a:lnTo>
                    <a:pt x="2113" y="6051"/>
                  </a:lnTo>
                  <a:lnTo>
                    <a:pt x="2402" y="6099"/>
                  </a:lnTo>
                  <a:lnTo>
                    <a:pt x="2978" y="6099"/>
                  </a:lnTo>
                  <a:lnTo>
                    <a:pt x="3554" y="6003"/>
                  </a:lnTo>
                  <a:lnTo>
                    <a:pt x="4082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63"/>
                  </a:lnTo>
                  <a:lnTo>
                    <a:pt x="5571" y="4275"/>
                  </a:lnTo>
                  <a:lnTo>
                    <a:pt x="5667" y="3986"/>
                  </a:lnTo>
                  <a:lnTo>
                    <a:pt x="5859" y="3362"/>
                  </a:lnTo>
                  <a:lnTo>
                    <a:pt x="5907" y="2786"/>
                  </a:lnTo>
                  <a:lnTo>
                    <a:pt x="5811" y="2209"/>
                  </a:lnTo>
                  <a:lnTo>
                    <a:pt x="5667" y="1681"/>
                  </a:lnTo>
                  <a:lnTo>
                    <a:pt x="5571" y="1393"/>
                  </a:lnTo>
                  <a:lnTo>
                    <a:pt x="5379" y="1153"/>
                  </a:lnTo>
                  <a:lnTo>
                    <a:pt x="5235" y="961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4"/>
                  </a:lnTo>
                  <a:lnTo>
                    <a:pt x="4323" y="240"/>
                  </a:lnTo>
                  <a:lnTo>
                    <a:pt x="4034" y="144"/>
                  </a:lnTo>
                  <a:lnTo>
                    <a:pt x="3794" y="48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1"/>
            <p:cNvSpPr/>
            <p:nvPr/>
          </p:nvSpPr>
          <p:spPr>
            <a:xfrm>
              <a:off x="2632175" y="1082950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fill="none" extrusionOk="0">
                  <a:moveTo>
                    <a:pt x="481" y="1585"/>
                  </a:moveTo>
                  <a:lnTo>
                    <a:pt x="481" y="1585"/>
                  </a:lnTo>
                  <a:lnTo>
                    <a:pt x="336" y="1825"/>
                  </a:lnTo>
                  <a:lnTo>
                    <a:pt x="240" y="2113"/>
                  </a:lnTo>
                  <a:lnTo>
                    <a:pt x="48" y="2738"/>
                  </a:lnTo>
                  <a:lnTo>
                    <a:pt x="0" y="3314"/>
                  </a:lnTo>
                  <a:lnTo>
                    <a:pt x="48" y="3890"/>
                  </a:lnTo>
                  <a:lnTo>
                    <a:pt x="240" y="4419"/>
                  </a:lnTo>
                  <a:lnTo>
                    <a:pt x="336" y="4707"/>
                  </a:lnTo>
                  <a:lnTo>
                    <a:pt x="481" y="4947"/>
                  </a:lnTo>
                  <a:lnTo>
                    <a:pt x="673" y="5187"/>
                  </a:lnTo>
                  <a:lnTo>
                    <a:pt x="865" y="5379"/>
                  </a:lnTo>
                  <a:lnTo>
                    <a:pt x="1105" y="5571"/>
                  </a:lnTo>
                  <a:lnTo>
                    <a:pt x="1345" y="5715"/>
                  </a:lnTo>
                  <a:lnTo>
                    <a:pt x="1345" y="5715"/>
                  </a:lnTo>
                  <a:lnTo>
                    <a:pt x="1585" y="5859"/>
                  </a:lnTo>
                  <a:lnTo>
                    <a:pt x="1873" y="5955"/>
                  </a:lnTo>
                  <a:lnTo>
                    <a:pt x="2113" y="6051"/>
                  </a:lnTo>
                  <a:lnTo>
                    <a:pt x="2402" y="6099"/>
                  </a:lnTo>
                  <a:lnTo>
                    <a:pt x="2690" y="6099"/>
                  </a:lnTo>
                  <a:lnTo>
                    <a:pt x="2978" y="6099"/>
                  </a:lnTo>
                  <a:lnTo>
                    <a:pt x="3554" y="6003"/>
                  </a:lnTo>
                  <a:lnTo>
                    <a:pt x="4082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63"/>
                  </a:lnTo>
                  <a:lnTo>
                    <a:pt x="5379" y="4563"/>
                  </a:lnTo>
                  <a:lnTo>
                    <a:pt x="5571" y="4275"/>
                  </a:lnTo>
                  <a:lnTo>
                    <a:pt x="5667" y="3986"/>
                  </a:lnTo>
                  <a:lnTo>
                    <a:pt x="5859" y="3362"/>
                  </a:lnTo>
                  <a:lnTo>
                    <a:pt x="5907" y="2786"/>
                  </a:lnTo>
                  <a:lnTo>
                    <a:pt x="5811" y="2209"/>
                  </a:lnTo>
                  <a:lnTo>
                    <a:pt x="5667" y="1681"/>
                  </a:lnTo>
                  <a:lnTo>
                    <a:pt x="5571" y="1393"/>
                  </a:lnTo>
                  <a:lnTo>
                    <a:pt x="5379" y="1153"/>
                  </a:lnTo>
                  <a:lnTo>
                    <a:pt x="5235" y="961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4"/>
                  </a:lnTo>
                  <a:lnTo>
                    <a:pt x="4563" y="384"/>
                  </a:lnTo>
                  <a:lnTo>
                    <a:pt x="4323" y="240"/>
                  </a:lnTo>
                  <a:lnTo>
                    <a:pt x="4034" y="144"/>
                  </a:lnTo>
                  <a:lnTo>
                    <a:pt x="3794" y="48"/>
                  </a:lnTo>
                  <a:lnTo>
                    <a:pt x="3506" y="0"/>
                  </a:lnTo>
                  <a:lnTo>
                    <a:pt x="3218" y="0"/>
                  </a:lnTo>
                  <a:lnTo>
                    <a:pt x="2930" y="0"/>
                  </a:lnTo>
                  <a:lnTo>
                    <a:pt x="2354" y="96"/>
                  </a:lnTo>
                  <a:lnTo>
                    <a:pt x="1825" y="336"/>
                  </a:lnTo>
                  <a:lnTo>
                    <a:pt x="1345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1"/>
            <p:cNvSpPr/>
            <p:nvPr/>
          </p:nvSpPr>
          <p:spPr>
            <a:xfrm>
              <a:off x="2665775" y="1115350"/>
              <a:ext cx="86475" cy="90075"/>
            </a:xfrm>
            <a:custGeom>
              <a:avLst/>
              <a:gdLst/>
              <a:ahLst/>
              <a:cxnLst/>
              <a:rect l="l" t="t" r="r" b="b"/>
              <a:pathLst>
                <a:path w="3459" h="3603" extrusionOk="0">
                  <a:moveTo>
                    <a:pt x="1634" y="1"/>
                  </a:moveTo>
                  <a:lnTo>
                    <a:pt x="1394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577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0"/>
                  </a:lnTo>
                  <a:lnTo>
                    <a:pt x="481" y="3171"/>
                  </a:lnTo>
                  <a:lnTo>
                    <a:pt x="769" y="3411"/>
                  </a:lnTo>
                  <a:lnTo>
                    <a:pt x="961" y="3507"/>
                  </a:lnTo>
                  <a:lnTo>
                    <a:pt x="1154" y="3555"/>
                  </a:lnTo>
                  <a:lnTo>
                    <a:pt x="1394" y="3603"/>
                  </a:lnTo>
                  <a:lnTo>
                    <a:pt x="1826" y="3603"/>
                  </a:lnTo>
                  <a:lnTo>
                    <a:pt x="2066" y="3555"/>
                  </a:lnTo>
                  <a:lnTo>
                    <a:pt x="2258" y="3459"/>
                  </a:lnTo>
                  <a:lnTo>
                    <a:pt x="2498" y="3363"/>
                  </a:lnTo>
                  <a:lnTo>
                    <a:pt x="2690" y="3219"/>
                  </a:lnTo>
                  <a:lnTo>
                    <a:pt x="2882" y="3075"/>
                  </a:lnTo>
                  <a:lnTo>
                    <a:pt x="3027" y="2882"/>
                  </a:lnTo>
                  <a:lnTo>
                    <a:pt x="3171" y="2690"/>
                  </a:lnTo>
                  <a:lnTo>
                    <a:pt x="3363" y="2354"/>
                  </a:lnTo>
                  <a:lnTo>
                    <a:pt x="3459" y="2018"/>
                  </a:lnTo>
                  <a:lnTo>
                    <a:pt x="3459" y="1634"/>
                  </a:lnTo>
                  <a:lnTo>
                    <a:pt x="3411" y="1298"/>
                  </a:lnTo>
                  <a:lnTo>
                    <a:pt x="3315" y="1009"/>
                  </a:lnTo>
                  <a:lnTo>
                    <a:pt x="3171" y="721"/>
                  </a:lnTo>
                  <a:lnTo>
                    <a:pt x="2979" y="433"/>
                  </a:lnTo>
                  <a:lnTo>
                    <a:pt x="2690" y="241"/>
                  </a:lnTo>
                  <a:lnTo>
                    <a:pt x="2498" y="145"/>
                  </a:lnTo>
                  <a:lnTo>
                    <a:pt x="2306" y="49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1"/>
            <p:cNvSpPr/>
            <p:nvPr/>
          </p:nvSpPr>
          <p:spPr>
            <a:xfrm>
              <a:off x="2665775" y="1115350"/>
              <a:ext cx="86475" cy="90075"/>
            </a:xfrm>
            <a:custGeom>
              <a:avLst/>
              <a:gdLst/>
              <a:ahLst/>
              <a:cxnLst/>
              <a:rect l="l" t="t" r="r" b="b"/>
              <a:pathLst>
                <a:path w="3459" h="3603" fill="none" extrusionOk="0">
                  <a:moveTo>
                    <a:pt x="1874" y="1"/>
                  </a:moveTo>
                  <a:lnTo>
                    <a:pt x="1874" y="1"/>
                  </a:lnTo>
                  <a:lnTo>
                    <a:pt x="1634" y="1"/>
                  </a:lnTo>
                  <a:lnTo>
                    <a:pt x="1394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577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0"/>
                  </a:lnTo>
                  <a:lnTo>
                    <a:pt x="481" y="3171"/>
                  </a:lnTo>
                  <a:lnTo>
                    <a:pt x="769" y="3411"/>
                  </a:lnTo>
                  <a:lnTo>
                    <a:pt x="769" y="3411"/>
                  </a:lnTo>
                  <a:lnTo>
                    <a:pt x="961" y="3507"/>
                  </a:lnTo>
                  <a:lnTo>
                    <a:pt x="1154" y="3555"/>
                  </a:lnTo>
                  <a:lnTo>
                    <a:pt x="1394" y="3603"/>
                  </a:lnTo>
                  <a:lnTo>
                    <a:pt x="1586" y="3603"/>
                  </a:lnTo>
                  <a:lnTo>
                    <a:pt x="1586" y="3603"/>
                  </a:lnTo>
                  <a:lnTo>
                    <a:pt x="1826" y="3603"/>
                  </a:lnTo>
                  <a:lnTo>
                    <a:pt x="2066" y="3555"/>
                  </a:lnTo>
                  <a:lnTo>
                    <a:pt x="2258" y="3459"/>
                  </a:lnTo>
                  <a:lnTo>
                    <a:pt x="2498" y="3363"/>
                  </a:lnTo>
                  <a:lnTo>
                    <a:pt x="2690" y="3219"/>
                  </a:lnTo>
                  <a:lnTo>
                    <a:pt x="2882" y="3075"/>
                  </a:lnTo>
                  <a:lnTo>
                    <a:pt x="3027" y="2882"/>
                  </a:lnTo>
                  <a:lnTo>
                    <a:pt x="3171" y="2690"/>
                  </a:lnTo>
                  <a:lnTo>
                    <a:pt x="3171" y="2690"/>
                  </a:lnTo>
                  <a:lnTo>
                    <a:pt x="3363" y="2354"/>
                  </a:lnTo>
                  <a:lnTo>
                    <a:pt x="3459" y="2018"/>
                  </a:lnTo>
                  <a:lnTo>
                    <a:pt x="3459" y="1634"/>
                  </a:lnTo>
                  <a:lnTo>
                    <a:pt x="3411" y="1298"/>
                  </a:lnTo>
                  <a:lnTo>
                    <a:pt x="3315" y="1009"/>
                  </a:lnTo>
                  <a:lnTo>
                    <a:pt x="3171" y="721"/>
                  </a:lnTo>
                  <a:lnTo>
                    <a:pt x="2979" y="433"/>
                  </a:lnTo>
                  <a:lnTo>
                    <a:pt x="2690" y="241"/>
                  </a:lnTo>
                  <a:lnTo>
                    <a:pt x="2690" y="241"/>
                  </a:lnTo>
                  <a:lnTo>
                    <a:pt x="2498" y="145"/>
                  </a:lnTo>
                  <a:lnTo>
                    <a:pt x="2306" y="49"/>
                  </a:lnTo>
                  <a:lnTo>
                    <a:pt x="2066" y="1"/>
                  </a:lnTo>
                  <a:lnTo>
                    <a:pt x="18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1"/>
            <p:cNvSpPr/>
            <p:nvPr/>
          </p:nvSpPr>
          <p:spPr>
            <a:xfrm>
              <a:off x="2770250" y="1151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lnTo>
                    <a:pt x="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1"/>
            <p:cNvSpPr/>
            <p:nvPr/>
          </p:nvSpPr>
          <p:spPr>
            <a:xfrm>
              <a:off x="2782250" y="1145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lnTo>
                    <a:pt x="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1"/>
            <p:cNvSpPr/>
            <p:nvPr/>
          </p:nvSpPr>
          <p:spPr>
            <a:xfrm>
              <a:off x="2561325" y="1118975"/>
              <a:ext cx="76875" cy="66050"/>
            </a:xfrm>
            <a:custGeom>
              <a:avLst/>
              <a:gdLst/>
              <a:ahLst/>
              <a:cxnLst/>
              <a:rect l="l" t="t" r="r" b="b"/>
              <a:pathLst>
                <a:path w="3075" h="2642" extrusionOk="0">
                  <a:moveTo>
                    <a:pt x="1201" y="0"/>
                  </a:moveTo>
                  <a:lnTo>
                    <a:pt x="961" y="48"/>
                  </a:lnTo>
                  <a:lnTo>
                    <a:pt x="721" y="144"/>
                  </a:lnTo>
                  <a:lnTo>
                    <a:pt x="529" y="240"/>
                  </a:lnTo>
                  <a:lnTo>
                    <a:pt x="337" y="384"/>
                  </a:lnTo>
                  <a:lnTo>
                    <a:pt x="193" y="528"/>
                  </a:lnTo>
                  <a:lnTo>
                    <a:pt x="97" y="720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89"/>
                  </a:lnTo>
                  <a:lnTo>
                    <a:pt x="145" y="1729"/>
                  </a:lnTo>
                  <a:lnTo>
                    <a:pt x="289" y="1969"/>
                  </a:lnTo>
                  <a:lnTo>
                    <a:pt x="529" y="2161"/>
                  </a:lnTo>
                  <a:lnTo>
                    <a:pt x="769" y="2353"/>
                  </a:lnTo>
                  <a:lnTo>
                    <a:pt x="1057" y="2497"/>
                  </a:lnTo>
                  <a:lnTo>
                    <a:pt x="1394" y="2593"/>
                  </a:lnTo>
                  <a:lnTo>
                    <a:pt x="1874" y="2641"/>
                  </a:lnTo>
                  <a:lnTo>
                    <a:pt x="2162" y="2641"/>
                  </a:lnTo>
                  <a:lnTo>
                    <a:pt x="2450" y="2593"/>
                  </a:lnTo>
                  <a:lnTo>
                    <a:pt x="2690" y="2497"/>
                  </a:lnTo>
                  <a:lnTo>
                    <a:pt x="2882" y="2353"/>
                  </a:lnTo>
                  <a:lnTo>
                    <a:pt x="2834" y="1969"/>
                  </a:lnTo>
                  <a:lnTo>
                    <a:pt x="2834" y="1537"/>
                  </a:lnTo>
                  <a:lnTo>
                    <a:pt x="2930" y="1105"/>
                  </a:lnTo>
                  <a:lnTo>
                    <a:pt x="3074" y="672"/>
                  </a:lnTo>
                  <a:lnTo>
                    <a:pt x="2834" y="432"/>
                  </a:lnTo>
                  <a:lnTo>
                    <a:pt x="2594" y="288"/>
                  </a:lnTo>
                  <a:lnTo>
                    <a:pt x="2306" y="144"/>
                  </a:lnTo>
                  <a:lnTo>
                    <a:pt x="1970" y="48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1"/>
            <p:cNvSpPr/>
            <p:nvPr/>
          </p:nvSpPr>
          <p:spPr>
            <a:xfrm>
              <a:off x="2561325" y="1118975"/>
              <a:ext cx="76875" cy="66050"/>
            </a:xfrm>
            <a:custGeom>
              <a:avLst/>
              <a:gdLst/>
              <a:ahLst/>
              <a:cxnLst/>
              <a:rect l="l" t="t" r="r" b="b"/>
              <a:pathLst>
                <a:path w="3075" h="2642" fill="none" extrusionOk="0">
                  <a:moveTo>
                    <a:pt x="1490" y="0"/>
                  </a:moveTo>
                  <a:lnTo>
                    <a:pt x="1490" y="0"/>
                  </a:lnTo>
                  <a:lnTo>
                    <a:pt x="1201" y="0"/>
                  </a:lnTo>
                  <a:lnTo>
                    <a:pt x="961" y="48"/>
                  </a:lnTo>
                  <a:lnTo>
                    <a:pt x="721" y="144"/>
                  </a:lnTo>
                  <a:lnTo>
                    <a:pt x="529" y="240"/>
                  </a:lnTo>
                  <a:lnTo>
                    <a:pt x="337" y="384"/>
                  </a:lnTo>
                  <a:lnTo>
                    <a:pt x="193" y="528"/>
                  </a:lnTo>
                  <a:lnTo>
                    <a:pt x="97" y="720"/>
                  </a:lnTo>
                  <a:lnTo>
                    <a:pt x="1" y="961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89"/>
                  </a:lnTo>
                  <a:lnTo>
                    <a:pt x="145" y="1729"/>
                  </a:lnTo>
                  <a:lnTo>
                    <a:pt x="289" y="1969"/>
                  </a:lnTo>
                  <a:lnTo>
                    <a:pt x="529" y="2161"/>
                  </a:lnTo>
                  <a:lnTo>
                    <a:pt x="769" y="2353"/>
                  </a:lnTo>
                  <a:lnTo>
                    <a:pt x="1057" y="2497"/>
                  </a:lnTo>
                  <a:lnTo>
                    <a:pt x="1394" y="2593"/>
                  </a:lnTo>
                  <a:lnTo>
                    <a:pt x="1394" y="2593"/>
                  </a:lnTo>
                  <a:lnTo>
                    <a:pt x="1874" y="2641"/>
                  </a:lnTo>
                  <a:lnTo>
                    <a:pt x="1874" y="2641"/>
                  </a:lnTo>
                  <a:lnTo>
                    <a:pt x="2162" y="2641"/>
                  </a:lnTo>
                  <a:lnTo>
                    <a:pt x="2450" y="2593"/>
                  </a:lnTo>
                  <a:lnTo>
                    <a:pt x="2690" y="2497"/>
                  </a:lnTo>
                  <a:lnTo>
                    <a:pt x="2882" y="2353"/>
                  </a:lnTo>
                  <a:lnTo>
                    <a:pt x="2882" y="2353"/>
                  </a:lnTo>
                  <a:lnTo>
                    <a:pt x="2834" y="1969"/>
                  </a:lnTo>
                  <a:lnTo>
                    <a:pt x="2834" y="1537"/>
                  </a:lnTo>
                  <a:lnTo>
                    <a:pt x="2930" y="1105"/>
                  </a:lnTo>
                  <a:lnTo>
                    <a:pt x="3074" y="672"/>
                  </a:lnTo>
                  <a:lnTo>
                    <a:pt x="3074" y="672"/>
                  </a:lnTo>
                  <a:lnTo>
                    <a:pt x="2834" y="432"/>
                  </a:lnTo>
                  <a:lnTo>
                    <a:pt x="2594" y="288"/>
                  </a:lnTo>
                  <a:lnTo>
                    <a:pt x="2306" y="144"/>
                  </a:lnTo>
                  <a:lnTo>
                    <a:pt x="1970" y="48"/>
                  </a:lnTo>
                  <a:lnTo>
                    <a:pt x="1970" y="48"/>
                  </a:lnTo>
                  <a:lnTo>
                    <a:pt x="14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1"/>
            <p:cNvSpPr/>
            <p:nvPr/>
          </p:nvSpPr>
          <p:spPr>
            <a:xfrm>
              <a:off x="2632175" y="1135775"/>
              <a:ext cx="14425" cy="42050"/>
            </a:xfrm>
            <a:custGeom>
              <a:avLst/>
              <a:gdLst/>
              <a:ahLst/>
              <a:cxnLst/>
              <a:rect l="l" t="t" r="r" b="b"/>
              <a:pathLst>
                <a:path w="577" h="1682" extrusionOk="0">
                  <a:moveTo>
                    <a:pt x="240" y="0"/>
                  </a:moveTo>
                  <a:lnTo>
                    <a:pt x="96" y="433"/>
                  </a:lnTo>
                  <a:lnTo>
                    <a:pt x="0" y="865"/>
                  </a:lnTo>
                  <a:lnTo>
                    <a:pt x="0" y="1297"/>
                  </a:lnTo>
                  <a:lnTo>
                    <a:pt x="48" y="1681"/>
                  </a:lnTo>
                  <a:lnTo>
                    <a:pt x="240" y="1585"/>
                  </a:lnTo>
                  <a:lnTo>
                    <a:pt x="384" y="1393"/>
                  </a:lnTo>
                  <a:lnTo>
                    <a:pt x="481" y="1201"/>
                  </a:lnTo>
                  <a:lnTo>
                    <a:pt x="529" y="1009"/>
                  </a:lnTo>
                  <a:lnTo>
                    <a:pt x="577" y="769"/>
                  </a:lnTo>
                  <a:lnTo>
                    <a:pt x="529" y="481"/>
                  </a:lnTo>
                  <a:lnTo>
                    <a:pt x="384" y="24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1"/>
            <p:cNvSpPr/>
            <p:nvPr/>
          </p:nvSpPr>
          <p:spPr>
            <a:xfrm>
              <a:off x="2632175" y="1135775"/>
              <a:ext cx="14425" cy="42050"/>
            </a:xfrm>
            <a:custGeom>
              <a:avLst/>
              <a:gdLst/>
              <a:ahLst/>
              <a:cxnLst/>
              <a:rect l="l" t="t" r="r" b="b"/>
              <a:pathLst>
                <a:path w="577" h="1682" fill="none" extrusionOk="0">
                  <a:moveTo>
                    <a:pt x="240" y="0"/>
                  </a:moveTo>
                  <a:lnTo>
                    <a:pt x="240" y="0"/>
                  </a:lnTo>
                  <a:lnTo>
                    <a:pt x="96" y="433"/>
                  </a:lnTo>
                  <a:lnTo>
                    <a:pt x="0" y="865"/>
                  </a:lnTo>
                  <a:lnTo>
                    <a:pt x="0" y="1297"/>
                  </a:lnTo>
                  <a:lnTo>
                    <a:pt x="48" y="1681"/>
                  </a:lnTo>
                  <a:lnTo>
                    <a:pt x="48" y="1681"/>
                  </a:lnTo>
                  <a:lnTo>
                    <a:pt x="240" y="1585"/>
                  </a:lnTo>
                  <a:lnTo>
                    <a:pt x="384" y="1393"/>
                  </a:lnTo>
                  <a:lnTo>
                    <a:pt x="481" y="1201"/>
                  </a:lnTo>
                  <a:lnTo>
                    <a:pt x="529" y="1009"/>
                  </a:lnTo>
                  <a:lnTo>
                    <a:pt x="529" y="1009"/>
                  </a:lnTo>
                  <a:lnTo>
                    <a:pt x="577" y="769"/>
                  </a:lnTo>
                  <a:lnTo>
                    <a:pt x="529" y="481"/>
                  </a:lnTo>
                  <a:lnTo>
                    <a:pt x="384" y="241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1"/>
            <p:cNvSpPr/>
            <p:nvPr/>
          </p:nvSpPr>
          <p:spPr>
            <a:xfrm>
              <a:off x="2412450" y="860825"/>
              <a:ext cx="82875" cy="40850"/>
            </a:xfrm>
            <a:custGeom>
              <a:avLst/>
              <a:gdLst/>
              <a:ahLst/>
              <a:cxnLst/>
              <a:rect l="l" t="t" r="r" b="b"/>
              <a:pathLst>
                <a:path w="3315" h="1634" extrusionOk="0">
                  <a:moveTo>
                    <a:pt x="1537" y="1"/>
                  </a:moveTo>
                  <a:lnTo>
                    <a:pt x="1105" y="97"/>
                  </a:lnTo>
                  <a:lnTo>
                    <a:pt x="721" y="241"/>
                  </a:lnTo>
                  <a:lnTo>
                    <a:pt x="529" y="337"/>
                  </a:lnTo>
                  <a:lnTo>
                    <a:pt x="337" y="481"/>
                  </a:lnTo>
                  <a:lnTo>
                    <a:pt x="49" y="865"/>
                  </a:lnTo>
                  <a:lnTo>
                    <a:pt x="1" y="961"/>
                  </a:lnTo>
                  <a:lnTo>
                    <a:pt x="49" y="1057"/>
                  </a:lnTo>
                  <a:lnTo>
                    <a:pt x="145" y="1057"/>
                  </a:lnTo>
                  <a:lnTo>
                    <a:pt x="241" y="1009"/>
                  </a:lnTo>
                  <a:lnTo>
                    <a:pt x="385" y="865"/>
                  </a:lnTo>
                  <a:lnTo>
                    <a:pt x="577" y="721"/>
                  </a:lnTo>
                  <a:lnTo>
                    <a:pt x="961" y="529"/>
                  </a:lnTo>
                  <a:lnTo>
                    <a:pt x="1393" y="433"/>
                  </a:lnTo>
                  <a:lnTo>
                    <a:pt x="1826" y="433"/>
                  </a:lnTo>
                  <a:lnTo>
                    <a:pt x="2210" y="481"/>
                  </a:lnTo>
                  <a:lnTo>
                    <a:pt x="2402" y="577"/>
                  </a:lnTo>
                  <a:lnTo>
                    <a:pt x="2546" y="673"/>
                  </a:lnTo>
                  <a:lnTo>
                    <a:pt x="2738" y="865"/>
                  </a:lnTo>
                  <a:lnTo>
                    <a:pt x="2834" y="1057"/>
                  </a:lnTo>
                  <a:lnTo>
                    <a:pt x="2930" y="1297"/>
                  </a:lnTo>
                  <a:lnTo>
                    <a:pt x="3026" y="1537"/>
                  </a:lnTo>
                  <a:lnTo>
                    <a:pt x="3026" y="1585"/>
                  </a:lnTo>
                  <a:lnTo>
                    <a:pt x="3074" y="1633"/>
                  </a:lnTo>
                  <a:lnTo>
                    <a:pt x="3170" y="1633"/>
                  </a:lnTo>
                  <a:lnTo>
                    <a:pt x="3314" y="1585"/>
                  </a:lnTo>
                  <a:lnTo>
                    <a:pt x="3314" y="1537"/>
                  </a:lnTo>
                  <a:lnTo>
                    <a:pt x="3314" y="1441"/>
                  </a:lnTo>
                  <a:lnTo>
                    <a:pt x="3170" y="1057"/>
                  </a:lnTo>
                  <a:lnTo>
                    <a:pt x="2978" y="673"/>
                  </a:lnTo>
                  <a:lnTo>
                    <a:pt x="2690" y="385"/>
                  </a:lnTo>
                  <a:lnTo>
                    <a:pt x="2306" y="145"/>
                  </a:lnTo>
                  <a:lnTo>
                    <a:pt x="2114" y="97"/>
                  </a:lnTo>
                  <a:lnTo>
                    <a:pt x="1922" y="49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1"/>
            <p:cNvSpPr/>
            <p:nvPr/>
          </p:nvSpPr>
          <p:spPr>
            <a:xfrm>
              <a:off x="2608150" y="934075"/>
              <a:ext cx="70875" cy="57650"/>
            </a:xfrm>
            <a:custGeom>
              <a:avLst/>
              <a:gdLst/>
              <a:ahLst/>
              <a:cxnLst/>
              <a:rect l="l" t="t" r="r" b="b"/>
              <a:pathLst>
                <a:path w="2835" h="2306" extrusionOk="0">
                  <a:moveTo>
                    <a:pt x="865" y="0"/>
                  </a:moveTo>
                  <a:lnTo>
                    <a:pt x="577" y="48"/>
                  </a:lnTo>
                  <a:lnTo>
                    <a:pt x="337" y="96"/>
                  </a:lnTo>
                  <a:lnTo>
                    <a:pt x="97" y="240"/>
                  </a:lnTo>
                  <a:lnTo>
                    <a:pt x="49" y="288"/>
                  </a:lnTo>
                  <a:lnTo>
                    <a:pt x="1" y="336"/>
                  </a:lnTo>
                  <a:lnTo>
                    <a:pt x="49" y="432"/>
                  </a:lnTo>
                  <a:lnTo>
                    <a:pt x="145" y="528"/>
                  </a:lnTo>
                  <a:lnTo>
                    <a:pt x="241" y="528"/>
                  </a:lnTo>
                  <a:lnTo>
                    <a:pt x="433" y="432"/>
                  </a:lnTo>
                  <a:lnTo>
                    <a:pt x="673" y="384"/>
                  </a:lnTo>
                  <a:lnTo>
                    <a:pt x="865" y="336"/>
                  </a:lnTo>
                  <a:lnTo>
                    <a:pt x="1057" y="336"/>
                  </a:lnTo>
                  <a:lnTo>
                    <a:pt x="1297" y="384"/>
                  </a:lnTo>
                  <a:lnTo>
                    <a:pt x="1490" y="480"/>
                  </a:lnTo>
                  <a:lnTo>
                    <a:pt x="1826" y="721"/>
                  </a:lnTo>
                  <a:lnTo>
                    <a:pt x="2114" y="1009"/>
                  </a:lnTo>
                  <a:lnTo>
                    <a:pt x="2306" y="1345"/>
                  </a:lnTo>
                  <a:lnTo>
                    <a:pt x="2498" y="1729"/>
                  </a:lnTo>
                  <a:lnTo>
                    <a:pt x="2498" y="1969"/>
                  </a:lnTo>
                  <a:lnTo>
                    <a:pt x="2498" y="2161"/>
                  </a:lnTo>
                  <a:lnTo>
                    <a:pt x="2546" y="2257"/>
                  </a:lnTo>
                  <a:lnTo>
                    <a:pt x="2642" y="2305"/>
                  </a:lnTo>
                  <a:lnTo>
                    <a:pt x="2738" y="2257"/>
                  </a:lnTo>
                  <a:lnTo>
                    <a:pt x="2786" y="2161"/>
                  </a:lnTo>
                  <a:lnTo>
                    <a:pt x="2834" y="1873"/>
                  </a:lnTo>
                  <a:lnTo>
                    <a:pt x="2786" y="1633"/>
                  </a:lnTo>
                  <a:lnTo>
                    <a:pt x="2738" y="1393"/>
                  </a:lnTo>
                  <a:lnTo>
                    <a:pt x="2642" y="1201"/>
                  </a:lnTo>
                  <a:lnTo>
                    <a:pt x="2546" y="961"/>
                  </a:lnTo>
                  <a:lnTo>
                    <a:pt x="2402" y="769"/>
                  </a:lnTo>
                  <a:lnTo>
                    <a:pt x="2018" y="432"/>
                  </a:lnTo>
                  <a:lnTo>
                    <a:pt x="1826" y="288"/>
                  </a:lnTo>
                  <a:lnTo>
                    <a:pt x="1586" y="192"/>
                  </a:lnTo>
                  <a:lnTo>
                    <a:pt x="1345" y="96"/>
                  </a:lnTo>
                  <a:lnTo>
                    <a:pt x="1105" y="48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1"/>
            <p:cNvSpPr/>
            <p:nvPr/>
          </p:nvSpPr>
          <p:spPr>
            <a:xfrm>
              <a:off x="2312800" y="986900"/>
              <a:ext cx="81675" cy="70850"/>
            </a:xfrm>
            <a:custGeom>
              <a:avLst/>
              <a:gdLst/>
              <a:ahLst/>
              <a:cxnLst/>
              <a:rect l="l" t="t" r="r" b="b"/>
              <a:pathLst>
                <a:path w="3267" h="2834" extrusionOk="0">
                  <a:moveTo>
                    <a:pt x="1249" y="0"/>
                  </a:moveTo>
                  <a:lnTo>
                    <a:pt x="913" y="48"/>
                  </a:lnTo>
                  <a:lnTo>
                    <a:pt x="577" y="144"/>
                  </a:lnTo>
                  <a:lnTo>
                    <a:pt x="337" y="336"/>
                  </a:lnTo>
                  <a:lnTo>
                    <a:pt x="145" y="577"/>
                  </a:lnTo>
                  <a:lnTo>
                    <a:pt x="49" y="817"/>
                  </a:lnTo>
                  <a:lnTo>
                    <a:pt x="1" y="1105"/>
                  </a:lnTo>
                  <a:lnTo>
                    <a:pt x="49" y="1345"/>
                  </a:lnTo>
                  <a:lnTo>
                    <a:pt x="97" y="1633"/>
                  </a:lnTo>
                  <a:lnTo>
                    <a:pt x="241" y="1921"/>
                  </a:lnTo>
                  <a:lnTo>
                    <a:pt x="433" y="2161"/>
                  </a:lnTo>
                  <a:lnTo>
                    <a:pt x="673" y="2353"/>
                  </a:lnTo>
                  <a:lnTo>
                    <a:pt x="961" y="2546"/>
                  </a:lnTo>
                  <a:lnTo>
                    <a:pt x="1249" y="2690"/>
                  </a:lnTo>
                  <a:lnTo>
                    <a:pt x="1489" y="2786"/>
                  </a:lnTo>
                  <a:lnTo>
                    <a:pt x="1777" y="2834"/>
                  </a:lnTo>
                  <a:lnTo>
                    <a:pt x="2354" y="2834"/>
                  </a:lnTo>
                  <a:lnTo>
                    <a:pt x="2690" y="2690"/>
                  </a:lnTo>
                  <a:lnTo>
                    <a:pt x="2930" y="2498"/>
                  </a:lnTo>
                  <a:lnTo>
                    <a:pt x="3122" y="2257"/>
                  </a:lnTo>
                  <a:lnTo>
                    <a:pt x="3218" y="2017"/>
                  </a:lnTo>
                  <a:lnTo>
                    <a:pt x="3266" y="1777"/>
                  </a:lnTo>
                  <a:lnTo>
                    <a:pt x="3218" y="1489"/>
                  </a:lnTo>
                  <a:lnTo>
                    <a:pt x="3170" y="1201"/>
                  </a:lnTo>
                  <a:lnTo>
                    <a:pt x="3026" y="961"/>
                  </a:lnTo>
                  <a:lnTo>
                    <a:pt x="2786" y="721"/>
                  </a:lnTo>
                  <a:lnTo>
                    <a:pt x="2546" y="481"/>
                  </a:lnTo>
                  <a:lnTo>
                    <a:pt x="2258" y="288"/>
                  </a:lnTo>
                  <a:lnTo>
                    <a:pt x="2018" y="144"/>
                  </a:lnTo>
                  <a:lnTo>
                    <a:pt x="1777" y="48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1"/>
            <p:cNvSpPr/>
            <p:nvPr/>
          </p:nvSpPr>
          <p:spPr>
            <a:xfrm>
              <a:off x="2312800" y="986900"/>
              <a:ext cx="81675" cy="70850"/>
            </a:xfrm>
            <a:custGeom>
              <a:avLst/>
              <a:gdLst/>
              <a:ahLst/>
              <a:cxnLst/>
              <a:rect l="l" t="t" r="r" b="b"/>
              <a:pathLst>
                <a:path w="3267" h="2834" fill="none" extrusionOk="0">
                  <a:moveTo>
                    <a:pt x="1249" y="0"/>
                  </a:moveTo>
                  <a:lnTo>
                    <a:pt x="1249" y="0"/>
                  </a:lnTo>
                  <a:lnTo>
                    <a:pt x="913" y="48"/>
                  </a:lnTo>
                  <a:lnTo>
                    <a:pt x="577" y="144"/>
                  </a:lnTo>
                  <a:lnTo>
                    <a:pt x="337" y="336"/>
                  </a:lnTo>
                  <a:lnTo>
                    <a:pt x="145" y="577"/>
                  </a:lnTo>
                  <a:lnTo>
                    <a:pt x="145" y="577"/>
                  </a:lnTo>
                  <a:lnTo>
                    <a:pt x="49" y="817"/>
                  </a:lnTo>
                  <a:lnTo>
                    <a:pt x="1" y="1105"/>
                  </a:lnTo>
                  <a:lnTo>
                    <a:pt x="49" y="1345"/>
                  </a:lnTo>
                  <a:lnTo>
                    <a:pt x="97" y="1633"/>
                  </a:lnTo>
                  <a:lnTo>
                    <a:pt x="241" y="1921"/>
                  </a:lnTo>
                  <a:lnTo>
                    <a:pt x="433" y="2161"/>
                  </a:lnTo>
                  <a:lnTo>
                    <a:pt x="673" y="2353"/>
                  </a:lnTo>
                  <a:lnTo>
                    <a:pt x="961" y="2546"/>
                  </a:lnTo>
                  <a:lnTo>
                    <a:pt x="961" y="2546"/>
                  </a:lnTo>
                  <a:lnTo>
                    <a:pt x="1249" y="2690"/>
                  </a:lnTo>
                  <a:lnTo>
                    <a:pt x="1489" y="2786"/>
                  </a:lnTo>
                  <a:lnTo>
                    <a:pt x="1777" y="2834"/>
                  </a:lnTo>
                  <a:lnTo>
                    <a:pt x="2018" y="2834"/>
                  </a:lnTo>
                  <a:lnTo>
                    <a:pt x="2018" y="2834"/>
                  </a:lnTo>
                  <a:lnTo>
                    <a:pt x="2354" y="2834"/>
                  </a:lnTo>
                  <a:lnTo>
                    <a:pt x="2690" y="2690"/>
                  </a:lnTo>
                  <a:lnTo>
                    <a:pt x="2930" y="2498"/>
                  </a:lnTo>
                  <a:lnTo>
                    <a:pt x="3122" y="2257"/>
                  </a:lnTo>
                  <a:lnTo>
                    <a:pt x="3122" y="2257"/>
                  </a:lnTo>
                  <a:lnTo>
                    <a:pt x="3218" y="2017"/>
                  </a:lnTo>
                  <a:lnTo>
                    <a:pt x="3266" y="1777"/>
                  </a:lnTo>
                  <a:lnTo>
                    <a:pt x="3218" y="1489"/>
                  </a:lnTo>
                  <a:lnTo>
                    <a:pt x="3170" y="1201"/>
                  </a:lnTo>
                  <a:lnTo>
                    <a:pt x="3026" y="961"/>
                  </a:lnTo>
                  <a:lnTo>
                    <a:pt x="2786" y="721"/>
                  </a:lnTo>
                  <a:lnTo>
                    <a:pt x="2546" y="481"/>
                  </a:lnTo>
                  <a:lnTo>
                    <a:pt x="2258" y="288"/>
                  </a:lnTo>
                  <a:lnTo>
                    <a:pt x="2258" y="288"/>
                  </a:lnTo>
                  <a:lnTo>
                    <a:pt x="2018" y="144"/>
                  </a:lnTo>
                  <a:lnTo>
                    <a:pt x="1777" y="48"/>
                  </a:lnTo>
                  <a:lnTo>
                    <a:pt x="1489" y="0"/>
                  </a:lnTo>
                  <a:lnTo>
                    <a:pt x="12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1"/>
            <p:cNvSpPr/>
            <p:nvPr/>
          </p:nvSpPr>
          <p:spPr>
            <a:xfrm>
              <a:off x="2551725" y="985700"/>
              <a:ext cx="106875" cy="120075"/>
            </a:xfrm>
            <a:custGeom>
              <a:avLst/>
              <a:gdLst/>
              <a:ahLst/>
              <a:cxnLst/>
              <a:rect l="l" t="t" r="r" b="b"/>
              <a:pathLst>
                <a:path w="4275" h="4803" extrusionOk="0">
                  <a:moveTo>
                    <a:pt x="2354" y="0"/>
                  </a:moveTo>
                  <a:lnTo>
                    <a:pt x="1970" y="48"/>
                  </a:lnTo>
                  <a:lnTo>
                    <a:pt x="1633" y="144"/>
                  </a:lnTo>
                  <a:lnTo>
                    <a:pt x="1297" y="288"/>
                  </a:lnTo>
                  <a:lnTo>
                    <a:pt x="1009" y="529"/>
                  </a:lnTo>
                  <a:lnTo>
                    <a:pt x="769" y="817"/>
                  </a:lnTo>
                  <a:lnTo>
                    <a:pt x="577" y="1153"/>
                  </a:lnTo>
                  <a:lnTo>
                    <a:pt x="145" y="2065"/>
                  </a:lnTo>
                  <a:lnTo>
                    <a:pt x="49" y="2450"/>
                  </a:lnTo>
                  <a:lnTo>
                    <a:pt x="1" y="2834"/>
                  </a:lnTo>
                  <a:lnTo>
                    <a:pt x="49" y="3218"/>
                  </a:lnTo>
                  <a:lnTo>
                    <a:pt x="145" y="3554"/>
                  </a:lnTo>
                  <a:lnTo>
                    <a:pt x="289" y="3890"/>
                  </a:lnTo>
                  <a:lnTo>
                    <a:pt x="529" y="4178"/>
                  </a:lnTo>
                  <a:lnTo>
                    <a:pt x="817" y="4419"/>
                  </a:lnTo>
                  <a:lnTo>
                    <a:pt x="1153" y="4611"/>
                  </a:lnTo>
                  <a:lnTo>
                    <a:pt x="1537" y="4755"/>
                  </a:lnTo>
                  <a:lnTo>
                    <a:pt x="1874" y="4803"/>
                  </a:lnTo>
                  <a:lnTo>
                    <a:pt x="2258" y="4755"/>
                  </a:lnTo>
                  <a:lnTo>
                    <a:pt x="2642" y="4659"/>
                  </a:lnTo>
                  <a:lnTo>
                    <a:pt x="2930" y="4467"/>
                  </a:lnTo>
                  <a:lnTo>
                    <a:pt x="3266" y="4274"/>
                  </a:lnTo>
                  <a:lnTo>
                    <a:pt x="3506" y="3986"/>
                  </a:lnTo>
                  <a:lnTo>
                    <a:pt x="3699" y="3650"/>
                  </a:lnTo>
                  <a:lnTo>
                    <a:pt x="4083" y="2690"/>
                  </a:lnTo>
                  <a:lnTo>
                    <a:pt x="4227" y="2305"/>
                  </a:lnTo>
                  <a:lnTo>
                    <a:pt x="4275" y="1969"/>
                  </a:lnTo>
                  <a:lnTo>
                    <a:pt x="4227" y="1585"/>
                  </a:lnTo>
                  <a:lnTo>
                    <a:pt x="4131" y="1249"/>
                  </a:lnTo>
                  <a:lnTo>
                    <a:pt x="3939" y="913"/>
                  </a:lnTo>
                  <a:lnTo>
                    <a:pt x="3747" y="625"/>
                  </a:lnTo>
                  <a:lnTo>
                    <a:pt x="3458" y="336"/>
                  </a:lnTo>
                  <a:lnTo>
                    <a:pt x="3122" y="144"/>
                  </a:lnTo>
                  <a:lnTo>
                    <a:pt x="2738" y="48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1"/>
            <p:cNvSpPr/>
            <p:nvPr/>
          </p:nvSpPr>
          <p:spPr>
            <a:xfrm>
              <a:off x="2551725" y="988100"/>
              <a:ext cx="78075" cy="102075"/>
            </a:xfrm>
            <a:custGeom>
              <a:avLst/>
              <a:gdLst/>
              <a:ahLst/>
              <a:cxnLst/>
              <a:rect l="l" t="t" r="r" b="b"/>
              <a:pathLst>
                <a:path w="3123" h="4083" extrusionOk="0">
                  <a:moveTo>
                    <a:pt x="1729" y="0"/>
                  </a:moveTo>
                  <a:lnTo>
                    <a:pt x="1393" y="144"/>
                  </a:lnTo>
                  <a:lnTo>
                    <a:pt x="1057" y="384"/>
                  </a:lnTo>
                  <a:lnTo>
                    <a:pt x="769" y="673"/>
                  </a:lnTo>
                  <a:lnTo>
                    <a:pt x="577" y="1057"/>
                  </a:lnTo>
                  <a:lnTo>
                    <a:pt x="145" y="1969"/>
                  </a:lnTo>
                  <a:lnTo>
                    <a:pt x="97" y="2209"/>
                  </a:lnTo>
                  <a:lnTo>
                    <a:pt x="1" y="2450"/>
                  </a:lnTo>
                  <a:lnTo>
                    <a:pt x="1" y="2690"/>
                  </a:lnTo>
                  <a:lnTo>
                    <a:pt x="1" y="2930"/>
                  </a:lnTo>
                  <a:lnTo>
                    <a:pt x="49" y="3170"/>
                  </a:lnTo>
                  <a:lnTo>
                    <a:pt x="97" y="3410"/>
                  </a:lnTo>
                  <a:lnTo>
                    <a:pt x="337" y="3842"/>
                  </a:lnTo>
                  <a:lnTo>
                    <a:pt x="529" y="3938"/>
                  </a:lnTo>
                  <a:lnTo>
                    <a:pt x="865" y="4034"/>
                  </a:lnTo>
                  <a:lnTo>
                    <a:pt x="1201" y="4082"/>
                  </a:lnTo>
                  <a:lnTo>
                    <a:pt x="1537" y="3986"/>
                  </a:lnTo>
                  <a:lnTo>
                    <a:pt x="1874" y="3890"/>
                  </a:lnTo>
                  <a:lnTo>
                    <a:pt x="2210" y="3650"/>
                  </a:lnTo>
                  <a:lnTo>
                    <a:pt x="2498" y="3410"/>
                  </a:lnTo>
                  <a:lnTo>
                    <a:pt x="2738" y="3074"/>
                  </a:lnTo>
                  <a:lnTo>
                    <a:pt x="2930" y="2690"/>
                  </a:lnTo>
                  <a:lnTo>
                    <a:pt x="3074" y="2305"/>
                  </a:lnTo>
                  <a:lnTo>
                    <a:pt x="3122" y="1921"/>
                  </a:lnTo>
                  <a:lnTo>
                    <a:pt x="3122" y="1537"/>
                  </a:lnTo>
                  <a:lnTo>
                    <a:pt x="3074" y="1153"/>
                  </a:lnTo>
                  <a:lnTo>
                    <a:pt x="2930" y="817"/>
                  </a:lnTo>
                  <a:lnTo>
                    <a:pt x="2738" y="529"/>
                  </a:lnTo>
                  <a:lnTo>
                    <a:pt x="2498" y="288"/>
                  </a:lnTo>
                  <a:lnTo>
                    <a:pt x="2210" y="96"/>
                  </a:lnTo>
                  <a:lnTo>
                    <a:pt x="1970" y="48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1"/>
            <p:cNvSpPr/>
            <p:nvPr/>
          </p:nvSpPr>
          <p:spPr>
            <a:xfrm>
              <a:off x="2402850" y="1046925"/>
              <a:ext cx="147700" cy="110475"/>
            </a:xfrm>
            <a:custGeom>
              <a:avLst/>
              <a:gdLst/>
              <a:ahLst/>
              <a:cxnLst/>
              <a:rect l="l" t="t" r="r" b="b"/>
              <a:pathLst>
                <a:path w="5908" h="4419" extrusionOk="0">
                  <a:moveTo>
                    <a:pt x="1057" y="1"/>
                  </a:moveTo>
                  <a:lnTo>
                    <a:pt x="817" y="49"/>
                  </a:lnTo>
                  <a:lnTo>
                    <a:pt x="577" y="193"/>
                  </a:lnTo>
                  <a:lnTo>
                    <a:pt x="385" y="385"/>
                  </a:lnTo>
                  <a:lnTo>
                    <a:pt x="241" y="673"/>
                  </a:lnTo>
                  <a:lnTo>
                    <a:pt x="97" y="913"/>
                  </a:lnTo>
                  <a:lnTo>
                    <a:pt x="48" y="1249"/>
                  </a:lnTo>
                  <a:lnTo>
                    <a:pt x="0" y="1585"/>
                  </a:lnTo>
                  <a:lnTo>
                    <a:pt x="0" y="1922"/>
                  </a:lnTo>
                  <a:lnTo>
                    <a:pt x="97" y="2306"/>
                  </a:lnTo>
                  <a:lnTo>
                    <a:pt x="193" y="2642"/>
                  </a:lnTo>
                  <a:lnTo>
                    <a:pt x="385" y="2978"/>
                  </a:lnTo>
                  <a:lnTo>
                    <a:pt x="673" y="3314"/>
                  </a:lnTo>
                  <a:lnTo>
                    <a:pt x="1009" y="3602"/>
                  </a:lnTo>
                  <a:lnTo>
                    <a:pt x="1441" y="3891"/>
                  </a:lnTo>
                  <a:lnTo>
                    <a:pt x="2114" y="4131"/>
                  </a:lnTo>
                  <a:lnTo>
                    <a:pt x="2738" y="4323"/>
                  </a:lnTo>
                  <a:lnTo>
                    <a:pt x="3266" y="4419"/>
                  </a:lnTo>
                  <a:lnTo>
                    <a:pt x="3746" y="4371"/>
                  </a:lnTo>
                  <a:lnTo>
                    <a:pt x="4179" y="4323"/>
                  </a:lnTo>
                  <a:lnTo>
                    <a:pt x="4611" y="4179"/>
                  </a:lnTo>
                  <a:lnTo>
                    <a:pt x="4947" y="3987"/>
                  </a:lnTo>
                  <a:lnTo>
                    <a:pt x="5235" y="3746"/>
                  </a:lnTo>
                  <a:lnTo>
                    <a:pt x="5427" y="3458"/>
                  </a:lnTo>
                  <a:lnTo>
                    <a:pt x="5619" y="3170"/>
                  </a:lnTo>
                  <a:lnTo>
                    <a:pt x="5763" y="2882"/>
                  </a:lnTo>
                  <a:lnTo>
                    <a:pt x="5860" y="2594"/>
                  </a:lnTo>
                  <a:lnTo>
                    <a:pt x="5908" y="2306"/>
                  </a:lnTo>
                  <a:lnTo>
                    <a:pt x="5908" y="2018"/>
                  </a:lnTo>
                  <a:lnTo>
                    <a:pt x="5860" y="1777"/>
                  </a:lnTo>
                  <a:lnTo>
                    <a:pt x="5763" y="1633"/>
                  </a:lnTo>
                  <a:lnTo>
                    <a:pt x="5523" y="1393"/>
                  </a:lnTo>
                  <a:lnTo>
                    <a:pt x="5283" y="1249"/>
                  </a:lnTo>
                  <a:lnTo>
                    <a:pt x="5043" y="1201"/>
                  </a:lnTo>
                  <a:lnTo>
                    <a:pt x="4707" y="1153"/>
                  </a:lnTo>
                  <a:lnTo>
                    <a:pt x="4227" y="1105"/>
                  </a:lnTo>
                  <a:lnTo>
                    <a:pt x="3554" y="913"/>
                  </a:lnTo>
                  <a:lnTo>
                    <a:pt x="2690" y="625"/>
                  </a:lnTo>
                  <a:lnTo>
                    <a:pt x="1537" y="97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1"/>
            <p:cNvSpPr/>
            <p:nvPr/>
          </p:nvSpPr>
          <p:spPr>
            <a:xfrm>
              <a:off x="2489300" y="1000100"/>
              <a:ext cx="25225" cy="20425"/>
            </a:xfrm>
            <a:custGeom>
              <a:avLst/>
              <a:gdLst/>
              <a:ahLst/>
              <a:cxnLst/>
              <a:rect l="l" t="t" r="r" b="b"/>
              <a:pathLst>
                <a:path w="1009" h="817" extrusionOk="0">
                  <a:moveTo>
                    <a:pt x="288" y="1"/>
                  </a:moveTo>
                  <a:lnTo>
                    <a:pt x="288" y="49"/>
                  </a:lnTo>
                  <a:lnTo>
                    <a:pt x="96" y="385"/>
                  </a:lnTo>
                  <a:lnTo>
                    <a:pt x="48" y="577"/>
                  </a:lnTo>
                  <a:lnTo>
                    <a:pt x="0" y="673"/>
                  </a:lnTo>
                  <a:lnTo>
                    <a:pt x="0" y="769"/>
                  </a:lnTo>
                  <a:lnTo>
                    <a:pt x="48" y="817"/>
                  </a:lnTo>
                  <a:lnTo>
                    <a:pt x="144" y="817"/>
                  </a:lnTo>
                  <a:lnTo>
                    <a:pt x="192" y="721"/>
                  </a:lnTo>
                  <a:lnTo>
                    <a:pt x="192" y="625"/>
                  </a:lnTo>
                  <a:lnTo>
                    <a:pt x="240" y="433"/>
                  </a:lnTo>
                  <a:lnTo>
                    <a:pt x="330" y="223"/>
                  </a:lnTo>
                  <a:lnTo>
                    <a:pt x="330" y="223"/>
                  </a:lnTo>
                  <a:lnTo>
                    <a:pt x="336" y="241"/>
                  </a:lnTo>
                  <a:lnTo>
                    <a:pt x="384" y="433"/>
                  </a:lnTo>
                  <a:lnTo>
                    <a:pt x="481" y="721"/>
                  </a:lnTo>
                  <a:lnTo>
                    <a:pt x="481" y="769"/>
                  </a:lnTo>
                  <a:lnTo>
                    <a:pt x="625" y="769"/>
                  </a:lnTo>
                  <a:lnTo>
                    <a:pt x="1009" y="433"/>
                  </a:lnTo>
                  <a:lnTo>
                    <a:pt x="1009" y="337"/>
                  </a:lnTo>
                  <a:lnTo>
                    <a:pt x="1009" y="289"/>
                  </a:lnTo>
                  <a:lnTo>
                    <a:pt x="961" y="241"/>
                  </a:lnTo>
                  <a:lnTo>
                    <a:pt x="865" y="289"/>
                  </a:lnTo>
                  <a:lnTo>
                    <a:pt x="605" y="516"/>
                  </a:lnTo>
                  <a:lnTo>
                    <a:pt x="605" y="516"/>
                  </a:lnTo>
                  <a:lnTo>
                    <a:pt x="529" y="337"/>
                  </a:lnTo>
                  <a:lnTo>
                    <a:pt x="481" y="241"/>
                  </a:lnTo>
                  <a:lnTo>
                    <a:pt x="384" y="49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1"/>
            <p:cNvSpPr/>
            <p:nvPr/>
          </p:nvSpPr>
          <p:spPr>
            <a:xfrm>
              <a:off x="2383650" y="904050"/>
              <a:ext cx="108075" cy="118900"/>
            </a:xfrm>
            <a:custGeom>
              <a:avLst/>
              <a:gdLst/>
              <a:ahLst/>
              <a:cxnLst/>
              <a:rect l="l" t="t" r="r" b="b"/>
              <a:pathLst>
                <a:path w="4323" h="4756" extrusionOk="0">
                  <a:moveTo>
                    <a:pt x="2161" y="1"/>
                  </a:moveTo>
                  <a:lnTo>
                    <a:pt x="1777" y="97"/>
                  </a:lnTo>
                  <a:lnTo>
                    <a:pt x="1441" y="241"/>
                  </a:lnTo>
                  <a:lnTo>
                    <a:pt x="1153" y="433"/>
                  </a:lnTo>
                  <a:lnTo>
                    <a:pt x="865" y="721"/>
                  </a:lnTo>
                  <a:lnTo>
                    <a:pt x="672" y="1057"/>
                  </a:lnTo>
                  <a:lnTo>
                    <a:pt x="192" y="1970"/>
                  </a:lnTo>
                  <a:lnTo>
                    <a:pt x="48" y="2306"/>
                  </a:lnTo>
                  <a:lnTo>
                    <a:pt x="0" y="2690"/>
                  </a:lnTo>
                  <a:lnTo>
                    <a:pt x="0" y="3074"/>
                  </a:lnTo>
                  <a:lnTo>
                    <a:pt x="96" y="3410"/>
                  </a:lnTo>
                  <a:lnTo>
                    <a:pt x="240" y="3746"/>
                  </a:lnTo>
                  <a:lnTo>
                    <a:pt x="480" y="4083"/>
                  </a:lnTo>
                  <a:lnTo>
                    <a:pt x="720" y="4323"/>
                  </a:lnTo>
                  <a:lnTo>
                    <a:pt x="1057" y="4563"/>
                  </a:lnTo>
                  <a:lnTo>
                    <a:pt x="1441" y="4659"/>
                  </a:lnTo>
                  <a:lnTo>
                    <a:pt x="1825" y="4755"/>
                  </a:lnTo>
                  <a:lnTo>
                    <a:pt x="2161" y="4755"/>
                  </a:lnTo>
                  <a:lnTo>
                    <a:pt x="2545" y="4659"/>
                  </a:lnTo>
                  <a:lnTo>
                    <a:pt x="2882" y="4515"/>
                  </a:lnTo>
                  <a:lnTo>
                    <a:pt x="3170" y="4275"/>
                  </a:lnTo>
                  <a:lnTo>
                    <a:pt x="3458" y="4035"/>
                  </a:lnTo>
                  <a:lnTo>
                    <a:pt x="3650" y="3698"/>
                  </a:lnTo>
                  <a:lnTo>
                    <a:pt x="4082" y="2786"/>
                  </a:lnTo>
                  <a:lnTo>
                    <a:pt x="4226" y="2402"/>
                  </a:lnTo>
                  <a:lnTo>
                    <a:pt x="4322" y="2018"/>
                  </a:lnTo>
                  <a:lnTo>
                    <a:pt x="4274" y="1681"/>
                  </a:lnTo>
                  <a:lnTo>
                    <a:pt x="4226" y="1297"/>
                  </a:lnTo>
                  <a:lnTo>
                    <a:pt x="4082" y="961"/>
                  </a:lnTo>
                  <a:lnTo>
                    <a:pt x="3842" y="673"/>
                  </a:lnTo>
                  <a:lnTo>
                    <a:pt x="3554" y="385"/>
                  </a:lnTo>
                  <a:lnTo>
                    <a:pt x="3266" y="193"/>
                  </a:lnTo>
                  <a:lnTo>
                    <a:pt x="2882" y="49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1"/>
            <p:cNvSpPr/>
            <p:nvPr/>
          </p:nvSpPr>
          <p:spPr>
            <a:xfrm>
              <a:off x="2383650" y="904050"/>
              <a:ext cx="108075" cy="118900"/>
            </a:xfrm>
            <a:custGeom>
              <a:avLst/>
              <a:gdLst/>
              <a:ahLst/>
              <a:cxnLst/>
              <a:rect l="l" t="t" r="r" b="b"/>
              <a:pathLst>
                <a:path w="4323" h="4756" fill="none" extrusionOk="0">
                  <a:moveTo>
                    <a:pt x="1057" y="4563"/>
                  </a:moveTo>
                  <a:lnTo>
                    <a:pt x="1057" y="4563"/>
                  </a:lnTo>
                  <a:lnTo>
                    <a:pt x="1057" y="4563"/>
                  </a:lnTo>
                  <a:lnTo>
                    <a:pt x="720" y="4323"/>
                  </a:lnTo>
                  <a:lnTo>
                    <a:pt x="480" y="4083"/>
                  </a:lnTo>
                  <a:lnTo>
                    <a:pt x="240" y="3746"/>
                  </a:lnTo>
                  <a:lnTo>
                    <a:pt x="96" y="3410"/>
                  </a:lnTo>
                  <a:lnTo>
                    <a:pt x="0" y="3074"/>
                  </a:lnTo>
                  <a:lnTo>
                    <a:pt x="0" y="2690"/>
                  </a:lnTo>
                  <a:lnTo>
                    <a:pt x="48" y="2306"/>
                  </a:lnTo>
                  <a:lnTo>
                    <a:pt x="192" y="1970"/>
                  </a:lnTo>
                  <a:lnTo>
                    <a:pt x="672" y="1057"/>
                  </a:lnTo>
                  <a:lnTo>
                    <a:pt x="672" y="1057"/>
                  </a:lnTo>
                  <a:lnTo>
                    <a:pt x="865" y="721"/>
                  </a:lnTo>
                  <a:lnTo>
                    <a:pt x="1153" y="433"/>
                  </a:lnTo>
                  <a:lnTo>
                    <a:pt x="1441" y="241"/>
                  </a:lnTo>
                  <a:lnTo>
                    <a:pt x="1777" y="97"/>
                  </a:lnTo>
                  <a:lnTo>
                    <a:pt x="2161" y="1"/>
                  </a:lnTo>
                  <a:lnTo>
                    <a:pt x="2497" y="1"/>
                  </a:lnTo>
                  <a:lnTo>
                    <a:pt x="2882" y="49"/>
                  </a:lnTo>
                  <a:lnTo>
                    <a:pt x="3266" y="193"/>
                  </a:lnTo>
                  <a:lnTo>
                    <a:pt x="3266" y="193"/>
                  </a:lnTo>
                  <a:lnTo>
                    <a:pt x="3554" y="385"/>
                  </a:lnTo>
                  <a:lnTo>
                    <a:pt x="3842" y="673"/>
                  </a:lnTo>
                  <a:lnTo>
                    <a:pt x="4082" y="961"/>
                  </a:lnTo>
                  <a:lnTo>
                    <a:pt x="4226" y="1297"/>
                  </a:lnTo>
                  <a:lnTo>
                    <a:pt x="4274" y="1681"/>
                  </a:lnTo>
                  <a:lnTo>
                    <a:pt x="4322" y="2018"/>
                  </a:lnTo>
                  <a:lnTo>
                    <a:pt x="4226" y="2402"/>
                  </a:lnTo>
                  <a:lnTo>
                    <a:pt x="4082" y="2786"/>
                  </a:lnTo>
                  <a:lnTo>
                    <a:pt x="3650" y="3698"/>
                  </a:lnTo>
                  <a:lnTo>
                    <a:pt x="3650" y="3698"/>
                  </a:lnTo>
                  <a:lnTo>
                    <a:pt x="3458" y="4035"/>
                  </a:lnTo>
                  <a:lnTo>
                    <a:pt x="3170" y="4275"/>
                  </a:lnTo>
                  <a:lnTo>
                    <a:pt x="2882" y="4515"/>
                  </a:lnTo>
                  <a:lnTo>
                    <a:pt x="2545" y="4659"/>
                  </a:lnTo>
                  <a:lnTo>
                    <a:pt x="2161" y="4755"/>
                  </a:lnTo>
                  <a:lnTo>
                    <a:pt x="1825" y="4755"/>
                  </a:lnTo>
                  <a:lnTo>
                    <a:pt x="1441" y="4659"/>
                  </a:lnTo>
                  <a:lnTo>
                    <a:pt x="1057" y="4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1"/>
            <p:cNvSpPr/>
            <p:nvPr/>
          </p:nvSpPr>
          <p:spPr>
            <a:xfrm>
              <a:off x="2410050" y="923250"/>
              <a:ext cx="81675" cy="99700"/>
            </a:xfrm>
            <a:custGeom>
              <a:avLst/>
              <a:gdLst/>
              <a:ahLst/>
              <a:cxnLst/>
              <a:rect l="l" t="t" r="r" b="b"/>
              <a:pathLst>
                <a:path w="3267" h="3988" extrusionOk="0">
                  <a:moveTo>
                    <a:pt x="2066" y="1"/>
                  </a:moveTo>
                  <a:lnTo>
                    <a:pt x="1730" y="49"/>
                  </a:lnTo>
                  <a:lnTo>
                    <a:pt x="1393" y="145"/>
                  </a:lnTo>
                  <a:lnTo>
                    <a:pt x="1057" y="337"/>
                  </a:lnTo>
                  <a:lnTo>
                    <a:pt x="769" y="577"/>
                  </a:lnTo>
                  <a:lnTo>
                    <a:pt x="481" y="865"/>
                  </a:lnTo>
                  <a:lnTo>
                    <a:pt x="289" y="1250"/>
                  </a:lnTo>
                  <a:lnTo>
                    <a:pt x="97" y="1634"/>
                  </a:lnTo>
                  <a:lnTo>
                    <a:pt x="1" y="2018"/>
                  </a:lnTo>
                  <a:lnTo>
                    <a:pt x="1" y="2402"/>
                  </a:lnTo>
                  <a:lnTo>
                    <a:pt x="49" y="2786"/>
                  </a:lnTo>
                  <a:lnTo>
                    <a:pt x="145" y="3123"/>
                  </a:lnTo>
                  <a:lnTo>
                    <a:pt x="337" y="3459"/>
                  </a:lnTo>
                  <a:lnTo>
                    <a:pt x="577" y="3699"/>
                  </a:lnTo>
                  <a:lnTo>
                    <a:pt x="865" y="3891"/>
                  </a:lnTo>
                  <a:lnTo>
                    <a:pt x="1057" y="3987"/>
                  </a:lnTo>
                  <a:lnTo>
                    <a:pt x="1537" y="3843"/>
                  </a:lnTo>
                  <a:lnTo>
                    <a:pt x="1778" y="3747"/>
                  </a:lnTo>
                  <a:lnTo>
                    <a:pt x="1970" y="3651"/>
                  </a:lnTo>
                  <a:lnTo>
                    <a:pt x="2162" y="3507"/>
                  </a:lnTo>
                  <a:lnTo>
                    <a:pt x="2306" y="3315"/>
                  </a:lnTo>
                  <a:lnTo>
                    <a:pt x="2450" y="3123"/>
                  </a:lnTo>
                  <a:lnTo>
                    <a:pt x="2594" y="2930"/>
                  </a:lnTo>
                  <a:lnTo>
                    <a:pt x="3026" y="2018"/>
                  </a:lnTo>
                  <a:lnTo>
                    <a:pt x="3170" y="1634"/>
                  </a:lnTo>
                  <a:lnTo>
                    <a:pt x="3266" y="1202"/>
                  </a:lnTo>
                  <a:lnTo>
                    <a:pt x="3218" y="817"/>
                  </a:lnTo>
                  <a:lnTo>
                    <a:pt x="3122" y="433"/>
                  </a:lnTo>
                  <a:lnTo>
                    <a:pt x="2930" y="289"/>
                  </a:lnTo>
                  <a:lnTo>
                    <a:pt x="2738" y="14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1"/>
            <p:cNvSpPr/>
            <p:nvPr/>
          </p:nvSpPr>
          <p:spPr>
            <a:xfrm>
              <a:off x="2269575" y="593100"/>
              <a:ext cx="609950" cy="678375"/>
            </a:xfrm>
            <a:custGeom>
              <a:avLst/>
              <a:gdLst/>
              <a:ahLst/>
              <a:cxnLst/>
              <a:rect l="l" t="t" r="r" b="b"/>
              <a:pathLst>
                <a:path w="24398" h="27135" extrusionOk="0">
                  <a:moveTo>
                    <a:pt x="7733" y="0"/>
                  </a:moveTo>
                  <a:lnTo>
                    <a:pt x="7493" y="48"/>
                  </a:lnTo>
                  <a:lnTo>
                    <a:pt x="7300" y="144"/>
                  </a:lnTo>
                  <a:lnTo>
                    <a:pt x="7156" y="288"/>
                  </a:lnTo>
                  <a:lnTo>
                    <a:pt x="7060" y="480"/>
                  </a:lnTo>
                  <a:lnTo>
                    <a:pt x="7012" y="672"/>
                  </a:lnTo>
                  <a:lnTo>
                    <a:pt x="7012" y="864"/>
                  </a:lnTo>
                  <a:lnTo>
                    <a:pt x="7060" y="1105"/>
                  </a:lnTo>
                  <a:lnTo>
                    <a:pt x="7156" y="1297"/>
                  </a:lnTo>
                  <a:lnTo>
                    <a:pt x="7445" y="1729"/>
                  </a:lnTo>
                  <a:lnTo>
                    <a:pt x="7733" y="2113"/>
                  </a:lnTo>
                  <a:lnTo>
                    <a:pt x="8069" y="2449"/>
                  </a:lnTo>
                  <a:lnTo>
                    <a:pt x="8405" y="2737"/>
                  </a:lnTo>
                  <a:lnTo>
                    <a:pt x="7349" y="2545"/>
                  </a:lnTo>
                  <a:lnTo>
                    <a:pt x="6244" y="2353"/>
                  </a:lnTo>
                  <a:lnTo>
                    <a:pt x="4995" y="2161"/>
                  </a:lnTo>
                  <a:lnTo>
                    <a:pt x="3651" y="2017"/>
                  </a:lnTo>
                  <a:lnTo>
                    <a:pt x="2498" y="1969"/>
                  </a:lnTo>
                  <a:lnTo>
                    <a:pt x="1970" y="1969"/>
                  </a:lnTo>
                  <a:lnTo>
                    <a:pt x="1585" y="2065"/>
                  </a:lnTo>
                  <a:lnTo>
                    <a:pt x="1249" y="2161"/>
                  </a:lnTo>
                  <a:lnTo>
                    <a:pt x="1153" y="2209"/>
                  </a:lnTo>
                  <a:lnTo>
                    <a:pt x="1057" y="2305"/>
                  </a:lnTo>
                  <a:lnTo>
                    <a:pt x="1009" y="2497"/>
                  </a:lnTo>
                  <a:lnTo>
                    <a:pt x="1009" y="2689"/>
                  </a:lnTo>
                  <a:lnTo>
                    <a:pt x="1105" y="2833"/>
                  </a:lnTo>
                  <a:lnTo>
                    <a:pt x="1249" y="2978"/>
                  </a:lnTo>
                  <a:lnTo>
                    <a:pt x="1441" y="3122"/>
                  </a:lnTo>
                  <a:lnTo>
                    <a:pt x="1730" y="3266"/>
                  </a:lnTo>
                  <a:lnTo>
                    <a:pt x="2306" y="3506"/>
                  </a:lnTo>
                  <a:lnTo>
                    <a:pt x="2882" y="3698"/>
                  </a:lnTo>
                  <a:lnTo>
                    <a:pt x="3458" y="3842"/>
                  </a:lnTo>
                  <a:lnTo>
                    <a:pt x="3987" y="3986"/>
                  </a:lnTo>
                  <a:lnTo>
                    <a:pt x="3410" y="4226"/>
                  </a:lnTo>
                  <a:lnTo>
                    <a:pt x="2210" y="4754"/>
                  </a:lnTo>
                  <a:lnTo>
                    <a:pt x="1489" y="5139"/>
                  </a:lnTo>
                  <a:lnTo>
                    <a:pt x="865" y="5523"/>
                  </a:lnTo>
                  <a:lnTo>
                    <a:pt x="337" y="5907"/>
                  </a:lnTo>
                  <a:lnTo>
                    <a:pt x="145" y="6099"/>
                  </a:lnTo>
                  <a:lnTo>
                    <a:pt x="49" y="6243"/>
                  </a:lnTo>
                  <a:lnTo>
                    <a:pt x="1" y="6435"/>
                  </a:lnTo>
                  <a:lnTo>
                    <a:pt x="1" y="6579"/>
                  </a:lnTo>
                  <a:lnTo>
                    <a:pt x="49" y="6676"/>
                  </a:lnTo>
                  <a:lnTo>
                    <a:pt x="145" y="6820"/>
                  </a:lnTo>
                  <a:lnTo>
                    <a:pt x="433" y="7012"/>
                  </a:lnTo>
                  <a:lnTo>
                    <a:pt x="817" y="7108"/>
                  </a:lnTo>
                  <a:lnTo>
                    <a:pt x="1201" y="7204"/>
                  </a:lnTo>
                  <a:lnTo>
                    <a:pt x="1585" y="7252"/>
                  </a:lnTo>
                  <a:lnTo>
                    <a:pt x="1970" y="7300"/>
                  </a:lnTo>
                  <a:lnTo>
                    <a:pt x="1778" y="7684"/>
                  </a:lnTo>
                  <a:lnTo>
                    <a:pt x="1634" y="8116"/>
                  </a:lnTo>
                  <a:lnTo>
                    <a:pt x="1345" y="8981"/>
                  </a:lnTo>
                  <a:lnTo>
                    <a:pt x="1105" y="9605"/>
                  </a:lnTo>
                  <a:lnTo>
                    <a:pt x="913" y="10229"/>
                  </a:lnTo>
                  <a:lnTo>
                    <a:pt x="769" y="10902"/>
                  </a:lnTo>
                  <a:lnTo>
                    <a:pt x="625" y="11574"/>
                  </a:lnTo>
                  <a:lnTo>
                    <a:pt x="529" y="12294"/>
                  </a:lnTo>
                  <a:lnTo>
                    <a:pt x="433" y="13015"/>
                  </a:lnTo>
                  <a:lnTo>
                    <a:pt x="433" y="13783"/>
                  </a:lnTo>
                  <a:lnTo>
                    <a:pt x="433" y="14552"/>
                  </a:lnTo>
                  <a:lnTo>
                    <a:pt x="529" y="14360"/>
                  </a:lnTo>
                  <a:lnTo>
                    <a:pt x="865" y="13831"/>
                  </a:lnTo>
                  <a:lnTo>
                    <a:pt x="1393" y="13063"/>
                  </a:lnTo>
                  <a:lnTo>
                    <a:pt x="2114" y="12102"/>
                  </a:lnTo>
                  <a:lnTo>
                    <a:pt x="2546" y="11622"/>
                  </a:lnTo>
                  <a:lnTo>
                    <a:pt x="3026" y="11094"/>
                  </a:lnTo>
                  <a:lnTo>
                    <a:pt x="3603" y="10614"/>
                  </a:lnTo>
                  <a:lnTo>
                    <a:pt x="4179" y="10133"/>
                  </a:lnTo>
                  <a:lnTo>
                    <a:pt x="4803" y="9701"/>
                  </a:lnTo>
                  <a:lnTo>
                    <a:pt x="5524" y="9317"/>
                  </a:lnTo>
                  <a:lnTo>
                    <a:pt x="6244" y="8981"/>
                  </a:lnTo>
                  <a:lnTo>
                    <a:pt x="7012" y="8693"/>
                  </a:lnTo>
                  <a:lnTo>
                    <a:pt x="8453" y="8885"/>
                  </a:lnTo>
                  <a:lnTo>
                    <a:pt x="8885" y="9125"/>
                  </a:lnTo>
                  <a:lnTo>
                    <a:pt x="9318" y="9461"/>
                  </a:lnTo>
                  <a:lnTo>
                    <a:pt x="9510" y="9701"/>
                  </a:lnTo>
                  <a:lnTo>
                    <a:pt x="9702" y="9941"/>
                  </a:lnTo>
                  <a:lnTo>
                    <a:pt x="9894" y="10181"/>
                  </a:lnTo>
                  <a:lnTo>
                    <a:pt x="10038" y="10518"/>
                  </a:lnTo>
                  <a:lnTo>
                    <a:pt x="10038" y="10373"/>
                  </a:lnTo>
                  <a:lnTo>
                    <a:pt x="10038" y="10085"/>
                  </a:lnTo>
                  <a:lnTo>
                    <a:pt x="10038" y="9989"/>
                  </a:lnTo>
                  <a:lnTo>
                    <a:pt x="10134" y="9893"/>
                  </a:lnTo>
                  <a:lnTo>
                    <a:pt x="10230" y="9797"/>
                  </a:lnTo>
                  <a:lnTo>
                    <a:pt x="10374" y="9797"/>
                  </a:lnTo>
                  <a:lnTo>
                    <a:pt x="10518" y="9941"/>
                  </a:lnTo>
                  <a:lnTo>
                    <a:pt x="10710" y="10133"/>
                  </a:lnTo>
                  <a:lnTo>
                    <a:pt x="10854" y="10421"/>
                  </a:lnTo>
                  <a:lnTo>
                    <a:pt x="10950" y="10710"/>
                  </a:lnTo>
                  <a:lnTo>
                    <a:pt x="11143" y="11238"/>
                  </a:lnTo>
                  <a:lnTo>
                    <a:pt x="11239" y="11478"/>
                  </a:lnTo>
                  <a:lnTo>
                    <a:pt x="12247" y="11190"/>
                  </a:lnTo>
                  <a:lnTo>
                    <a:pt x="12967" y="11046"/>
                  </a:lnTo>
                  <a:lnTo>
                    <a:pt x="13256" y="10998"/>
                  </a:lnTo>
                  <a:lnTo>
                    <a:pt x="13448" y="10998"/>
                  </a:lnTo>
                  <a:lnTo>
                    <a:pt x="13544" y="11046"/>
                  </a:lnTo>
                  <a:lnTo>
                    <a:pt x="13592" y="11142"/>
                  </a:lnTo>
                  <a:lnTo>
                    <a:pt x="13544" y="11238"/>
                  </a:lnTo>
                  <a:lnTo>
                    <a:pt x="13496" y="11382"/>
                  </a:lnTo>
                  <a:lnTo>
                    <a:pt x="13352" y="11622"/>
                  </a:lnTo>
                  <a:lnTo>
                    <a:pt x="13256" y="11718"/>
                  </a:lnTo>
                  <a:lnTo>
                    <a:pt x="15705" y="11814"/>
                  </a:lnTo>
                  <a:lnTo>
                    <a:pt x="16281" y="12342"/>
                  </a:lnTo>
                  <a:lnTo>
                    <a:pt x="16761" y="13015"/>
                  </a:lnTo>
                  <a:lnTo>
                    <a:pt x="17194" y="13687"/>
                  </a:lnTo>
                  <a:lnTo>
                    <a:pt x="17338" y="14071"/>
                  </a:lnTo>
                  <a:lnTo>
                    <a:pt x="17482" y="14456"/>
                  </a:lnTo>
                  <a:lnTo>
                    <a:pt x="17626" y="14888"/>
                  </a:lnTo>
                  <a:lnTo>
                    <a:pt x="17674" y="15320"/>
                  </a:lnTo>
                  <a:lnTo>
                    <a:pt x="17770" y="15752"/>
                  </a:lnTo>
                  <a:lnTo>
                    <a:pt x="17770" y="16233"/>
                  </a:lnTo>
                  <a:lnTo>
                    <a:pt x="17770" y="16713"/>
                  </a:lnTo>
                  <a:lnTo>
                    <a:pt x="17770" y="17241"/>
                  </a:lnTo>
                  <a:lnTo>
                    <a:pt x="17674" y="17769"/>
                  </a:lnTo>
                  <a:lnTo>
                    <a:pt x="17578" y="18346"/>
                  </a:lnTo>
                  <a:lnTo>
                    <a:pt x="16954" y="19018"/>
                  </a:lnTo>
                  <a:lnTo>
                    <a:pt x="16665" y="19354"/>
                  </a:lnTo>
                  <a:lnTo>
                    <a:pt x="16425" y="19642"/>
                  </a:lnTo>
                  <a:lnTo>
                    <a:pt x="16185" y="19978"/>
                  </a:lnTo>
                  <a:lnTo>
                    <a:pt x="16041" y="20363"/>
                  </a:lnTo>
                  <a:lnTo>
                    <a:pt x="15945" y="20747"/>
                  </a:lnTo>
                  <a:lnTo>
                    <a:pt x="15945" y="21179"/>
                  </a:lnTo>
                  <a:lnTo>
                    <a:pt x="18875" y="19978"/>
                  </a:lnTo>
                  <a:lnTo>
                    <a:pt x="19211" y="20267"/>
                  </a:lnTo>
                  <a:lnTo>
                    <a:pt x="19595" y="20603"/>
                  </a:lnTo>
                  <a:lnTo>
                    <a:pt x="19931" y="21083"/>
                  </a:lnTo>
                  <a:lnTo>
                    <a:pt x="20075" y="21371"/>
                  </a:lnTo>
                  <a:lnTo>
                    <a:pt x="20219" y="21659"/>
                  </a:lnTo>
                  <a:lnTo>
                    <a:pt x="20315" y="21948"/>
                  </a:lnTo>
                  <a:lnTo>
                    <a:pt x="20363" y="22284"/>
                  </a:lnTo>
                  <a:lnTo>
                    <a:pt x="20363" y="22668"/>
                  </a:lnTo>
                  <a:lnTo>
                    <a:pt x="20315" y="23004"/>
                  </a:lnTo>
                  <a:lnTo>
                    <a:pt x="20171" y="23388"/>
                  </a:lnTo>
                  <a:lnTo>
                    <a:pt x="19979" y="23820"/>
                  </a:lnTo>
                  <a:lnTo>
                    <a:pt x="19739" y="24253"/>
                  </a:lnTo>
                  <a:lnTo>
                    <a:pt x="19403" y="24685"/>
                  </a:lnTo>
                  <a:lnTo>
                    <a:pt x="19115" y="24973"/>
                  </a:lnTo>
                  <a:lnTo>
                    <a:pt x="18779" y="25213"/>
                  </a:lnTo>
                  <a:lnTo>
                    <a:pt x="18490" y="25405"/>
                  </a:lnTo>
                  <a:lnTo>
                    <a:pt x="18154" y="25549"/>
                  </a:lnTo>
                  <a:lnTo>
                    <a:pt x="17866" y="25597"/>
                  </a:lnTo>
                  <a:lnTo>
                    <a:pt x="17578" y="25645"/>
                  </a:lnTo>
                  <a:lnTo>
                    <a:pt x="17290" y="25693"/>
                  </a:lnTo>
                  <a:lnTo>
                    <a:pt x="17002" y="25645"/>
                  </a:lnTo>
                  <a:lnTo>
                    <a:pt x="16521" y="25549"/>
                  </a:lnTo>
                  <a:lnTo>
                    <a:pt x="16137" y="25453"/>
                  </a:lnTo>
                  <a:lnTo>
                    <a:pt x="15753" y="25309"/>
                  </a:lnTo>
                  <a:lnTo>
                    <a:pt x="15417" y="25597"/>
                  </a:lnTo>
                  <a:lnTo>
                    <a:pt x="15033" y="25886"/>
                  </a:lnTo>
                  <a:lnTo>
                    <a:pt x="14504" y="26222"/>
                  </a:lnTo>
                  <a:lnTo>
                    <a:pt x="13880" y="26558"/>
                  </a:lnTo>
                  <a:lnTo>
                    <a:pt x="13208" y="26846"/>
                  </a:lnTo>
                  <a:lnTo>
                    <a:pt x="12823" y="26942"/>
                  </a:lnTo>
                  <a:lnTo>
                    <a:pt x="12487" y="27038"/>
                  </a:lnTo>
                  <a:lnTo>
                    <a:pt x="12103" y="27086"/>
                  </a:lnTo>
                  <a:lnTo>
                    <a:pt x="11671" y="27086"/>
                  </a:lnTo>
                  <a:lnTo>
                    <a:pt x="12247" y="27134"/>
                  </a:lnTo>
                  <a:lnTo>
                    <a:pt x="12919" y="27086"/>
                  </a:lnTo>
                  <a:lnTo>
                    <a:pt x="13784" y="27038"/>
                  </a:lnTo>
                  <a:lnTo>
                    <a:pt x="14792" y="26942"/>
                  </a:lnTo>
                  <a:lnTo>
                    <a:pt x="15897" y="26702"/>
                  </a:lnTo>
                  <a:lnTo>
                    <a:pt x="16473" y="26558"/>
                  </a:lnTo>
                  <a:lnTo>
                    <a:pt x="17098" y="26366"/>
                  </a:lnTo>
                  <a:lnTo>
                    <a:pt x="17722" y="26126"/>
                  </a:lnTo>
                  <a:lnTo>
                    <a:pt x="18298" y="25886"/>
                  </a:lnTo>
                  <a:lnTo>
                    <a:pt x="18923" y="25549"/>
                  </a:lnTo>
                  <a:lnTo>
                    <a:pt x="19547" y="25213"/>
                  </a:lnTo>
                  <a:lnTo>
                    <a:pt x="20123" y="24829"/>
                  </a:lnTo>
                  <a:lnTo>
                    <a:pt x="20700" y="24349"/>
                  </a:lnTo>
                  <a:lnTo>
                    <a:pt x="21228" y="23820"/>
                  </a:lnTo>
                  <a:lnTo>
                    <a:pt x="21756" y="23244"/>
                  </a:lnTo>
                  <a:lnTo>
                    <a:pt x="22236" y="22620"/>
                  </a:lnTo>
                  <a:lnTo>
                    <a:pt x="22717" y="21948"/>
                  </a:lnTo>
                  <a:lnTo>
                    <a:pt x="23101" y="21179"/>
                  </a:lnTo>
                  <a:lnTo>
                    <a:pt x="23485" y="20315"/>
                  </a:lnTo>
                  <a:lnTo>
                    <a:pt x="23773" y="19402"/>
                  </a:lnTo>
                  <a:lnTo>
                    <a:pt x="24061" y="18394"/>
                  </a:lnTo>
                  <a:lnTo>
                    <a:pt x="24253" y="17337"/>
                  </a:lnTo>
                  <a:lnTo>
                    <a:pt x="24349" y="16184"/>
                  </a:lnTo>
                  <a:lnTo>
                    <a:pt x="24397" y="14936"/>
                  </a:lnTo>
                  <a:lnTo>
                    <a:pt x="24349" y="13591"/>
                  </a:lnTo>
                  <a:lnTo>
                    <a:pt x="24301" y="12679"/>
                  </a:lnTo>
                  <a:lnTo>
                    <a:pt x="24157" y="11862"/>
                  </a:lnTo>
                  <a:lnTo>
                    <a:pt x="23965" y="11046"/>
                  </a:lnTo>
                  <a:lnTo>
                    <a:pt x="23677" y="10325"/>
                  </a:lnTo>
                  <a:lnTo>
                    <a:pt x="23389" y="9605"/>
                  </a:lnTo>
                  <a:lnTo>
                    <a:pt x="23005" y="8981"/>
                  </a:lnTo>
                  <a:lnTo>
                    <a:pt x="22621" y="8356"/>
                  </a:lnTo>
                  <a:lnTo>
                    <a:pt x="22140" y="7780"/>
                  </a:lnTo>
                  <a:lnTo>
                    <a:pt x="21660" y="7252"/>
                  </a:lnTo>
                  <a:lnTo>
                    <a:pt x="21084" y="6724"/>
                  </a:lnTo>
                  <a:lnTo>
                    <a:pt x="20507" y="6243"/>
                  </a:lnTo>
                  <a:lnTo>
                    <a:pt x="19883" y="5763"/>
                  </a:lnTo>
                  <a:lnTo>
                    <a:pt x="19259" y="5331"/>
                  </a:lnTo>
                  <a:lnTo>
                    <a:pt x="18586" y="4947"/>
                  </a:lnTo>
                  <a:lnTo>
                    <a:pt x="17098" y="4178"/>
                  </a:lnTo>
                  <a:lnTo>
                    <a:pt x="16425" y="3362"/>
                  </a:lnTo>
                  <a:lnTo>
                    <a:pt x="15753" y="2641"/>
                  </a:lnTo>
                  <a:lnTo>
                    <a:pt x="15081" y="1969"/>
                  </a:lnTo>
                  <a:lnTo>
                    <a:pt x="14456" y="1393"/>
                  </a:lnTo>
                  <a:lnTo>
                    <a:pt x="13880" y="912"/>
                  </a:lnTo>
                  <a:lnTo>
                    <a:pt x="13400" y="576"/>
                  </a:lnTo>
                  <a:lnTo>
                    <a:pt x="12967" y="384"/>
                  </a:lnTo>
                  <a:lnTo>
                    <a:pt x="12823" y="288"/>
                  </a:lnTo>
                  <a:lnTo>
                    <a:pt x="12583" y="288"/>
                  </a:lnTo>
                  <a:lnTo>
                    <a:pt x="12487" y="384"/>
                  </a:lnTo>
                  <a:lnTo>
                    <a:pt x="12391" y="432"/>
                  </a:lnTo>
                  <a:lnTo>
                    <a:pt x="12343" y="528"/>
                  </a:lnTo>
                  <a:lnTo>
                    <a:pt x="12295" y="816"/>
                  </a:lnTo>
                  <a:lnTo>
                    <a:pt x="12295" y="1153"/>
                  </a:lnTo>
                  <a:lnTo>
                    <a:pt x="12343" y="1537"/>
                  </a:lnTo>
                  <a:lnTo>
                    <a:pt x="12439" y="1969"/>
                  </a:lnTo>
                  <a:lnTo>
                    <a:pt x="12679" y="2785"/>
                  </a:lnTo>
                  <a:lnTo>
                    <a:pt x="12247" y="2737"/>
                  </a:lnTo>
                  <a:lnTo>
                    <a:pt x="11671" y="2209"/>
                  </a:lnTo>
                  <a:lnTo>
                    <a:pt x="10998" y="1633"/>
                  </a:lnTo>
                  <a:lnTo>
                    <a:pt x="10326" y="1153"/>
                  </a:lnTo>
                  <a:lnTo>
                    <a:pt x="9606" y="672"/>
                  </a:lnTo>
                  <a:lnTo>
                    <a:pt x="8885" y="288"/>
                  </a:lnTo>
                  <a:lnTo>
                    <a:pt x="8261" y="96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1"/>
            <p:cNvSpPr/>
            <p:nvPr/>
          </p:nvSpPr>
          <p:spPr>
            <a:xfrm>
              <a:off x="2269575" y="593100"/>
              <a:ext cx="609950" cy="678375"/>
            </a:xfrm>
            <a:custGeom>
              <a:avLst/>
              <a:gdLst/>
              <a:ahLst/>
              <a:cxnLst/>
              <a:rect l="l" t="t" r="r" b="b"/>
              <a:pathLst>
                <a:path w="24398" h="27135" fill="none" extrusionOk="0">
                  <a:moveTo>
                    <a:pt x="24349" y="13591"/>
                  </a:moveTo>
                  <a:lnTo>
                    <a:pt x="24349" y="13591"/>
                  </a:lnTo>
                  <a:lnTo>
                    <a:pt x="24301" y="12679"/>
                  </a:lnTo>
                  <a:lnTo>
                    <a:pt x="24157" y="11862"/>
                  </a:lnTo>
                  <a:lnTo>
                    <a:pt x="23965" y="11046"/>
                  </a:lnTo>
                  <a:lnTo>
                    <a:pt x="23677" y="10325"/>
                  </a:lnTo>
                  <a:lnTo>
                    <a:pt x="23389" y="9605"/>
                  </a:lnTo>
                  <a:lnTo>
                    <a:pt x="23005" y="8981"/>
                  </a:lnTo>
                  <a:lnTo>
                    <a:pt x="22621" y="8356"/>
                  </a:lnTo>
                  <a:lnTo>
                    <a:pt x="22140" y="7780"/>
                  </a:lnTo>
                  <a:lnTo>
                    <a:pt x="21660" y="7252"/>
                  </a:lnTo>
                  <a:lnTo>
                    <a:pt x="21084" y="6724"/>
                  </a:lnTo>
                  <a:lnTo>
                    <a:pt x="20507" y="6243"/>
                  </a:lnTo>
                  <a:lnTo>
                    <a:pt x="19883" y="5763"/>
                  </a:lnTo>
                  <a:lnTo>
                    <a:pt x="19259" y="5331"/>
                  </a:lnTo>
                  <a:lnTo>
                    <a:pt x="18586" y="4947"/>
                  </a:lnTo>
                  <a:lnTo>
                    <a:pt x="17098" y="4178"/>
                  </a:lnTo>
                  <a:lnTo>
                    <a:pt x="17098" y="4178"/>
                  </a:lnTo>
                  <a:lnTo>
                    <a:pt x="16425" y="3362"/>
                  </a:lnTo>
                  <a:lnTo>
                    <a:pt x="15753" y="2641"/>
                  </a:lnTo>
                  <a:lnTo>
                    <a:pt x="15081" y="1969"/>
                  </a:lnTo>
                  <a:lnTo>
                    <a:pt x="14456" y="1393"/>
                  </a:lnTo>
                  <a:lnTo>
                    <a:pt x="13880" y="912"/>
                  </a:lnTo>
                  <a:lnTo>
                    <a:pt x="13400" y="576"/>
                  </a:lnTo>
                  <a:lnTo>
                    <a:pt x="12967" y="384"/>
                  </a:lnTo>
                  <a:lnTo>
                    <a:pt x="12823" y="288"/>
                  </a:lnTo>
                  <a:lnTo>
                    <a:pt x="12679" y="288"/>
                  </a:lnTo>
                  <a:lnTo>
                    <a:pt x="12679" y="288"/>
                  </a:lnTo>
                  <a:lnTo>
                    <a:pt x="12583" y="288"/>
                  </a:lnTo>
                  <a:lnTo>
                    <a:pt x="12487" y="384"/>
                  </a:lnTo>
                  <a:lnTo>
                    <a:pt x="12391" y="432"/>
                  </a:lnTo>
                  <a:lnTo>
                    <a:pt x="12343" y="528"/>
                  </a:lnTo>
                  <a:lnTo>
                    <a:pt x="12295" y="816"/>
                  </a:lnTo>
                  <a:lnTo>
                    <a:pt x="12295" y="1153"/>
                  </a:lnTo>
                  <a:lnTo>
                    <a:pt x="12343" y="1537"/>
                  </a:lnTo>
                  <a:lnTo>
                    <a:pt x="12439" y="1969"/>
                  </a:lnTo>
                  <a:lnTo>
                    <a:pt x="12679" y="2785"/>
                  </a:lnTo>
                  <a:lnTo>
                    <a:pt x="12679" y="2785"/>
                  </a:lnTo>
                  <a:lnTo>
                    <a:pt x="12247" y="2737"/>
                  </a:lnTo>
                  <a:lnTo>
                    <a:pt x="12247" y="2737"/>
                  </a:lnTo>
                  <a:lnTo>
                    <a:pt x="11671" y="2209"/>
                  </a:lnTo>
                  <a:lnTo>
                    <a:pt x="10998" y="1633"/>
                  </a:lnTo>
                  <a:lnTo>
                    <a:pt x="10326" y="1153"/>
                  </a:lnTo>
                  <a:lnTo>
                    <a:pt x="9606" y="672"/>
                  </a:lnTo>
                  <a:lnTo>
                    <a:pt x="8885" y="288"/>
                  </a:lnTo>
                  <a:lnTo>
                    <a:pt x="8261" y="96"/>
                  </a:lnTo>
                  <a:lnTo>
                    <a:pt x="7973" y="0"/>
                  </a:lnTo>
                  <a:lnTo>
                    <a:pt x="7733" y="0"/>
                  </a:lnTo>
                  <a:lnTo>
                    <a:pt x="7493" y="48"/>
                  </a:lnTo>
                  <a:lnTo>
                    <a:pt x="7300" y="144"/>
                  </a:lnTo>
                  <a:lnTo>
                    <a:pt x="7300" y="144"/>
                  </a:lnTo>
                  <a:lnTo>
                    <a:pt x="7156" y="288"/>
                  </a:lnTo>
                  <a:lnTo>
                    <a:pt x="7060" y="480"/>
                  </a:lnTo>
                  <a:lnTo>
                    <a:pt x="7012" y="672"/>
                  </a:lnTo>
                  <a:lnTo>
                    <a:pt x="7012" y="864"/>
                  </a:lnTo>
                  <a:lnTo>
                    <a:pt x="7060" y="1105"/>
                  </a:lnTo>
                  <a:lnTo>
                    <a:pt x="7156" y="1297"/>
                  </a:lnTo>
                  <a:lnTo>
                    <a:pt x="7445" y="1729"/>
                  </a:lnTo>
                  <a:lnTo>
                    <a:pt x="7733" y="2113"/>
                  </a:lnTo>
                  <a:lnTo>
                    <a:pt x="8069" y="2449"/>
                  </a:lnTo>
                  <a:lnTo>
                    <a:pt x="8405" y="2737"/>
                  </a:lnTo>
                  <a:lnTo>
                    <a:pt x="8405" y="2737"/>
                  </a:lnTo>
                  <a:lnTo>
                    <a:pt x="7349" y="2545"/>
                  </a:lnTo>
                  <a:lnTo>
                    <a:pt x="6244" y="2353"/>
                  </a:lnTo>
                  <a:lnTo>
                    <a:pt x="4995" y="2161"/>
                  </a:lnTo>
                  <a:lnTo>
                    <a:pt x="3651" y="2017"/>
                  </a:lnTo>
                  <a:lnTo>
                    <a:pt x="2498" y="1969"/>
                  </a:lnTo>
                  <a:lnTo>
                    <a:pt x="1970" y="1969"/>
                  </a:lnTo>
                  <a:lnTo>
                    <a:pt x="1585" y="2065"/>
                  </a:lnTo>
                  <a:lnTo>
                    <a:pt x="1249" y="2161"/>
                  </a:lnTo>
                  <a:lnTo>
                    <a:pt x="1153" y="2209"/>
                  </a:lnTo>
                  <a:lnTo>
                    <a:pt x="1057" y="2305"/>
                  </a:lnTo>
                  <a:lnTo>
                    <a:pt x="1057" y="2305"/>
                  </a:lnTo>
                  <a:lnTo>
                    <a:pt x="1009" y="2497"/>
                  </a:lnTo>
                  <a:lnTo>
                    <a:pt x="1009" y="2689"/>
                  </a:lnTo>
                  <a:lnTo>
                    <a:pt x="1105" y="2833"/>
                  </a:lnTo>
                  <a:lnTo>
                    <a:pt x="1249" y="2978"/>
                  </a:lnTo>
                  <a:lnTo>
                    <a:pt x="1441" y="3122"/>
                  </a:lnTo>
                  <a:lnTo>
                    <a:pt x="1730" y="3266"/>
                  </a:lnTo>
                  <a:lnTo>
                    <a:pt x="2306" y="3506"/>
                  </a:lnTo>
                  <a:lnTo>
                    <a:pt x="2882" y="3698"/>
                  </a:lnTo>
                  <a:lnTo>
                    <a:pt x="3458" y="3842"/>
                  </a:lnTo>
                  <a:lnTo>
                    <a:pt x="3987" y="3986"/>
                  </a:lnTo>
                  <a:lnTo>
                    <a:pt x="3987" y="3986"/>
                  </a:lnTo>
                  <a:lnTo>
                    <a:pt x="3410" y="4226"/>
                  </a:lnTo>
                  <a:lnTo>
                    <a:pt x="2210" y="4754"/>
                  </a:lnTo>
                  <a:lnTo>
                    <a:pt x="1489" y="5139"/>
                  </a:lnTo>
                  <a:lnTo>
                    <a:pt x="865" y="5523"/>
                  </a:lnTo>
                  <a:lnTo>
                    <a:pt x="337" y="5907"/>
                  </a:lnTo>
                  <a:lnTo>
                    <a:pt x="145" y="6099"/>
                  </a:lnTo>
                  <a:lnTo>
                    <a:pt x="49" y="6243"/>
                  </a:lnTo>
                  <a:lnTo>
                    <a:pt x="49" y="6243"/>
                  </a:lnTo>
                  <a:lnTo>
                    <a:pt x="1" y="6435"/>
                  </a:lnTo>
                  <a:lnTo>
                    <a:pt x="1" y="6579"/>
                  </a:lnTo>
                  <a:lnTo>
                    <a:pt x="49" y="6676"/>
                  </a:lnTo>
                  <a:lnTo>
                    <a:pt x="145" y="6820"/>
                  </a:lnTo>
                  <a:lnTo>
                    <a:pt x="433" y="7012"/>
                  </a:lnTo>
                  <a:lnTo>
                    <a:pt x="817" y="7108"/>
                  </a:lnTo>
                  <a:lnTo>
                    <a:pt x="1201" y="7204"/>
                  </a:lnTo>
                  <a:lnTo>
                    <a:pt x="1585" y="7252"/>
                  </a:lnTo>
                  <a:lnTo>
                    <a:pt x="1970" y="7300"/>
                  </a:lnTo>
                  <a:lnTo>
                    <a:pt x="1970" y="7300"/>
                  </a:lnTo>
                  <a:lnTo>
                    <a:pt x="1778" y="7684"/>
                  </a:lnTo>
                  <a:lnTo>
                    <a:pt x="1634" y="8116"/>
                  </a:lnTo>
                  <a:lnTo>
                    <a:pt x="1345" y="8981"/>
                  </a:lnTo>
                  <a:lnTo>
                    <a:pt x="1345" y="8981"/>
                  </a:lnTo>
                  <a:lnTo>
                    <a:pt x="1105" y="9605"/>
                  </a:lnTo>
                  <a:lnTo>
                    <a:pt x="913" y="10229"/>
                  </a:lnTo>
                  <a:lnTo>
                    <a:pt x="769" y="10902"/>
                  </a:lnTo>
                  <a:lnTo>
                    <a:pt x="625" y="11574"/>
                  </a:lnTo>
                  <a:lnTo>
                    <a:pt x="529" y="12294"/>
                  </a:lnTo>
                  <a:lnTo>
                    <a:pt x="433" y="13015"/>
                  </a:lnTo>
                  <a:lnTo>
                    <a:pt x="433" y="13783"/>
                  </a:lnTo>
                  <a:lnTo>
                    <a:pt x="433" y="14552"/>
                  </a:lnTo>
                  <a:lnTo>
                    <a:pt x="433" y="14552"/>
                  </a:lnTo>
                  <a:lnTo>
                    <a:pt x="529" y="14360"/>
                  </a:lnTo>
                  <a:lnTo>
                    <a:pt x="865" y="13831"/>
                  </a:lnTo>
                  <a:lnTo>
                    <a:pt x="1393" y="13063"/>
                  </a:lnTo>
                  <a:lnTo>
                    <a:pt x="2114" y="12102"/>
                  </a:lnTo>
                  <a:lnTo>
                    <a:pt x="2546" y="11622"/>
                  </a:lnTo>
                  <a:lnTo>
                    <a:pt x="3026" y="11094"/>
                  </a:lnTo>
                  <a:lnTo>
                    <a:pt x="3603" y="10614"/>
                  </a:lnTo>
                  <a:lnTo>
                    <a:pt x="4179" y="10133"/>
                  </a:lnTo>
                  <a:lnTo>
                    <a:pt x="4803" y="9701"/>
                  </a:lnTo>
                  <a:lnTo>
                    <a:pt x="5524" y="9317"/>
                  </a:lnTo>
                  <a:lnTo>
                    <a:pt x="6244" y="8981"/>
                  </a:lnTo>
                  <a:lnTo>
                    <a:pt x="7012" y="8693"/>
                  </a:lnTo>
                  <a:lnTo>
                    <a:pt x="7012" y="8693"/>
                  </a:lnTo>
                  <a:lnTo>
                    <a:pt x="8453" y="8885"/>
                  </a:lnTo>
                  <a:lnTo>
                    <a:pt x="8453" y="8885"/>
                  </a:lnTo>
                  <a:lnTo>
                    <a:pt x="8885" y="9125"/>
                  </a:lnTo>
                  <a:lnTo>
                    <a:pt x="9318" y="9461"/>
                  </a:lnTo>
                  <a:lnTo>
                    <a:pt x="9510" y="9701"/>
                  </a:lnTo>
                  <a:lnTo>
                    <a:pt x="9702" y="9941"/>
                  </a:lnTo>
                  <a:lnTo>
                    <a:pt x="9894" y="10181"/>
                  </a:lnTo>
                  <a:lnTo>
                    <a:pt x="10038" y="10518"/>
                  </a:lnTo>
                  <a:lnTo>
                    <a:pt x="10038" y="10518"/>
                  </a:lnTo>
                  <a:lnTo>
                    <a:pt x="10038" y="10373"/>
                  </a:lnTo>
                  <a:lnTo>
                    <a:pt x="10038" y="10085"/>
                  </a:lnTo>
                  <a:lnTo>
                    <a:pt x="10038" y="9989"/>
                  </a:lnTo>
                  <a:lnTo>
                    <a:pt x="10134" y="9893"/>
                  </a:lnTo>
                  <a:lnTo>
                    <a:pt x="10230" y="9797"/>
                  </a:lnTo>
                  <a:lnTo>
                    <a:pt x="10374" y="9797"/>
                  </a:lnTo>
                  <a:lnTo>
                    <a:pt x="10374" y="9797"/>
                  </a:lnTo>
                  <a:lnTo>
                    <a:pt x="10518" y="9941"/>
                  </a:lnTo>
                  <a:lnTo>
                    <a:pt x="10710" y="10133"/>
                  </a:lnTo>
                  <a:lnTo>
                    <a:pt x="10854" y="10421"/>
                  </a:lnTo>
                  <a:lnTo>
                    <a:pt x="10950" y="10710"/>
                  </a:lnTo>
                  <a:lnTo>
                    <a:pt x="11143" y="11238"/>
                  </a:lnTo>
                  <a:lnTo>
                    <a:pt x="11239" y="11478"/>
                  </a:lnTo>
                  <a:lnTo>
                    <a:pt x="11239" y="11478"/>
                  </a:lnTo>
                  <a:lnTo>
                    <a:pt x="12247" y="11190"/>
                  </a:lnTo>
                  <a:lnTo>
                    <a:pt x="12967" y="11046"/>
                  </a:lnTo>
                  <a:lnTo>
                    <a:pt x="13256" y="10998"/>
                  </a:lnTo>
                  <a:lnTo>
                    <a:pt x="13448" y="10998"/>
                  </a:lnTo>
                  <a:lnTo>
                    <a:pt x="13448" y="10998"/>
                  </a:lnTo>
                  <a:lnTo>
                    <a:pt x="13544" y="11046"/>
                  </a:lnTo>
                  <a:lnTo>
                    <a:pt x="13592" y="11142"/>
                  </a:lnTo>
                  <a:lnTo>
                    <a:pt x="13544" y="11238"/>
                  </a:lnTo>
                  <a:lnTo>
                    <a:pt x="13496" y="11382"/>
                  </a:lnTo>
                  <a:lnTo>
                    <a:pt x="13352" y="11622"/>
                  </a:lnTo>
                  <a:lnTo>
                    <a:pt x="13256" y="11718"/>
                  </a:lnTo>
                  <a:lnTo>
                    <a:pt x="15705" y="11814"/>
                  </a:lnTo>
                  <a:lnTo>
                    <a:pt x="15705" y="11814"/>
                  </a:lnTo>
                  <a:lnTo>
                    <a:pt x="16281" y="12342"/>
                  </a:lnTo>
                  <a:lnTo>
                    <a:pt x="16761" y="13015"/>
                  </a:lnTo>
                  <a:lnTo>
                    <a:pt x="17194" y="13687"/>
                  </a:lnTo>
                  <a:lnTo>
                    <a:pt x="17338" y="14071"/>
                  </a:lnTo>
                  <a:lnTo>
                    <a:pt x="17482" y="14456"/>
                  </a:lnTo>
                  <a:lnTo>
                    <a:pt x="17626" y="14888"/>
                  </a:lnTo>
                  <a:lnTo>
                    <a:pt x="17674" y="15320"/>
                  </a:lnTo>
                  <a:lnTo>
                    <a:pt x="17770" y="15752"/>
                  </a:lnTo>
                  <a:lnTo>
                    <a:pt x="17770" y="16233"/>
                  </a:lnTo>
                  <a:lnTo>
                    <a:pt x="17770" y="16713"/>
                  </a:lnTo>
                  <a:lnTo>
                    <a:pt x="17770" y="17241"/>
                  </a:lnTo>
                  <a:lnTo>
                    <a:pt x="17674" y="17769"/>
                  </a:lnTo>
                  <a:lnTo>
                    <a:pt x="17578" y="18346"/>
                  </a:lnTo>
                  <a:lnTo>
                    <a:pt x="17578" y="18346"/>
                  </a:lnTo>
                  <a:lnTo>
                    <a:pt x="16954" y="19018"/>
                  </a:lnTo>
                  <a:lnTo>
                    <a:pt x="16665" y="19354"/>
                  </a:lnTo>
                  <a:lnTo>
                    <a:pt x="16425" y="19642"/>
                  </a:lnTo>
                  <a:lnTo>
                    <a:pt x="16185" y="19978"/>
                  </a:lnTo>
                  <a:lnTo>
                    <a:pt x="16041" y="20363"/>
                  </a:lnTo>
                  <a:lnTo>
                    <a:pt x="15945" y="20747"/>
                  </a:lnTo>
                  <a:lnTo>
                    <a:pt x="15945" y="21179"/>
                  </a:lnTo>
                  <a:lnTo>
                    <a:pt x="18875" y="19978"/>
                  </a:lnTo>
                  <a:lnTo>
                    <a:pt x="18875" y="19978"/>
                  </a:lnTo>
                  <a:lnTo>
                    <a:pt x="19211" y="20267"/>
                  </a:lnTo>
                  <a:lnTo>
                    <a:pt x="19595" y="20603"/>
                  </a:lnTo>
                  <a:lnTo>
                    <a:pt x="19931" y="21083"/>
                  </a:lnTo>
                  <a:lnTo>
                    <a:pt x="20075" y="21371"/>
                  </a:lnTo>
                  <a:lnTo>
                    <a:pt x="20219" y="21659"/>
                  </a:lnTo>
                  <a:lnTo>
                    <a:pt x="20315" y="21948"/>
                  </a:lnTo>
                  <a:lnTo>
                    <a:pt x="20363" y="22284"/>
                  </a:lnTo>
                  <a:lnTo>
                    <a:pt x="20363" y="22668"/>
                  </a:lnTo>
                  <a:lnTo>
                    <a:pt x="20315" y="23004"/>
                  </a:lnTo>
                  <a:lnTo>
                    <a:pt x="20171" y="23388"/>
                  </a:lnTo>
                  <a:lnTo>
                    <a:pt x="19979" y="23820"/>
                  </a:lnTo>
                  <a:lnTo>
                    <a:pt x="19739" y="24253"/>
                  </a:lnTo>
                  <a:lnTo>
                    <a:pt x="19403" y="24685"/>
                  </a:lnTo>
                  <a:lnTo>
                    <a:pt x="19403" y="24685"/>
                  </a:lnTo>
                  <a:lnTo>
                    <a:pt x="19115" y="24973"/>
                  </a:lnTo>
                  <a:lnTo>
                    <a:pt x="18779" y="25213"/>
                  </a:lnTo>
                  <a:lnTo>
                    <a:pt x="18490" y="25405"/>
                  </a:lnTo>
                  <a:lnTo>
                    <a:pt x="18154" y="25549"/>
                  </a:lnTo>
                  <a:lnTo>
                    <a:pt x="17866" y="25597"/>
                  </a:lnTo>
                  <a:lnTo>
                    <a:pt x="17578" y="25645"/>
                  </a:lnTo>
                  <a:lnTo>
                    <a:pt x="17290" y="25693"/>
                  </a:lnTo>
                  <a:lnTo>
                    <a:pt x="17002" y="25645"/>
                  </a:lnTo>
                  <a:lnTo>
                    <a:pt x="16521" y="25549"/>
                  </a:lnTo>
                  <a:lnTo>
                    <a:pt x="16137" y="25453"/>
                  </a:lnTo>
                  <a:lnTo>
                    <a:pt x="15753" y="25309"/>
                  </a:lnTo>
                  <a:lnTo>
                    <a:pt x="15753" y="25309"/>
                  </a:lnTo>
                  <a:lnTo>
                    <a:pt x="15417" y="25597"/>
                  </a:lnTo>
                  <a:lnTo>
                    <a:pt x="15033" y="25886"/>
                  </a:lnTo>
                  <a:lnTo>
                    <a:pt x="14504" y="26222"/>
                  </a:lnTo>
                  <a:lnTo>
                    <a:pt x="13880" y="26558"/>
                  </a:lnTo>
                  <a:lnTo>
                    <a:pt x="13208" y="26846"/>
                  </a:lnTo>
                  <a:lnTo>
                    <a:pt x="12823" y="26942"/>
                  </a:lnTo>
                  <a:lnTo>
                    <a:pt x="12487" y="27038"/>
                  </a:lnTo>
                  <a:lnTo>
                    <a:pt x="12103" y="27086"/>
                  </a:lnTo>
                  <a:lnTo>
                    <a:pt x="11671" y="27086"/>
                  </a:lnTo>
                  <a:lnTo>
                    <a:pt x="11671" y="27086"/>
                  </a:lnTo>
                  <a:lnTo>
                    <a:pt x="12247" y="27134"/>
                  </a:lnTo>
                  <a:lnTo>
                    <a:pt x="12919" y="27086"/>
                  </a:lnTo>
                  <a:lnTo>
                    <a:pt x="13784" y="27038"/>
                  </a:lnTo>
                  <a:lnTo>
                    <a:pt x="14792" y="26942"/>
                  </a:lnTo>
                  <a:lnTo>
                    <a:pt x="15897" y="26702"/>
                  </a:lnTo>
                  <a:lnTo>
                    <a:pt x="16473" y="26558"/>
                  </a:lnTo>
                  <a:lnTo>
                    <a:pt x="17098" y="26366"/>
                  </a:lnTo>
                  <a:lnTo>
                    <a:pt x="17722" y="26126"/>
                  </a:lnTo>
                  <a:lnTo>
                    <a:pt x="18298" y="25886"/>
                  </a:lnTo>
                  <a:lnTo>
                    <a:pt x="18923" y="25549"/>
                  </a:lnTo>
                  <a:lnTo>
                    <a:pt x="19547" y="25213"/>
                  </a:lnTo>
                  <a:lnTo>
                    <a:pt x="20123" y="24829"/>
                  </a:lnTo>
                  <a:lnTo>
                    <a:pt x="20700" y="24349"/>
                  </a:lnTo>
                  <a:lnTo>
                    <a:pt x="21228" y="23820"/>
                  </a:lnTo>
                  <a:lnTo>
                    <a:pt x="21756" y="23244"/>
                  </a:lnTo>
                  <a:lnTo>
                    <a:pt x="22236" y="22620"/>
                  </a:lnTo>
                  <a:lnTo>
                    <a:pt x="22717" y="21948"/>
                  </a:lnTo>
                  <a:lnTo>
                    <a:pt x="23101" y="21179"/>
                  </a:lnTo>
                  <a:lnTo>
                    <a:pt x="23485" y="20315"/>
                  </a:lnTo>
                  <a:lnTo>
                    <a:pt x="23773" y="19402"/>
                  </a:lnTo>
                  <a:lnTo>
                    <a:pt x="24061" y="18394"/>
                  </a:lnTo>
                  <a:lnTo>
                    <a:pt x="24253" y="17337"/>
                  </a:lnTo>
                  <a:lnTo>
                    <a:pt x="24349" y="16184"/>
                  </a:lnTo>
                  <a:lnTo>
                    <a:pt x="24397" y="14936"/>
                  </a:lnTo>
                  <a:lnTo>
                    <a:pt x="24349" y="13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1"/>
            <p:cNvSpPr/>
            <p:nvPr/>
          </p:nvSpPr>
          <p:spPr>
            <a:xfrm>
              <a:off x="2458075" y="675925"/>
              <a:ext cx="92475" cy="36050"/>
            </a:xfrm>
            <a:custGeom>
              <a:avLst/>
              <a:gdLst/>
              <a:ahLst/>
              <a:cxnLst/>
              <a:rect l="l" t="t" r="r" b="b"/>
              <a:pathLst>
                <a:path w="3699" h="1442" extrusionOk="0">
                  <a:moveTo>
                    <a:pt x="625" y="1"/>
                  </a:moveTo>
                  <a:lnTo>
                    <a:pt x="433" y="49"/>
                  </a:lnTo>
                  <a:lnTo>
                    <a:pt x="241" y="145"/>
                  </a:lnTo>
                  <a:lnTo>
                    <a:pt x="97" y="193"/>
                  </a:lnTo>
                  <a:lnTo>
                    <a:pt x="1" y="337"/>
                  </a:lnTo>
                  <a:lnTo>
                    <a:pt x="1" y="481"/>
                  </a:lnTo>
                  <a:lnTo>
                    <a:pt x="49" y="625"/>
                  </a:lnTo>
                  <a:lnTo>
                    <a:pt x="145" y="817"/>
                  </a:lnTo>
                  <a:lnTo>
                    <a:pt x="337" y="1009"/>
                  </a:lnTo>
                  <a:lnTo>
                    <a:pt x="577" y="1153"/>
                  </a:lnTo>
                  <a:lnTo>
                    <a:pt x="817" y="1249"/>
                  </a:lnTo>
                  <a:lnTo>
                    <a:pt x="1153" y="1345"/>
                  </a:lnTo>
                  <a:lnTo>
                    <a:pt x="1441" y="1393"/>
                  </a:lnTo>
                  <a:lnTo>
                    <a:pt x="2114" y="1441"/>
                  </a:lnTo>
                  <a:lnTo>
                    <a:pt x="2738" y="1393"/>
                  </a:lnTo>
                  <a:lnTo>
                    <a:pt x="3266" y="1249"/>
                  </a:lnTo>
                  <a:lnTo>
                    <a:pt x="3458" y="1201"/>
                  </a:lnTo>
                  <a:lnTo>
                    <a:pt x="3603" y="1057"/>
                  </a:lnTo>
                  <a:lnTo>
                    <a:pt x="3651" y="961"/>
                  </a:lnTo>
                  <a:lnTo>
                    <a:pt x="3699" y="817"/>
                  </a:lnTo>
                  <a:lnTo>
                    <a:pt x="3603" y="625"/>
                  </a:lnTo>
                  <a:lnTo>
                    <a:pt x="3410" y="481"/>
                  </a:lnTo>
                  <a:lnTo>
                    <a:pt x="3122" y="337"/>
                  </a:lnTo>
                  <a:lnTo>
                    <a:pt x="2786" y="241"/>
                  </a:lnTo>
                  <a:lnTo>
                    <a:pt x="2402" y="97"/>
                  </a:lnTo>
                  <a:lnTo>
                    <a:pt x="1970" y="49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1"/>
            <p:cNvSpPr/>
            <p:nvPr/>
          </p:nvSpPr>
          <p:spPr>
            <a:xfrm>
              <a:off x="2458075" y="675925"/>
              <a:ext cx="92475" cy="36050"/>
            </a:xfrm>
            <a:custGeom>
              <a:avLst/>
              <a:gdLst/>
              <a:ahLst/>
              <a:cxnLst/>
              <a:rect l="l" t="t" r="r" b="b"/>
              <a:pathLst>
                <a:path w="3699" h="1442" fill="none" extrusionOk="0">
                  <a:moveTo>
                    <a:pt x="1153" y="1"/>
                  </a:moveTo>
                  <a:lnTo>
                    <a:pt x="1153" y="1"/>
                  </a:lnTo>
                  <a:lnTo>
                    <a:pt x="625" y="1"/>
                  </a:lnTo>
                  <a:lnTo>
                    <a:pt x="433" y="49"/>
                  </a:lnTo>
                  <a:lnTo>
                    <a:pt x="241" y="145"/>
                  </a:lnTo>
                  <a:lnTo>
                    <a:pt x="97" y="193"/>
                  </a:lnTo>
                  <a:lnTo>
                    <a:pt x="1" y="337"/>
                  </a:lnTo>
                  <a:lnTo>
                    <a:pt x="1" y="481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145" y="817"/>
                  </a:lnTo>
                  <a:lnTo>
                    <a:pt x="337" y="1009"/>
                  </a:lnTo>
                  <a:lnTo>
                    <a:pt x="577" y="1153"/>
                  </a:lnTo>
                  <a:lnTo>
                    <a:pt x="817" y="1249"/>
                  </a:lnTo>
                  <a:lnTo>
                    <a:pt x="1153" y="1345"/>
                  </a:lnTo>
                  <a:lnTo>
                    <a:pt x="1441" y="1393"/>
                  </a:lnTo>
                  <a:lnTo>
                    <a:pt x="2114" y="1441"/>
                  </a:lnTo>
                  <a:lnTo>
                    <a:pt x="2114" y="1441"/>
                  </a:lnTo>
                  <a:lnTo>
                    <a:pt x="2738" y="1393"/>
                  </a:lnTo>
                  <a:lnTo>
                    <a:pt x="3266" y="1249"/>
                  </a:lnTo>
                  <a:lnTo>
                    <a:pt x="3458" y="1201"/>
                  </a:lnTo>
                  <a:lnTo>
                    <a:pt x="3603" y="1057"/>
                  </a:lnTo>
                  <a:lnTo>
                    <a:pt x="3651" y="961"/>
                  </a:lnTo>
                  <a:lnTo>
                    <a:pt x="3699" y="817"/>
                  </a:lnTo>
                  <a:lnTo>
                    <a:pt x="3699" y="817"/>
                  </a:lnTo>
                  <a:lnTo>
                    <a:pt x="3603" y="625"/>
                  </a:lnTo>
                  <a:lnTo>
                    <a:pt x="3410" y="481"/>
                  </a:lnTo>
                  <a:lnTo>
                    <a:pt x="3122" y="337"/>
                  </a:lnTo>
                  <a:lnTo>
                    <a:pt x="2786" y="241"/>
                  </a:lnTo>
                  <a:lnTo>
                    <a:pt x="2402" y="97"/>
                  </a:lnTo>
                  <a:lnTo>
                    <a:pt x="1970" y="49"/>
                  </a:lnTo>
                  <a:lnTo>
                    <a:pt x="1585" y="1"/>
                  </a:lnTo>
                  <a:lnTo>
                    <a:pt x="1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1"/>
            <p:cNvSpPr/>
            <p:nvPr/>
          </p:nvSpPr>
          <p:spPr>
            <a:xfrm>
              <a:off x="2497700" y="721550"/>
              <a:ext cx="52850" cy="28850"/>
            </a:xfrm>
            <a:custGeom>
              <a:avLst/>
              <a:gdLst/>
              <a:ahLst/>
              <a:cxnLst/>
              <a:rect l="l" t="t" r="r" b="b"/>
              <a:pathLst>
                <a:path w="2114" h="1154" extrusionOk="0">
                  <a:moveTo>
                    <a:pt x="1393" y="1"/>
                  </a:moveTo>
                  <a:lnTo>
                    <a:pt x="1105" y="49"/>
                  </a:lnTo>
                  <a:lnTo>
                    <a:pt x="817" y="97"/>
                  </a:lnTo>
                  <a:lnTo>
                    <a:pt x="529" y="193"/>
                  </a:lnTo>
                  <a:lnTo>
                    <a:pt x="289" y="289"/>
                  </a:lnTo>
                  <a:lnTo>
                    <a:pt x="96" y="433"/>
                  </a:lnTo>
                  <a:lnTo>
                    <a:pt x="0" y="577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96" y="913"/>
                  </a:lnTo>
                  <a:lnTo>
                    <a:pt x="289" y="1009"/>
                  </a:lnTo>
                  <a:lnTo>
                    <a:pt x="481" y="1105"/>
                  </a:lnTo>
                  <a:lnTo>
                    <a:pt x="673" y="1153"/>
                  </a:lnTo>
                  <a:lnTo>
                    <a:pt x="913" y="1153"/>
                  </a:lnTo>
                  <a:lnTo>
                    <a:pt x="1153" y="1105"/>
                  </a:lnTo>
                  <a:lnTo>
                    <a:pt x="1441" y="1057"/>
                  </a:lnTo>
                  <a:lnTo>
                    <a:pt x="1633" y="1009"/>
                  </a:lnTo>
                  <a:lnTo>
                    <a:pt x="1825" y="865"/>
                  </a:lnTo>
                  <a:lnTo>
                    <a:pt x="2018" y="769"/>
                  </a:lnTo>
                  <a:lnTo>
                    <a:pt x="2114" y="625"/>
                  </a:lnTo>
                  <a:lnTo>
                    <a:pt x="2114" y="433"/>
                  </a:lnTo>
                  <a:lnTo>
                    <a:pt x="2066" y="289"/>
                  </a:lnTo>
                  <a:lnTo>
                    <a:pt x="1969" y="145"/>
                  </a:lnTo>
                  <a:lnTo>
                    <a:pt x="1825" y="4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1"/>
            <p:cNvSpPr/>
            <p:nvPr/>
          </p:nvSpPr>
          <p:spPr>
            <a:xfrm>
              <a:off x="2497700" y="721550"/>
              <a:ext cx="52850" cy="28850"/>
            </a:xfrm>
            <a:custGeom>
              <a:avLst/>
              <a:gdLst/>
              <a:ahLst/>
              <a:cxnLst/>
              <a:rect l="l" t="t" r="r" b="b"/>
              <a:pathLst>
                <a:path w="2114" h="1154" fill="none" extrusionOk="0">
                  <a:moveTo>
                    <a:pt x="1393" y="1"/>
                  </a:moveTo>
                  <a:lnTo>
                    <a:pt x="1393" y="1"/>
                  </a:lnTo>
                  <a:lnTo>
                    <a:pt x="1105" y="49"/>
                  </a:lnTo>
                  <a:lnTo>
                    <a:pt x="817" y="97"/>
                  </a:lnTo>
                  <a:lnTo>
                    <a:pt x="529" y="193"/>
                  </a:lnTo>
                  <a:lnTo>
                    <a:pt x="289" y="289"/>
                  </a:lnTo>
                  <a:lnTo>
                    <a:pt x="96" y="433"/>
                  </a:lnTo>
                  <a:lnTo>
                    <a:pt x="0" y="577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96" y="913"/>
                  </a:lnTo>
                  <a:lnTo>
                    <a:pt x="96" y="913"/>
                  </a:lnTo>
                  <a:lnTo>
                    <a:pt x="289" y="1009"/>
                  </a:lnTo>
                  <a:lnTo>
                    <a:pt x="481" y="1105"/>
                  </a:lnTo>
                  <a:lnTo>
                    <a:pt x="673" y="1153"/>
                  </a:lnTo>
                  <a:lnTo>
                    <a:pt x="913" y="1153"/>
                  </a:lnTo>
                  <a:lnTo>
                    <a:pt x="913" y="1153"/>
                  </a:lnTo>
                  <a:lnTo>
                    <a:pt x="1153" y="1105"/>
                  </a:lnTo>
                  <a:lnTo>
                    <a:pt x="1441" y="1057"/>
                  </a:lnTo>
                  <a:lnTo>
                    <a:pt x="1633" y="1009"/>
                  </a:lnTo>
                  <a:lnTo>
                    <a:pt x="1825" y="865"/>
                  </a:lnTo>
                  <a:lnTo>
                    <a:pt x="2018" y="769"/>
                  </a:lnTo>
                  <a:lnTo>
                    <a:pt x="2114" y="625"/>
                  </a:lnTo>
                  <a:lnTo>
                    <a:pt x="2114" y="433"/>
                  </a:lnTo>
                  <a:lnTo>
                    <a:pt x="2066" y="289"/>
                  </a:lnTo>
                  <a:lnTo>
                    <a:pt x="2066" y="289"/>
                  </a:lnTo>
                  <a:lnTo>
                    <a:pt x="1969" y="145"/>
                  </a:lnTo>
                  <a:lnTo>
                    <a:pt x="1825" y="49"/>
                  </a:lnTo>
                  <a:lnTo>
                    <a:pt x="1633" y="1"/>
                  </a:lnTo>
                  <a:lnTo>
                    <a:pt x="13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1"/>
            <p:cNvSpPr/>
            <p:nvPr/>
          </p:nvSpPr>
          <p:spPr>
            <a:xfrm>
              <a:off x="2801450" y="934075"/>
              <a:ext cx="34850" cy="62450"/>
            </a:xfrm>
            <a:custGeom>
              <a:avLst/>
              <a:gdLst/>
              <a:ahLst/>
              <a:cxnLst/>
              <a:rect l="l" t="t" r="r" b="b"/>
              <a:pathLst>
                <a:path w="1394" h="2498" extrusionOk="0">
                  <a:moveTo>
                    <a:pt x="577" y="0"/>
                  </a:moveTo>
                  <a:lnTo>
                    <a:pt x="481" y="48"/>
                  </a:lnTo>
                  <a:lnTo>
                    <a:pt x="385" y="96"/>
                  </a:lnTo>
                  <a:lnTo>
                    <a:pt x="289" y="240"/>
                  </a:lnTo>
                  <a:lnTo>
                    <a:pt x="193" y="384"/>
                  </a:lnTo>
                  <a:lnTo>
                    <a:pt x="49" y="769"/>
                  </a:lnTo>
                  <a:lnTo>
                    <a:pt x="1" y="1201"/>
                  </a:lnTo>
                  <a:lnTo>
                    <a:pt x="1" y="1633"/>
                  </a:lnTo>
                  <a:lnTo>
                    <a:pt x="97" y="2017"/>
                  </a:lnTo>
                  <a:lnTo>
                    <a:pt x="193" y="2209"/>
                  </a:lnTo>
                  <a:lnTo>
                    <a:pt x="289" y="2353"/>
                  </a:lnTo>
                  <a:lnTo>
                    <a:pt x="433" y="2449"/>
                  </a:lnTo>
                  <a:lnTo>
                    <a:pt x="577" y="2497"/>
                  </a:lnTo>
                  <a:lnTo>
                    <a:pt x="865" y="2497"/>
                  </a:lnTo>
                  <a:lnTo>
                    <a:pt x="1009" y="2449"/>
                  </a:lnTo>
                  <a:lnTo>
                    <a:pt x="1153" y="2353"/>
                  </a:lnTo>
                  <a:lnTo>
                    <a:pt x="1201" y="2209"/>
                  </a:lnTo>
                  <a:lnTo>
                    <a:pt x="1346" y="1873"/>
                  </a:lnTo>
                  <a:lnTo>
                    <a:pt x="1394" y="1489"/>
                  </a:lnTo>
                  <a:lnTo>
                    <a:pt x="1346" y="1057"/>
                  </a:lnTo>
                  <a:lnTo>
                    <a:pt x="1201" y="673"/>
                  </a:lnTo>
                  <a:lnTo>
                    <a:pt x="1057" y="336"/>
                  </a:lnTo>
                  <a:lnTo>
                    <a:pt x="913" y="192"/>
                  </a:lnTo>
                  <a:lnTo>
                    <a:pt x="769" y="9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1"/>
            <p:cNvSpPr/>
            <p:nvPr/>
          </p:nvSpPr>
          <p:spPr>
            <a:xfrm>
              <a:off x="2801450" y="934075"/>
              <a:ext cx="34850" cy="62450"/>
            </a:xfrm>
            <a:custGeom>
              <a:avLst/>
              <a:gdLst/>
              <a:ahLst/>
              <a:cxnLst/>
              <a:rect l="l" t="t" r="r" b="b"/>
              <a:pathLst>
                <a:path w="1394" h="2498" fill="none" extrusionOk="0">
                  <a:moveTo>
                    <a:pt x="577" y="0"/>
                  </a:moveTo>
                  <a:lnTo>
                    <a:pt x="577" y="0"/>
                  </a:lnTo>
                  <a:lnTo>
                    <a:pt x="481" y="48"/>
                  </a:lnTo>
                  <a:lnTo>
                    <a:pt x="385" y="96"/>
                  </a:lnTo>
                  <a:lnTo>
                    <a:pt x="289" y="240"/>
                  </a:lnTo>
                  <a:lnTo>
                    <a:pt x="193" y="384"/>
                  </a:lnTo>
                  <a:lnTo>
                    <a:pt x="49" y="769"/>
                  </a:lnTo>
                  <a:lnTo>
                    <a:pt x="1" y="1201"/>
                  </a:lnTo>
                  <a:lnTo>
                    <a:pt x="1" y="1633"/>
                  </a:lnTo>
                  <a:lnTo>
                    <a:pt x="97" y="2017"/>
                  </a:lnTo>
                  <a:lnTo>
                    <a:pt x="193" y="2209"/>
                  </a:lnTo>
                  <a:lnTo>
                    <a:pt x="289" y="2353"/>
                  </a:lnTo>
                  <a:lnTo>
                    <a:pt x="433" y="2449"/>
                  </a:lnTo>
                  <a:lnTo>
                    <a:pt x="577" y="2497"/>
                  </a:lnTo>
                  <a:lnTo>
                    <a:pt x="577" y="2497"/>
                  </a:lnTo>
                  <a:lnTo>
                    <a:pt x="721" y="2497"/>
                  </a:lnTo>
                  <a:lnTo>
                    <a:pt x="721" y="2497"/>
                  </a:lnTo>
                  <a:lnTo>
                    <a:pt x="865" y="2497"/>
                  </a:lnTo>
                  <a:lnTo>
                    <a:pt x="1009" y="2449"/>
                  </a:lnTo>
                  <a:lnTo>
                    <a:pt x="1153" y="2353"/>
                  </a:lnTo>
                  <a:lnTo>
                    <a:pt x="1201" y="2209"/>
                  </a:lnTo>
                  <a:lnTo>
                    <a:pt x="1346" y="1873"/>
                  </a:lnTo>
                  <a:lnTo>
                    <a:pt x="1394" y="1489"/>
                  </a:lnTo>
                  <a:lnTo>
                    <a:pt x="1346" y="1057"/>
                  </a:lnTo>
                  <a:lnTo>
                    <a:pt x="1201" y="673"/>
                  </a:lnTo>
                  <a:lnTo>
                    <a:pt x="1057" y="336"/>
                  </a:lnTo>
                  <a:lnTo>
                    <a:pt x="913" y="192"/>
                  </a:lnTo>
                  <a:lnTo>
                    <a:pt x="769" y="96"/>
                  </a:lnTo>
                  <a:lnTo>
                    <a:pt x="769" y="96"/>
                  </a:lnTo>
                  <a:lnTo>
                    <a:pt x="673" y="0"/>
                  </a:lnTo>
                  <a:lnTo>
                    <a:pt x="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1"/>
            <p:cNvSpPr/>
            <p:nvPr/>
          </p:nvSpPr>
          <p:spPr>
            <a:xfrm>
              <a:off x="2763050" y="941275"/>
              <a:ext cx="24025" cy="43250"/>
            </a:xfrm>
            <a:custGeom>
              <a:avLst/>
              <a:gdLst/>
              <a:ahLst/>
              <a:cxnLst/>
              <a:rect l="l" t="t" r="r" b="b"/>
              <a:pathLst>
                <a:path w="961" h="1730" extrusionOk="0">
                  <a:moveTo>
                    <a:pt x="336" y="0"/>
                  </a:moveTo>
                  <a:lnTo>
                    <a:pt x="288" y="48"/>
                  </a:lnTo>
                  <a:lnTo>
                    <a:pt x="144" y="240"/>
                  </a:lnTo>
                  <a:lnTo>
                    <a:pt x="48" y="481"/>
                  </a:lnTo>
                  <a:lnTo>
                    <a:pt x="0" y="817"/>
                  </a:lnTo>
                  <a:lnTo>
                    <a:pt x="0" y="1105"/>
                  </a:lnTo>
                  <a:lnTo>
                    <a:pt x="96" y="1393"/>
                  </a:lnTo>
                  <a:lnTo>
                    <a:pt x="240" y="1633"/>
                  </a:lnTo>
                  <a:lnTo>
                    <a:pt x="336" y="1681"/>
                  </a:lnTo>
                  <a:lnTo>
                    <a:pt x="432" y="1729"/>
                  </a:lnTo>
                  <a:lnTo>
                    <a:pt x="624" y="1729"/>
                  </a:lnTo>
                  <a:lnTo>
                    <a:pt x="720" y="1681"/>
                  </a:lnTo>
                  <a:lnTo>
                    <a:pt x="864" y="1537"/>
                  </a:lnTo>
                  <a:lnTo>
                    <a:pt x="961" y="1297"/>
                  </a:lnTo>
                  <a:lnTo>
                    <a:pt x="961" y="1009"/>
                  </a:lnTo>
                  <a:lnTo>
                    <a:pt x="961" y="721"/>
                  </a:lnTo>
                  <a:lnTo>
                    <a:pt x="864" y="433"/>
                  </a:lnTo>
                  <a:lnTo>
                    <a:pt x="720" y="192"/>
                  </a:lnTo>
                  <a:lnTo>
                    <a:pt x="576" y="4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1"/>
            <p:cNvSpPr/>
            <p:nvPr/>
          </p:nvSpPr>
          <p:spPr>
            <a:xfrm>
              <a:off x="2763050" y="941275"/>
              <a:ext cx="24025" cy="43250"/>
            </a:xfrm>
            <a:custGeom>
              <a:avLst/>
              <a:gdLst/>
              <a:ahLst/>
              <a:cxnLst/>
              <a:rect l="l" t="t" r="r" b="b"/>
              <a:pathLst>
                <a:path w="961" h="1730" fill="none" extrusionOk="0">
                  <a:moveTo>
                    <a:pt x="432" y="0"/>
                  </a:moveTo>
                  <a:lnTo>
                    <a:pt x="432" y="0"/>
                  </a:lnTo>
                  <a:lnTo>
                    <a:pt x="336" y="0"/>
                  </a:lnTo>
                  <a:lnTo>
                    <a:pt x="288" y="48"/>
                  </a:lnTo>
                  <a:lnTo>
                    <a:pt x="144" y="240"/>
                  </a:lnTo>
                  <a:lnTo>
                    <a:pt x="48" y="481"/>
                  </a:lnTo>
                  <a:lnTo>
                    <a:pt x="0" y="817"/>
                  </a:lnTo>
                  <a:lnTo>
                    <a:pt x="0" y="1105"/>
                  </a:lnTo>
                  <a:lnTo>
                    <a:pt x="96" y="1393"/>
                  </a:lnTo>
                  <a:lnTo>
                    <a:pt x="240" y="1633"/>
                  </a:lnTo>
                  <a:lnTo>
                    <a:pt x="336" y="1681"/>
                  </a:lnTo>
                  <a:lnTo>
                    <a:pt x="432" y="1729"/>
                  </a:lnTo>
                  <a:lnTo>
                    <a:pt x="432" y="1729"/>
                  </a:lnTo>
                  <a:lnTo>
                    <a:pt x="528" y="1729"/>
                  </a:lnTo>
                  <a:lnTo>
                    <a:pt x="528" y="1729"/>
                  </a:lnTo>
                  <a:lnTo>
                    <a:pt x="624" y="1729"/>
                  </a:lnTo>
                  <a:lnTo>
                    <a:pt x="720" y="1681"/>
                  </a:lnTo>
                  <a:lnTo>
                    <a:pt x="864" y="1537"/>
                  </a:lnTo>
                  <a:lnTo>
                    <a:pt x="961" y="1297"/>
                  </a:lnTo>
                  <a:lnTo>
                    <a:pt x="961" y="1009"/>
                  </a:lnTo>
                  <a:lnTo>
                    <a:pt x="961" y="721"/>
                  </a:lnTo>
                  <a:lnTo>
                    <a:pt x="864" y="433"/>
                  </a:lnTo>
                  <a:lnTo>
                    <a:pt x="720" y="192"/>
                  </a:lnTo>
                  <a:lnTo>
                    <a:pt x="576" y="48"/>
                  </a:lnTo>
                  <a:lnTo>
                    <a:pt x="576" y="48"/>
                  </a:lnTo>
                  <a:lnTo>
                    <a:pt x="4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D6E281-2E4F-8486-1B71-73F10E66DD34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4CDF-233B-59A6-A038-45DD5019F05F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Heuristic Evaluation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58AE-0D57-E2B4-1383-19536450C448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2C732-7ACF-0087-33B6-CB7DF9506A89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BCC259-6BB7-3541-80AA-19A1277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47" y="1119200"/>
            <a:ext cx="1645574" cy="2904796"/>
          </a:xfrm>
          <a:prstGeom prst="rect">
            <a:avLst/>
          </a:prstGeom>
        </p:spPr>
      </p:pic>
      <p:grpSp>
        <p:nvGrpSpPr>
          <p:cNvPr id="7" name="Google Shape;6028;p117">
            <a:extLst>
              <a:ext uri="{FF2B5EF4-FFF2-40B4-BE49-F238E27FC236}">
                <a16:creationId xmlns:a16="http://schemas.microsoft.com/office/drawing/2014/main" id="{417E71CA-0454-9D4B-8177-535D55BA4DB5}"/>
              </a:ext>
            </a:extLst>
          </p:cNvPr>
          <p:cNvGrpSpPr/>
          <p:nvPr/>
        </p:nvGrpSpPr>
        <p:grpSpPr>
          <a:xfrm>
            <a:off x="3215606" y="2068105"/>
            <a:ext cx="643723" cy="399828"/>
            <a:chOff x="4923925" y="1877500"/>
            <a:chExt cx="59525" cy="36975"/>
          </a:xfrm>
        </p:grpSpPr>
        <p:sp>
          <p:nvSpPr>
            <p:cNvPr id="8" name="Google Shape;6029;p117">
              <a:extLst>
                <a:ext uri="{FF2B5EF4-FFF2-40B4-BE49-F238E27FC236}">
                  <a16:creationId xmlns:a16="http://schemas.microsoft.com/office/drawing/2014/main" id="{6C162F61-47D3-4A4C-986B-EC667B27C0B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0;p117">
              <a:extLst>
                <a:ext uri="{FF2B5EF4-FFF2-40B4-BE49-F238E27FC236}">
                  <a16:creationId xmlns:a16="http://schemas.microsoft.com/office/drawing/2014/main" id="{B388B409-8414-CA41-9995-F43D0F4829DC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EED6E8-BC44-2C42-BEAC-65804454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14" y="1119200"/>
            <a:ext cx="1596059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CC4A1-352E-E84C-BDD4-E0D524AF0BFD}"/>
              </a:ext>
            </a:extLst>
          </p:cNvPr>
          <p:cNvSpPr txBox="1"/>
          <p:nvPr/>
        </p:nvSpPr>
        <p:spPr>
          <a:xfrm>
            <a:off x="2119615" y="4107332"/>
            <a:ext cx="4630873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gd-GB" altLang="zh-CN" sz="1200" dirty="0">
                <a:latin typeface="+mj-lt"/>
              </a:rPr>
              <a:t>Transfer sharing function to your destination part/Add bin icon to make the user edit his/her own trip plan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F2F7D-AD13-D54B-B423-C27B340D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47" y="1119200"/>
            <a:ext cx="1584852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DA0DC3-1C09-ED45-A2FE-6221B2631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414" y="1119200"/>
            <a:ext cx="345831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44"/>
          <p:cNvSpPr txBox="1">
            <a:spLocks noGrp="1"/>
          </p:cNvSpPr>
          <p:nvPr>
            <p:ph type="subTitle" idx="1"/>
          </p:nvPr>
        </p:nvSpPr>
        <p:spPr>
          <a:xfrm>
            <a:off x="2109975" y="1689959"/>
            <a:ext cx="5074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 for your attention!</a:t>
            </a:r>
            <a:endParaRPr sz="2400"/>
          </a:p>
        </p:txBody>
      </p:sp>
      <p:sp>
        <p:nvSpPr>
          <p:cNvPr id="2830" name="Google Shape;2830;p44"/>
          <p:cNvSpPr/>
          <p:nvPr/>
        </p:nvSpPr>
        <p:spPr>
          <a:xfrm rot="10800000">
            <a:off x="3794446" y="2594345"/>
            <a:ext cx="1555119" cy="174751"/>
          </a:xfrm>
          <a:custGeom>
            <a:avLst/>
            <a:gdLst/>
            <a:ahLst/>
            <a:cxnLst/>
            <a:rect l="l" t="t" r="r" b="b"/>
            <a:pathLst>
              <a:path w="20452" h="2623" extrusionOk="0">
                <a:moveTo>
                  <a:pt x="19806" y="1"/>
                </a:moveTo>
                <a:lnTo>
                  <a:pt x="19342" y="41"/>
                </a:lnTo>
                <a:lnTo>
                  <a:pt x="18757" y="142"/>
                </a:lnTo>
                <a:lnTo>
                  <a:pt x="18051" y="283"/>
                </a:lnTo>
                <a:lnTo>
                  <a:pt x="17325" y="384"/>
                </a:lnTo>
                <a:lnTo>
                  <a:pt x="16539" y="505"/>
                </a:lnTo>
                <a:lnTo>
                  <a:pt x="15712" y="586"/>
                </a:lnTo>
                <a:lnTo>
                  <a:pt x="14824" y="666"/>
                </a:lnTo>
                <a:lnTo>
                  <a:pt x="13896" y="727"/>
                </a:lnTo>
                <a:lnTo>
                  <a:pt x="12928" y="787"/>
                </a:lnTo>
                <a:lnTo>
                  <a:pt x="11920" y="807"/>
                </a:lnTo>
                <a:lnTo>
                  <a:pt x="10851" y="828"/>
                </a:lnTo>
                <a:lnTo>
                  <a:pt x="9742" y="828"/>
                </a:lnTo>
                <a:lnTo>
                  <a:pt x="8592" y="807"/>
                </a:lnTo>
                <a:lnTo>
                  <a:pt x="7382" y="767"/>
                </a:lnTo>
                <a:lnTo>
                  <a:pt x="6152" y="707"/>
                </a:lnTo>
                <a:lnTo>
                  <a:pt x="4861" y="606"/>
                </a:lnTo>
                <a:lnTo>
                  <a:pt x="3530" y="505"/>
                </a:lnTo>
                <a:lnTo>
                  <a:pt x="2158" y="384"/>
                </a:lnTo>
                <a:lnTo>
                  <a:pt x="1614" y="344"/>
                </a:lnTo>
                <a:lnTo>
                  <a:pt x="1150" y="344"/>
                </a:lnTo>
                <a:lnTo>
                  <a:pt x="767" y="384"/>
                </a:lnTo>
                <a:lnTo>
                  <a:pt x="444" y="444"/>
                </a:lnTo>
                <a:lnTo>
                  <a:pt x="323" y="505"/>
                </a:lnTo>
                <a:lnTo>
                  <a:pt x="222" y="545"/>
                </a:lnTo>
                <a:lnTo>
                  <a:pt x="141" y="606"/>
                </a:lnTo>
                <a:lnTo>
                  <a:pt x="61" y="666"/>
                </a:lnTo>
                <a:lnTo>
                  <a:pt x="20" y="747"/>
                </a:lnTo>
                <a:lnTo>
                  <a:pt x="0" y="807"/>
                </a:lnTo>
                <a:lnTo>
                  <a:pt x="0" y="888"/>
                </a:lnTo>
                <a:lnTo>
                  <a:pt x="20" y="969"/>
                </a:lnTo>
                <a:lnTo>
                  <a:pt x="41" y="1050"/>
                </a:lnTo>
                <a:lnTo>
                  <a:pt x="101" y="1130"/>
                </a:lnTo>
                <a:lnTo>
                  <a:pt x="182" y="1211"/>
                </a:lnTo>
                <a:lnTo>
                  <a:pt x="283" y="1292"/>
                </a:lnTo>
                <a:lnTo>
                  <a:pt x="404" y="1372"/>
                </a:lnTo>
                <a:lnTo>
                  <a:pt x="545" y="1453"/>
                </a:lnTo>
                <a:lnTo>
                  <a:pt x="888" y="1614"/>
                </a:lnTo>
                <a:lnTo>
                  <a:pt x="1331" y="1776"/>
                </a:lnTo>
                <a:lnTo>
                  <a:pt x="1856" y="1897"/>
                </a:lnTo>
                <a:lnTo>
                  <a:pt x="2461" y="2018"/>
                </a:lnTo>
                <a:lnTo>
                  <a:pt x="3167" y="2098"/>
                </a:lnTo>
                <a:lnTo>
                  <a:pt x="4659" y="2260"/>
                </a:lnTo>
                <a:lnTo>
                  <a:pt x="6172" y="2401"/>
                </a:lnTo>
                <a:lnTo>
                  <a:pt x="7685" y="2522"/>
                </a:lnTo>
                <a:lnTo>
                  <a:pt x="9197" y="2603"/>
                </a:lnTo>
                <a:lnTo>
                  <a:pt x="9964" y="2623"/>
                </a:lnTo>
                <a:lnTo>
                  <a:pt x="11517" y="2623"/>
                </a:lnTo>
                <a:lnTo>
                  <a:pt x="12303" y="2582"/>
                </a:lnTo>
                <a:lnTo>
                  <a:pt x="13090" y="2542"/>
                </a:lnTo>
                <a:lnTo>
                  <a:pt x="13876" y="2481"/>
                </a:lnTo>
                <a:lnTo>
                  <a:pt x="14683" y="2381"/>
                </a:lnTo>
                <a:lnTo>
                  <a:pt x="15490" y="2280"/>
                </a:lnTo>
                <a:lnTo>
                  <a:pt x="16276" y="2139"/>
                </a:lnTo>
                <a:lnTo>
                  <a:pt x="17023" y="1957"/>
                </a:lnTo>
                <a:lnTo>
                  <a:pt x="17708" y="1776"/>
                </a:lnTo>
                <a:lnTo>
                  <a:pt x="18334" y="1554"/>
                </a:lnTo>
                <a:lnTo>
                  <a:pt x="18898" y="1332"/>
                </a:lnTo>
                <a:lnTo>
                  <a:pt x="19362" y="1110"/>
                </a:lnTo>
                <a:lnTo>
                  <a:pt x="19766" y="888"/>
                </a:lnTo>
                <a:lnTo>
                  <a:pt x="20088" y="686"/>
                </a:lnTo>
                <a:lnTo>
                  <a:pt x="20310" y="485"/>
                </a:lnTo>
                <a:lnTo>
                  <a:pt x="20371" y="404"/>
                </a:lnTo>
                <a:lnTo>
                  <a:pt x="20431" y="323"/>
                </a:lnTo>
                <a:lnTo>
                  <a:pt x="20451" y="243"/>
                </a:lnTo>
                <a:lnTo>
                  <a:pt x="20451" y="182"/>
                </a:lnTo>
                <a:lnTo>
                  <a:pt x="20411" y="122"/>
                </a:lnTo>
                <a:lnTo>
                  <a:pt x="20350" y="81"/>
                </a:lnTo>
                <a:lnTo>
                  <a:pt x="20270" y="41"/>
                </a:lnTo>
                <a:lnTo>
                  <a:pt x="20149" y="21"/>
                </a:lnTo>
                <a:lnTo>
                  <a:pt x="199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1" name="Google Shape;2831;p44"/>
          <p:cNvGrpSpPr/>
          <p:nvPr/>
        </p:nvGrpSpPr>
        <p:grpSpPr>
          <a:xfrm>
            <a:off x="4323348" y="530631"/>
            <a:ext cx="853142" cy="526018"/>
            <a:chOff x="4908575" y="2482875"/>
            <a:chExt cx="654350" cy="403450"/>
          </a:xfrm>
        </p:grpSpPr>
        <p:sp>
          <p:nvSpPr>
            <p:cNvPr id="2832" name="Google Shape;2832;p44"/>
            <p:cNvSpPr/>
            <p:nvPr/>
          </p:nvSpPr>
          <p:spPr>
            <a:xfrm>
              <a:off x="4926575" y="2482875"/>
              <a:ext cx="636350" cy="342200"/>
            </a:xfrm>
            <a:custGeom>
              <a:avLst/>
              <a:gdLst/>
              <a:ahLst/>
              <a:cxnLst/>
              <a:rect l="l" t="t" r="r" b="b"/>
              <a:pathLst>
                <a:path w="25454" h="13688" extrusionOk="0">
                  <a:moveTo>
                    <a:pt x="11142" y="1"/>
                  </a:moveTo>
                  <a:lnTo>
                    <a:pt x="10326" y="97"/>
                  </a:lnTo>
                  <a:lnTo>
                    <a:pt x="9990" y="145"/>
                  </a:lnTo>
                  <a:lnTo>
                    <a:pt x="9654" y="241"/>
                  </a:lnTo>
                  <a:lnTo>
                    <a:pt x="9077" y="529"/>
                  </a:lnTo>
                  <a:lnTo>
                    <a:pt x="8597" y="817"/>
                  </a:lnTo>
                  <a:lnTo>
                    <a:pt x="8165" y="1201"/>
                  </a:lnTo>
                  <a:lnTo>
                    <a:pt x="7781" y="1634"/>
                  </a:lnTo>
                  <a:lnTo>
                    <a:pt x="7444" y="2066"/>
                  </a:lnTo>
                  <a:lnTo>
                    <a:pt x="7156" y="2498"/>
                  </a:lnTo>
                  <a:lnTo>
                    <a:pt x="6916" y="2930"/>
                  </a:lnTo>
                  <a:lnTo>
                    <a:pt x="6724" y="3410"/>
                  </a:lnTo>
                  <a:lnTo>
                    <a:pt x="6388" y="4275"/>
                  </a:lnTo>
                  <a:lnTo>
                    <a:pt x="6244" y="4995"/>
                  </a:lnTo>
                  <a:lnTo>
                    <a:pt x="6148" y="5668"/>
                  </a:lnTo>
                  <a:lnTo>
                    <a:pt x="5571" y="5524"/>
                  </a:lnTo>
                  <a:lnTo>
                    <a:pt x="4995" y="5379"/>
                  </a:lnTo>
                  <a:lnTo>
                    <a:pt x="4275" y="5283"/>
                  </a:lnTo>
                  <a:lnTo>
                    <a:pt x="3458" y="5235"/>
                  </a:lnTo>
                  <a:lnTo>
                    <a:pt x="2690" y="5235"/>
                  </a:lnTo>
                  <a:lnTo>
                    <a:pt x="2354" y="5283"/>
                  </a:lnTo>
                  <a:lnTo>
                    <a:pt x="2018" y="5379"/>
                  </a:lnTo>
                  <a:lnTo>
                    <a:pt x="1681" y="5476"/>
                  </a:lnTo>
                  <a:lnTo>
                    <a:pt x="1441" y="5668"/>
                  </a:lnTo>
                  <a:lnTo>
                    <a:pt x="1201" y="5860"/>
                  </a:lnTo>
                  <a:lnTo>
                    <a:pt x="1009" y="6148"/>
                  </a:lnTo>
                  <a:lnTo>
                    <a:pt x="817" y="6436"/>
                  </a:lnTo>
                  <a:lnTo>
                    <a:pt x="673" y="6772"/>
                  </a:lnTo>
                  <a:lnTo>
                    <a:pt x="385" y="7541"/>
                  </a:lnTo>
                  <a:lnTo>
                    <a:pt x="193" y="8357"/>
                  </a:lnTo>
                  <a:lnTo>
                    <a:pt x="48" y="9125"/>
                  </a:lnTo>
                  <a:lnTo>
                    <a:pt x="0" y="9846"/>
                  </a:lnTo>
                  <a:lnTo>
                    <a:pt x="0" y="10374"/>
                  </a:lnTo>
                  <a:lnTo>
                    <a:pt x="48" y="10662"/>
                  </a:lnTo>
                  <a:lnTo>
                    <a:pt x="145" y="10710"/>
                  </a:lnTo>
                  <a:lnTo>
                    <a:pt x="385" y="10806"/>
                  </a:lnTo>
                  <a:lnTo>
                    <a:pt x="1201" y="10950"/>
                  </a:lnTo>
                  <a:lnTo>
                    <a:pt x="3987" y="11383"/>
                  </a:lnTo>
                  <a:lnTo>
                    <a:pt x="7973" y="11863"/>
                  </a:lnTo>
                  <a:lnTo>
                    <a:pt x="12535" y="12439"/>
                  </a:lnTo>
                  <a:lnTo>
                    <a:pt x="21035" y="13352"/>
                  </a:lnTo>
                  <a:lnTo>
                    <a:pt x="23917" y="13640"/>
                  </a:lnTo>
                  <a:lnTo>
                    <a:pt x="24733" y="13688"/>
                  </a:lnTo>
                  <a:lnTo>
                    <a:pt x="25070" y="13688"/>
                  </a:lnTo>
                  <a:lnTo>
                    <a:pt x="25118" y="13640"/>
                  </a:lnTo>
                  <a:lnTo>
                    <a:pt x="25166" y="13496"/>
                  </a:lnTo>
                  <a:lnTo>
                    <a:pt x="25262" y="13015"/>
                  </a:lnTo>
                  <a:lnTo>
                    <a:pt x="25358" y="12343"/>
                  </a:lnTo>
                  <a:lnTo>
                    <a:pt x="25454" y="11575"/>
                  </a:lnTo>
                  <a:lnTo>
                    <a:pt x="25454" y="10710"/>
                  </a:lnTo>
                  <a:lnTo>
                    <a:pt x="25454" y="9942"/>
                  </a:lnTo>
                  <a:lnTo>
                    <a:pt x="25358" y="9270"/>
                  </a:lnTo>
                  <a:lnTo>
                    <a:pt x="25310" y="8981"/>
                  </a:lnTo>
                  <a:lnTo>
                    <a:pt x="25262" y="8789"/>
                  </a:lnTo>
                  <a:lnTo>
                    <a:pt x="25118" y="8597"/>
                  </a:lnTo>
                  <a:lnTo>
                    <a:pt x="25022" y="8453"/>
                  </a:lnTo>
                  <a:lnTo>
                    <a:pt x="24685" y="8165"/>
                  </a:lnTo>
                  <a:lnTo>
                    <a:pt x="24253" y="7973"/>
                  </a:lnTo>
                  <a:lnTo>
                    <a:pt x="23869" y="7781"/>
                  </a:lnTo>
                  <a:lnTo>
                    <a:pt x="23149" y="7589"/>
                  </a:lnTo>
                  <a:lnTo>
                    <a:pt x="22860" y="7541"/>
                  </a:lnTo>
                  <a:lnTo>
                    <a:pt x="22908" y="7060"/>
                  </a:lnTo>
                  <a:lnTo>
                    <a:pt x="23005" y="6004"/>
                  </a:lnTo>
                  <a:lnTo>
                    <a:pt x="23053" y="5331"/>
                  </a:lnTo>
                  <a:lnTo>
                    <a:pt x="23053" y="4659"/>
                  </a:lnTo>
                  <a:lnTo>
                    <a:pt x="23005" y="3987"/>
                  </a:lnTo>
                  <a:lnTo>
                    <a:pt x="22908" y="3410"/>
                  </a:lnTo>
                  <a:lnTo>
                    <a:pt x="22860" y="3314"/>
                  </a:lnTo>
                  <a:lnTo>
                    <a:pt x="22716" y="3170"/>
                  </a:lnTo>
                  <a:lnTo>
                    <a:pt x="22380" y="2834"/>
                  </a:lnTo>
                  <a:lnTo>
                    <a:pt x="21804" y="2498"/>
                  </a:lnTo>
                  <a:lnTo>
                    <a:pt x="21132" y="2162"/>
                  </a:lnTo>
                  <a:lnTo>
                    <a:pt x="20315" y="1826"/>
                  </a:lnTo>
                  <a:lnTo>
                    <a:pt x="19403" y="1489"/>
                  </a:lnTo>
                  <a:lnTo>
                    <a:pt x="18394" y="1201"/>
                  </a:lnTo>
                  <a:lnTo>
                    <a:pt x="17338" y="865"/>
                  </a:lnTo>
                  <a:lnTo>
                    <a:pt x="16233" y="625"/>
                  </a:lnTo>
                  <a:lnTo>
                    <a:pt x="15128" y="385"/>
                  </a:lnTo>
                  <a:lnTo>
                    <a:pt x="14072" y="193"/>
                  </a:lnTo>
                  <a:lnTo>
                    <a:pt x="13015" y="49"/>
                  </a:lnTo>
                  <a:lnTo>
                    <a:pt x="120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4"/>
            <p:cNvSpPr/>
            <p:nvPr/>
          </p:nvSpPr>
          <p:spPr>
            <a:xfrm>
              <a:off x="4926575" y="2482875"/>
              <a:ext cx="636350" cy="342200"/>
            </a:xfrm>
            <a:custGeom>
              <a:avLst/>
              <a:gdLst/>
              <a:ahLst/>
              <a:cxnLst/>
              <a:rect l="l" t="t" r="r" b="b"/>
              <a:pathLst>
                <a:path w="25454" h="13688" fill="none" extrusionOk="0">
                  <a:moveTo>
                    <a:pt x="6148" y="5668"/>
                  </a:moveTo>
                  <a:lnTo>
                    <a:pt x="6148" y="5668"/>
                  </a:lnTo>
                  <a:lnTo>
                    <a:pt x="6244" y="4995"/>
                  </a:lnTo>
                  <a:lnTo>
                    <a:pt x="6388" y="4275"/>
                  </a:lnTo>
                  <a:lnTo>
                    <a:pt x="6724" y="3410"/>
                  </a:lnTo>
                  <a:lnTo>
                    <a:pt x="6916" y="2930"/>
                  </a:lnTo>
                  <a:lnTo>
                    <a:pt x="7156" y="2498"/>
                  </a:lnTo>
                  <a:lnTo>
                    <a:pt x="7444" y="2066"/>
                  </a:lnTo>
                  <a:lnTo>
                    <a:pt x="7781" y="1634"/>
                  </a:lnTo>
                  <a:lnTo>
                    <a:pt x="8165" y="1201"/>
                  </a:lnTo>
                  <a:lnTo>
                    <a:pt x="8597" y="817"/>
                  </a:lnTo>
                  <a:lnTo>
                    <a:pt x="9077" y="529"/>
                  </a:lnTo>
                  <a:lnTo>
                    <a:pt x="9654" y="241"/>
                  </a:lnTo>
                  <a:lnTo>
                    <a:pt x="9654" y="241"/>
                  </a:lnTo>
                  <a:lnTo>
                    <a:pt x="9990" y="145"/>
                  </a:lnTo>
                  <a:lnTo>
                    <a:pt x="10326" y="97"/>
                  </a:lnTo>
                  <a:lnTo>
                    <a:pt x="11142" y="1"/>
                  </a:lnTo>
                  <a:lnTo>
                    <a:pt x="12007" y="1"/>
                  </a:lnTo>
                  <a:lnTo>
                    <a:pt x="13015" y="49"/>
                  </a:lnTo>
                  <a:lnTo>
                    <a:pt x="14072" y="193"/>
                  </a:lnTo>
                  <a:lnTo>
                    <a:pt x="15128" y="385"/>
                  </a:lnTo>
                  <a:lnTo>
                    <a:pt x="16233" y="625"/>
                  </a:lnTo>
                  <a:lnTo>
                    <a:pt x="17338" y="865"/>
                  </a:lnTo>
                  <a:lnTo>
                    <a:pt x="18394" y="1201"/>
                  </a:lnTo>
                  <a:lnTo>
                    <a:pt x="19403" y="1489"/>
                  </a:lnTo>
                  <a:lnTo>
                    <a:pt x="20315" y="1826"/>
                  </a:lnTo>
                  <a:lnTo>
                    <a:pt x="21132" y="2162"/>
                  </a:lnTo>
                  <a:lnTo>
                    <a:pt x="21804" y="2498"/>
                  </a:lnTo>
                  <a:lnTo>
                    <a:pt x="22380" y="2834"/>
                  </a:lnTo>
                  <a:lnTo>
                    <a:pt x="22716" y="3170"/>
                  </a:lnTo>
                  <a:lnTo>
                    <a:pt x="22860" y="3314"/>
                  </a:lnTo>
                  <a:lnTo>
                    <a:pt x="22908" y="3410"/>
                  </a:lnTo>
                  <a:lnTo>
                    <a:pt x="22908" y="3410"/>
                  </a:lnTo>
                  <a:lnTo>
                    <a:pt x="23005" y="3987"/>
                  </a:lnTo>
                  <a:lnTo>
                    <a:pt x="23053" y="4659"/>
                  </a:lnTo>
                  <a:lnTo>
                    <a:pt x="23053" y="5331"/>
                  </a:lnTo>
                  <a:lnTo>
                    <a:pt x="23005" y="6004"/>
                  </a:lnTo>
                  <a:lnTo>
                    <a:pt x="22908" y="7060"/>
                  </a:lnTo>
                  <a:lnTo>
                    <a:pt x="22860" y="7541"/>
                  </a:lnTo>
                  <a:lnTo>
                    <a:pt x="22860" y="7541"/>
                  </a:lnTo>
                  <a:lnTo>
                    <a:pt x="23149" y="7589"/>
                  </a:lnTo>
                  <a:lnTo>
                    <a:pt x="23869" y="7781"/>
                  </a:lnTo>
                  <a:lnTo>
                    <a:pt x="24253" y="7973"/>
                  </a:lnTo>
                  <a:lnTo>
                    <a:pt x="24685" y="8165"/>
                  </a:lnTo>
                  <a:lnTo>
                    <a:pt x="25022" y="8453"/>
                  </a:lnTo>
                  <a:lnTo>
                    <a:pt x="25118" y="8597"/>
                  </a:lnTo>
                  <a:lnTo>
                    <a:pt x="25262" y="8789"/>
                  </a:lnTo>
                  <a:lnTo>
                    <a:pt x="25262" y="8789"/>
                  </a:lnTo>
                  <a:lnTo>
                    <a:pt x="25310" y="8981"/>
                  </a:lnTo>
                  <a:lnTo>
                    <a:pt x="25358" y="9270"/>
                  </a:lnTo>
                  <a:lnTo>
                    <a:pt x="25454" y="9942"/>
                  </a:lnTo>
                  <a:lnTo>
                    <a:pt x="25454" y="10710"/>
                  </a:lnTo>
                  <a:lnTo>
                    <a:pt x="25454" y="11575"/>
                  </a:lnTo>
                  <a:lnTo>
                    <a:pt x="25358" y="12343"/>
                  </a:lnTo>
                  <a:lnTo>
                    <a:pt x="25262" y="13015"/>
                  </a:lnTo>
                  <a:lnTo>
                    <a:pt x="25166" y="13496"/>
                  </a:lnTo>
                  <a:lnTo>
                    <a:pt x="25118" y="13640"/>
                  </a:lnTo>
                  <a:lnTo>
                    <a:pt x="25070" y="13688"/>
                  </a:lnTo>
                  <a:lnTo>
                    <a:pt x="25070" y="13688"/>
                  </a:lnTo>
                  <a:lnTo>
                    <a:pt x="24733" y="13688"/>
                  </a:lnTo>
                  <a:lnTo>
                    <a:pt x="23917" y="13640"/>
                  </a:lnTo>
                  <a:lnTo>
                    <a:pt x="21035" y="13352"/>
                  </a:lnTo>
                  <a:lnTo>
                    <a:pt x="12535" y="12439"/>
                  </a:lnTo>
                  <a:lnTo>
                    <a:pt x="7973" y="11863"/>
                  </a:lnTo>
                  <a:lnTo>
                    <a:pt x="3987" y="11383"/>
                  </a:lnTo>
                  <a:lnTo>
                    <a:pt x="1201" y="10950"/>
                  </a:lnTo>
                  <a:lnTo>
                    <a:pt x="385" y="10806"/>
                  </a:lnTo>
                  <a:lnTo>
                    <a:pt x="145" y="10710"/>
                  </a:lnTo>
                  <a:lnTo>
                    <a:pt x="48" y="10662"/>
                  </a:lnTo>
                  <a:lnTo>
                    <a:pt x="48" y="10662"/>
                  </a:lnTo>
                  <a:lnTo>
                    <a:pt x="0" y="10374"/>
                  </a:lnTo>
                  <a:lnTo>
                    <a:pt x="0" y="9846"/>
                  </a:lnTo>
                  <a:lnTo>
                    <a:pt x="48" y="9125"/>
                  </a:lnTo>
                  <a:lnTo>
                    <a:pt x="193" y="8357"/>
                  </a:lnTo>
                  <a:lnTo>
                    <a:pt x="385" y="7541"/>
                  </a:lnTo>
                  <a:lnTo>
                    <a:pt x="673" y="6772"/>
                  </a:lnTo>
                  <a:lnTo>
                    <a:pt x="817" y="6436"/>
                  </a:lnTo>
                  <a:lnTo>
                    <a:pt x="1009" y="6148"/>
                  </a:lnTo>
                  <a:lnTo>
                    <a:pt x="1201" y="5860"/>
                  </a:lnTo>
                  <a:lnTo>
                    <a:pt x="1441" y="5668"/>
                  </a:lnTo>
                  <a:lnTo>
                    <a:pt x="1441" y="5668"/>
                  </a:lnTo>
                  <a:lnTo>
                    <a:pt x="1681" y="5476"/>
                  </a:lnTo>
                  <a:lnTo>
                    <a:pt x="2018" y="5379"/>
                  </a:lnTo>
                  <a:lnTo>
                    <a:pt x="2354" y="5283"/>
                  </a:lnTo>
                  <a:lnTo>
                    <a:pt x="2690" y="5235"/>
                  </a:lnTo>
                  <a:lnTo>
                    <a:pt x="3458" y="5235"/>
                  </a:lnTo>
                  <a:lnTo>
                    <a:pt x="4275" y="5283"/>
                  </a:lnTo>
                  <a:lnTo>
                    <a:pt x="4995" y="5379"/>
                  </a:lnTo>
                  <a:lnTo>
                    <a:pt x="5571" y="5524"/>
                  </a:lnTo>
                  <a:lnTo>
                    <a:pt x="6148" y="56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4"/>
            <p:cNvSpPr/>
            <p:nvPr/>
          </p:nvSpPr>
          <p:spPr>
            <a:xfrm>
              <a:off x="5211125" y="2683375"/>
              <a:ext cx="50450" cy="18050"/>
            </a:xfrm>
            <a:custGeom>
              <a:avLst/>
              <a:gdLst/>
              <a:ahLst/>
              <a:cxnLst/>
              <a:rect l="l" t="t" r="r" b="b"/>
              <a:pathLst>
                <a:path w="2018" h="722" extrusionOk="0">
                  <a:moveTo>
                    <a:pt x="625" y="1"/>
                  </a:moveTo>
                  <a:lnTo>
                    <a:pt x="289" y="49"/>
                  </a:lnTo>
                  <a:lnTo>
                    <a:pt x="96" y="97"/>
                  </a:lnTo>
                  <a:lnTo>
                    <a:pt x="0" y="145"/>
                  </a:lnTo>
                  <a:lnTo>
                    <a:pt x="0" y="193"/>
                  </a:lnTo>
                  <a:lnTo>
                    <a:pt x="0" y="289"/>
                  </a:lnTo>
                  <a:lnTo>
                    <a:pt x="48" y="385"/>
                  </a:lnTo>
                  <a:lnTo>
                    <a:pt x="289" y="529"/>
                  </a:lnTo>
                  <a:lnTo>
                    <a:pt x="625" y="625"/>
                  </a:lnTo>
                  <a:lnTo>
                    <a:pt x="1009" y="721"/>
                  </a:lnTo>
                  <a:lnTo>
                    <a:pt x="1393" y="721"/>
                  </a:lnTo>
                  <a:lnTo>
                    <a:pt x="1729" y="673"/>
                  </a:lnTo>
                  <a:lnTo>
                    <a:pt x="1873" y="625"/>
                  </a:lnTo>
                  <a:lnTo>
                    <a:pt x="1969" y="577"/>
                  </a:lnTo>
                  <a:lnTo>
                    <a:pt x="2017" y="481"/>
                  </a:lnTo>
                  <a:lnTo>
                    <a:pt x="2017" y="385"/>
                  </a:lnTo>
                  <a:lnTo>
                    <a:pt x="2017" y="337"/>
                  </a:lnTo>
                  <a:lnTo>
                    <a:pt x="1921" y="289"/>
                  </a:lnTo>
                  <a:lnTo>
                    <a:pt x="1681" y="193"/>
                  </a:lnTo>
                  <a:lnTo>
                    <a:pt x="1345" y="97"/>
                  </a:lnTo>
                  <a:lnTo>
                    <a:pt x="1009" y="4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4"/>
            <p:cNvSpPr/>
            <p:nvPr/>
          </p:nvSpPr>
          <p:spPr>
            <a:xfrm>
              <a:off x="5380400" y="2699000"/>
              <a:ext cx="44450" cy="15625"/>
            </a:xfrm>
            <a:custGeom>
              <a:avLst/>
              <a:gdLst/>
              <a:ahLst/>
              <a:cxnLst/>
              <a:rect l="l" t="t" r="r" b="b"/>
              <a:pathLst>
                <a:path w="1778" h="625" extrusionOk="0">
                  <a:moveTo>
                    <a:pt x="289" y="0"/>
                  </a:moveTo>
                  <a:lnTo>
                    <a:pt x="97" y="48"/>
                  </a:lnTo>
                  <a:lnTo>
                    <a:pt x="49" y="96"/>
                  </a:lnTo>
                  <a:lnTo>
                    <a:pt x="1" y="144"/>
                  </a:lnTo>
                  <a:lnTo>
                    <a:pt x="1" y="240"/>
                  </a:lnTo>
                  <a:lnTo>
                    <a:pt x="49" y="288"/>
                  </a:lnTo>
                  <a:lnTo>
                    <a:pt x="289" y="432"/>
                  </a:lnTo>
                  <a:lnTo>
                    <a:pt x="577" y="528"/>
                  </a:lnTo>
                  <a:lnTo>
                    <a:pt x="913" y="576"/>
                  </a:lnTo>
                  <a:lnTo>
                    <a:pt x="1250" y="625"/>
                  </a:lnTo>
                  <a:lnTo>
                    <a:pt x="1538" y="576"/>
                  </a:lnTo>
                  <a:lnTo>
                    <a:pt x="1730" y="480"/>
                  </a:lnTo>
                  <a:lnTo>
                    <a:pt x="1778" y="384"/>
                  </a:lnTo>
                  <a:lnTo>
                    <a:pt x="1778" y="336"/>
                  </a:lnTo>
                  <a:lnTo>
                    <a:pt x="1682" y="240"/>
                  </a:lnTo>
                  <a:lnTo>
                    <a:pt x="1490" y="144"/>
                  </a:lnTo>
                  <a:lnTo>
                    <a:pt x="1202" y="4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4"/>
            <p:cNvSpPr/>
            <p:nvPr/>
          </p:nvSpPr>
          <p:spPr>
            <a:xfrm>
              <a:off x="4926575" y="2747025"/>
              <a:ext cx="626750" cy="79250"/>
            </a:xfrm>
            <a:custGeom>
              <a:avLst/>
              <a:gdLst/>
              <a:ahLst/>
              <a:cxnLst/>
              <a:rect l="l" t="t" r="r" b="b"/>
              <a:pathLst>
                <a:path w="25070" h="3170" extrusionOk="0">
                  <a:moveTo>
                    <a:pt x="25070" y="3122"/>
                  </a:moveTo>
                  <a:lnTo>
                    <a:pt x="25070" y="3122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5070" y="3122"/>
                  </a:move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lnTo>
                    <a:pt x="25070" y="3122"/>
                  </a:lnTo>
                  <a:close/>
                  <a:moveTo>
                    <a:pt x="20747" y="2786"/>
                  </a:moveTo>
                  <a:lnTo>
                    <a:pt x="20747" y="2786"/>
                  </a:lnTo>
                  <a:lnTo>
                    <a:pt x="20747" y="2786"/>
                  </a:lnTo>
                  <a:lnTo>
                    <a:pt x="23533" y="3026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4974" y="3170"/>
                  </a:lnTo>
                  <a:lnTo>
                    <a:pt x="23533" y="3026"/>
                  </a:lnTo>
                  <a:lnTo>
                    <a:pt x="20747" y="2786"/>
                  </a:lnTo>
                  <a:close/>
                  <a:moveTo>
                    <a:pt x="9221" y="1441"/>
                  </a:moveTo>
                  <a:lnTo>
                    <a:pt x="9221" y="1441"/>
                  </a:lnTo>
                  <a:lnTo>
                    <a:pt x="9221" y="1441"/>
                  </a:lnTo>
                  <a:lnTo>
                    <a:pt x="15465" y="2209"/>
                  </a:lnTo>
                  <a:lnTo>
                    <a:pt x="15465" y="2209"/>
                  </a:lnTo>
                  <a:lnTo>
                    <a:pt x="15465" y="2209"/>
                  </a:lnTo>
                  <a:lnTo>
                    <a:pt x="9221" y="1441"/>
                  </a:lnTo>
                  <a:close/>
                  <a:moveTo>
                    <a:pt x="97" y="144"/>
                  </a:moveTo>
                  <a:lnTo>
                    <a:pt x="97" y="144"/>
                  </a:lnTo>
                  <a:lnTo>
                    <a:pt x="481" y="240"/>
                  </a:lnTo>
                  <a:lnTo>
                    <a:pt x="1249" y="384"/>
                  </a:lnTo>
                  <a:lnTo>
                    <a:pt x="3890" y="769"/>
                  </a:lnTo>
                  <a:lnTo>
                    <a:pt x="3890" y="769"/>
                  </a:lnTo>
                  <a:lnTo>
                    <a:pt x="3890" y="769"/>
                  </a:lnTo>
                  <a:lnTo>
                    <a:pt x="1249" y="384"/>
                  </a:lnTo>
                  <a:lnTo>
                    <a:pt x="481" y="240"/>
                  </a:lnTo>
                  <a:lnTo>
                    <a:pt x="97" y="144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97" y="144"/>
                  </a:lnTo>
                  <a:lnTo>
                    <a:pt x="97" y="144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48"/>
                  </a:move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4"/>
            <p:cNvSpPr/>
            <p:nvPr/>
          </p:nvSpPr>
          <p:spPr>
            <a:xfrm>
              <a:off x="5550900" y="2825050"/>
              <a:ext cx="2425" cy="1225"/>
            </a:xfrm>
            <a:custGeom>
              <a:avLst/>
              <a:gdLst/>
              <a:ahLst/>
              <a:cxnLst/>
              <a:rect l="l" t="t" r="r" b="b"/>
              <a:pathLst>
                <a:path w="97" h="49" fill="none" extrusionOk="0">
                  <a:moveTo>
                    <a:pt x="97" y="1"/>
                  </a:moveTo>
                  <a:lnTo>
                    <a:pt x="97" y="1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4"/>
            <p:cNvSpPr/>
            <p:nvPr/>
          </p:nvSpPr>
          <p:spPr>
            <a:xfrm>
              <a:off x="5553300" y="2825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4"/>
            <p:cNvSpPr/>
            <p:nvPr/>
          </p:nvSpPr>
          <p:spPr>
            <a:xfrm>
              <a:off x="5445250" y="2816650"/>
              <a:ext cx="105675" cy="9625"/>
            </a:xfrm>
            <a:custGeom>
              <a:avLst/>
              <a:gdLst/>
              <a:ahLst/>
              <a:cxnLst/>
              <a:rect l="l" t="t" r="r" b="b"/>
              <a:pathLst>
                <a:path w="4227" h="38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786" y="241"/>
                  </a:lnTo>
                  <a:lnTo>
                    <a:pt x="4227" y="385"/>
                  </a:lnTo>
                  <a:lnTo>
                    <a:pt x="4227" y="385"/>
                  </a:lnTo>
                  <a:lnTo>
                    <a:pt x="4227" y="385"/>
                  </a:lnTo>
                  <a:lnTo>
                    <a:pt x="2786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4"/>
            <p:cNvSpPr/>
            <p:nvPr/>
          </p:nvSpPr>
          <p:spPr>
            <a:xfrm>
              <a:off x="5157100" y="2783025"/>
              <a:ext cx="156100" cy="19250"/>
            </a:xfrm>
            <a:custGeom>
              <a:avLst/>
              <a:gdLst/>
              <a:ahLst/>
              <a:cxnLst/>
              <a:rect l="l" t="t" r="r" b="b"/>
              <a:pathLst>
                <a:path w="6244" h="7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244" y="769"/>
                  </a:lnTo>
                  <a:lnTo>
                    <a:pt x="6244" y="769"/>
                  </a:lnTo>
                  <a:lnTo>
                    <a:pt x="6244" y="76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4"/>
            <p:cNvSpPr/>
            <p:nvPr/>
          </p:nvSpPr>
          <p:spPr>
            <a:xfrm>
              <a:off x="4928975" y="2750625"/>
              <a:ext cx="94875" cy="15625"/>
            </a:xfrm>
            <a:custGeom>
              <a:avLst/>
              <a:gdLst/>
              <a:ahLst/>
              <a:cxnLst/>
              <a:rect l="l" t="t" r="r" b="b"/>
              <a:pathLst>
                <a:path w="3795" h="6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5" y="96"/>
                  </a:lnTo>
                  <a:lnTo>
                    <a:pt x="1153" y="240"/>
                  </a:lnTo>
                  <a:lnTo>
                    <a:pt x="3794" y="625"/>
                  </a:lnTo>
                  <a:lnTo>
                    <a:pt x="3794" y="625"/>
                  </a:lnTo>
                  <a:lnTo>
                    <a:pt x="3794" y="625"/>
                  </a:lnTo>
                  <a:lnTo>
                    <a:pt x="1153" y="240"/>
                  </a:lnTo>
                  <a:lnTo>
                    <a:pt x="385" y="9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4"/>
            <p:cNvSpPr/>
            <p:nvPr/>
          </p:nvSpPr>
          <p:spPr>
            <a:xfrm>
              <a:off x="4927775" y="2749425"/>
              <a:ext cx="1225" cy="1225"/>
            </a:xfrm>
            <a:custGeom>
              <a:avLst/>
              <a:gdLst/>
              <a:ahLst/>
              <a:cxnLst/>
              <a:rect l="l" t="t" r="r" b="b"/>
              <a:pathLst>
                <a:path w="49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4"/>
            <p:cNvSpPr/>
            <p:nvPr/>
          </p:nvSpPr>
          <p:spPr>
            <a:xfrm>
              <a:off x="4927775" y="274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4"/>
            <p:cNvSpPr/>
            <p:nvPr/>
          </p:nvSpPr>
          <p:spPr>
            <a:xfrm>
              <a:off x="4927775" y="27482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4"/>
            <p:cNvSpPr/>
            <p:nvPr/>
          </p:nvSpPr>
          <p:spPr>
            <a:xfrm>
              <a:off x="4927775" y="274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4"/>
            <p:cNvSpPr/>
            <p:nvPr/>
          </p:nvSpPr>
          <p:spPr>
            <a:xfrm>
              <a:off x="4927775" y="274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4"/>
            <p:cNvSpPr/>
            <p:nvPr/>
          </p:nvSpPr>
          <p:spPr>
            <a:xfrm>
              <a:off x="4927775" y="274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4"/>
            <p:cNvSpPr/>
            <p:nvPr/>
          </p:nvSpPr>
          <p:spPr>
            <a:xfrm>
              <a:off x="4927775" y="274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4"/>
            <p:cNvSpPr/>
            <p:nvPr/>
          </p:nvSpPr>
          <p:spPr>
            <a:xfrm>
              <a:off x="4927775" y="27470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4"/>
            <p:cNvSpPr/>
            <p:nvPr/>
          </p:nvSpPr>
          <p:spPr>
            <a:xfrm>
              <a:off x="49277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4"/>
            <p:cNvSpPr/>
            <p:nvPr/>
          </p:nvSpPr>
          <p:spPr>
            <a:xfrm>
              <a:off x="4926575" y="2747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4926575" y="2689375"/>
              <a:ext cx="632750" cy="136900"/>
            </a:xfrm>
            <a:custGeom>
              <a:avLst/>
              <a:gdLst/>
              <a:ahLst/>
              <a:cxnLst/>
              <a:rect l="l" t="t" r="r" b="b"/>
              <a:pathLst>
                <a:path w="25310" h="5476" extrusionOk="0">
                  <a:moveTo>
                    <a:pt x="5908" y="1"/>
                  </a:moveTo>
                  <a:lnTo>
                    <a:pt x="5523" y="97"/>
                  </a:lnTo>
                  <a:lnTo>
                    <a:pt x="5187" y="193"/>
                  </a:lnTo>
                  <a:lnTo>
                    <a:pt x="4851" y="337"/>
                  </a:lnTo>
                  <a:lnTo>
                    <a:pt x="4563" y="529"/>
                  </a:lnTo>
                  <a:lnTo>
                    <a:pt x="4323" y="721"/>
                  </a:lnTo>
                  <a:lnTo>
                    <a:pt x="4131" y="913"/>
                  </a:lnTo>
                  <a:lnTo>
                    <a:pt x="3987" y="1106"/>
                  </a:lnTo>
                  <a:lnTo>
                    <a:pt x="3698" y="1490"/>
                  </a:lnTo>
                  <a:lnTo>
                    <a:pt x="3554" y="1874"/>
                  </a:lnTo>
                  <a:lnTo>
                    <a:pt x="3458" y="2210"/>
                  </a:lnTo>
                  <a:lnTo>
                    <a:pt x="3410" y="2258"/>
                  </a:lnTo>
                  <a:lnTo>
                    <a:pt x="3362" y="2306"/>
                  </a:lnTo>
                  <a:lnTo>
                    <a:pt x="2930" y="2306"/>
                  </a:lnTo>
                  <a:lnTo>
                    <a:pt x="2594" y="2210"/>
                  </a:lnTo>
                  <a:lnTo>
                    <a:pt x="2018" y="2066"/>
                  </a:lnTo>
                  <a:lnTo>
                    <a:pt x="1345" y="1778"/>
                  </a:lnTo>
                  <a:lnTo>
                    <a:pt x="961" y="1586"/>
                  </a:lnTo>
                  <a:lnTo>
                    <a:pt x="625" y="1346"/>
                  </a:lnTo>
                  <a:lnTo>
                    <a:pt x="337" y="1058"/>
                  </a:lnTo>
                  <a:lnTo>
                    <a:pt x="97" y="673"/>
                  </a:lnTo>
                  <a:lnTo>
                    <a:pt x="0" y="1634"/>
                  </a:lnTo>
                  <a:lnTo>
                    <a:pt x="0" y="2018"/>
                  </a:lnTo>
                  <a:lnTo>
                    <a:pt x="0" y="2306"/>
                  </a:lnTo>
                  <a:lnTo>
                    <a:pt x="48" y="2306"/>
                  </a:lnTo>
                  <a:lnTo>
                    <a:pt x="48" y="2354"/>
                  </a:lnTo>
                  <a:lnTo>
                    <a:pt x="48" y="2402"/>
                  </a:lnTo>
                  <a:lnTo>
                    <a:pt x="97" y="2450"/>
                  </a:lnTo>
                  <a:lnTo>
                    <a:pt x="481" y="2546"/>
                  </a:lnTo>
                  <a:lnTo>
                    <a:pt x="1249" y="2690"/>
                  </a:lnTo>
                  <a:lnTo>
                    <a:pt x="3890" y="3075"/>
                  </a:lnTo>
                  <a:lnTo>
                    <a:pt x="3987" y="2642"/>
                  </a:lnTo>
                  <a:lnTo>
                    <a:pt x="4179" y="2162"/>
                  </a:lnTo>
                  <a:lnTo>
                    <a:pt x="4419" y="1778"/>
                  </a:lnTo>
                  <a:lnTo>
                    <a:pt x="4755" y="1394"/>
                  </a:lnTo>
                  <a:lnTo>
                    <a:pt x="5139" y="1106"/>
                  </a:lnTo>
                  <a:lnTo>
                    <a:pt x="5523" y="865"/>
                  </a:lnTo>
                  <a:lnTo>
                    <a:pt x="6004" y="721"/>
                  </a:lnTo>
                  <a:lnTo>
                    <a:pt x="6484" y="673"/>
                  </a:lnTo>
                  <a:lnTo>
                    <a:pt x="6772" y="721"/>
                  </a:lnTo>
                  <a:lnTo>
                    <a:pt x="7108" y="769"/>
                  </a:lnTo>
                  <a:lnTo>
                    <a:pt x="7396" y="817"/>
                  </a:lnTo>
                  <a:lnTo>
                    <a:pt x="7636" y="913"/>
                  </a:lnTo>
                  <a:lnTo>
                    <a:pt x="7925" y="1058"/>
                  </a:lnTo>
                  <a:lnTo>
                    <a:pt x="8117" y="1202"/>
                  </a:lnTo>
                  <a:lnTo>
                    <a:pt x="8357" y="1394"/>
                  </a:lnTo>
                  <a:lnTo>
                    <a:pt x="8693" y="1778"/>
                  </a:lnTo>
                  <a:lnTo>
                    <a:pt x="8933" y="2258"/>
                  </a:lnTo>
                  <a:lnTo>
                    <a:pt x="9125" y="2738"/>
                  </a:lnTo>
                  <a:lnTo>
                    <a:pt x="9221" y="3267"/>
                  </a:lnTo>
                  <a:lnTo>
                    <a:pt x="9221" y="3747"/>
                  </a:lnTo>
                  <a:lnTo>
                    <a:pt x="15465" y="4515"/>
                  </a:lnTo>
                  <a:lnTo>
                    <a:pt x="15609" y="4083"/>
                  </a:lnTo>
                  <a:lnTo>
                    <a:pt x="15801" y="3699"/>
                  </a:lnTo>
                  <a:lnTo>
                    <a:pt x="16089" y="3363"/>
                  </a:lnTo>
                  <a:lnTo>
                    <a:pt x="16377" y="3027"/>
                  </a:lnTo>
                  <a:lnTo>
                    <a:pt x="16713" y="2786"/>
                  </a:lnTo>
                  <a:lnTo>
                    <a:pt x="17097" y="2546"/>
                  </a:lnTo>
                  <a:lnTo>
                    <a:pt x="17530" y="2450"/>
                  </a:lnTo>
                  <a:lnTo>
                    <a:pt x="18010" y="2402"/>
                  </a:lnTo>
                  <a:lnTo>
                    <a:pt x="18250" y="2402"/>
                  </a:lnTo>
                  <a:lnTo>
                    <a:pt x="18826" y="2546"/>
                  </a:lnTo>
                  <a:lnTo>
                    <a:pt x="19307" y="2738"/>
                  </a:lnTo>
                  <a:lnTo>
                    <a:pt x="19739" y="3027"/>
                  </a:lnTo>
                  <a:lnTo>
                    <a:pt x="20075" y="3363"/>
                  </a:lnTo>
                  <a:lnTo>
                    <a:pt x="20363" y="3747"/>
                  </a:lnTo>
                  <a:lnTo>
                    <a:pt x="20555" y="4131"/>
                  </a:lnTo>
                  <a:lnTo>
                    <a:pt x="20651" y="4611"/>
                  </a:lnTo>
                  <a:lnTo>
                    <a:pt x="20747" y="5092"/>
                  </a:lnTo>
                  <a:lnTo>
                    <a:pt x="23533" y="5332"/>
                  </a:lnTo>
                  <a:lnTo>
                    <a:pt x="24974" y="5476"/>
                  </a:lnTo>
                  <a:lnTo>
                    <a:pt x="25070" y="5428"/>
                  </a:lnTo>
                  <a:lnTo>
                    <a:pt x="25166" y="5332"/>
                  </a:lnTo>
                  <a:lnTo>
                    <a:pt x="25214" y="5140"/>
                  </a:lnTo>
                  <a:lnTo>
                    <a:pt x="25310" y="4467"/>
                  </a:lnTo>
                  <a:lnTo>
                    <a:pt x="21324" y="4323"/>
                  </a:lnTo>
                  <a:lnTo>
                    <a:pt x="21180" y="3939"/>
                  </a:lnTo>
                  <a:lnTo>
                    <a:pt x="21035" y="3507"/>
                  </a:lnTo>
                  <a:lnTo>
                    <a:pt x="20747" y="3027"/>
                  </a:lnTo>
                  <a:lnTo>
                    <a:pt x="20555" y="2786"/>
                  </a:lnTo>
                  <a:lnTo>
                    <a:pt x="20315" y="2546"/>
                  </a:lnTo>
                  <a:lnTo>
                    <a:pt x="20075" y="2306"/>
                  </a:lnTo>
                  <a:lnTo>
                    <a:pt x="19787" y="2114"/>
                  </a:lnTo>
                  <a:lnTo>
                    <a:pt x="19451" y="1922"/>
                  </a:lnTo>
                  <a:lnTo>
                    <a:pt x="19066" y="1826"/>
                  </a:lnTo>
                  <a:lnTo>
                    <a:pt x="18586" y="1730"/>
                  </a:lnTo>
                  <a:lnTo>
                    <a:pt x="18106" y="1682"/>
                  </a:lnTo>
                  <a:lnTo>
                    <a:pt x="17482" y="1682"/>
                  </a:lnTo>
                  <a:lnTo>
                    <a:pt x="17049" y="1730"/>
                  </a:lnTo>
                  <a:lnTo>
                    <a:pt x="16665" y="1826"/>
                  </a:lnTo>
                  <a:lnTo>
                    <a:pt x="16329" y="1970"/>
                  </a:lnTo>
                  <a:lnTo>
                    <a:pt x="16041" y="2114"/>
                  </a:lnTo>
                  <a:lnTo>
                    <a:pt x="15801" y="2306"/>
                  </a:lnTo>
                  <a:lnTo>
                    <a:pt x="15369" y="2642"/>
                  </a:lnTo>
                  <a:lnTo>
                    <a:pt x="15032" y="3027"/>
                  </a:lnTo>
                  <a:lnTo>
                    <a:pt x="14840" y="3315"/>
                  </a:lnTo>
                  <a:lnTo>
                    <a:pt x="14696" y="3651"/>
                  </a:lnTo>
                  <a:lnTo>
                    <a:pt x="9894" y="3171"/>
                  </a:lnTo>
                  <a:lnTo>
                    <a:pt x="9846" y="2738"/>
                  </a:lnTo>
                  <a:lnTo>
                    <a:pt x="9750" y="2258"/>
                  </a:lnTo>
                  <a:lnTo>
                    <a:pt x="9509" y="1730"/>
                  </a:lnTo>
                  <a:lnTo>
                    <a:pt x="9365" y="1442"/>
                  </a:lnTo>
                  <a:lnTo>
                    <a:pt x="9125" y="1154"/>
                  </a:lnTo>
                  <a:lnTo>
                    <a:pt x="8885" y="913"/>
                  </a:lnTo>
                  <a:lnTo>
                    <a:pt x="8597" y="673"/>
                  </a:lnTo>
                  <a:lnTo>
                    <a:pt x="8261" y="433"/>
                  </a:lnTo>
                  <a:lnTo>
                    <a:pt x="7877" y="241"/>
                  </a:lnTo>
                  <a:lnTo>
                    <a:pt x="7396" y="97"/>
                  </a:lnTo>
                  <a:lnTo>
                    <a:pt x="6868" y="49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4926575" y="2689375"/>
              <a:ext cx="632750" cy="136900"/>
            </a:xfrm>
            <a:custGeom>
              <a:avLst/>
              <a:gdLst/>
              <a:ahLst/>
              <a:cxnLst/>
              <a:rect l="l" t="t" r="r" b="b"/>
              <a:pathLst>
                <a:path w="25310" h="5476" fill="none" extrusionOk="0">
                  <a:moveTo>
                    <a:pt x="6340" y="1"/>
                  </a:moveTo>
                  <a:lnTo>
                    <a:pt x="6340" y="1"/>
                  </a:lnTo>
                  <a:lnTo>
                    <a:pt x="5908" y="1"/>
                  </a:lnTo>
                  <a:lnTo>
                    <a:pt x="5523" y="97"/>
                  </a:lnTo>
                  <a:lnTo>
                    <a:pt x="5187" y="193"/>
                  </a:lnTo>
                  <a:lnTo>
                    <a:pt x="4851" y="337"/>
                  </a:lnTo>
                  <a:lnTo>
                    <a:pt x="4563" y="529"/>
                  </a:lnTo>
                  <a:lnTo>
                    <a:pt x="4323" y="721"/>
                  </a:lnTo>
                  <a:lnTo>
                    <a:pt x="4131" y="913"/>
                  </a:lnTo>
                  <a:lnTo>
                    <a:pt x="3987" y="1106"/>
                  </a:lnTo>
                  <a:lnTo>
                    <a:pt x="3698" y="1490"/>
                  </a:lnTo>
                  <a:lnTo>
                    <a:pt x="3554" y="1874"/>
                  </a:lnTo>
                  <a:lnTo>
                    <a:pt x="3458" y="2210"/>
                  </a:lnTo>
                  <a:lnTo>
                    <a:pt x="3458" y="2210"/>
                  </a:lnTo>
                  <a:lnTo>
                    <a:pt x="3410" y="2258"/>
                  </a:lnTo>
                  <a:lnTo>
                    <a:pt x="3362" y="2306"/>
                  </a:lnTo>
                  <a:lnTo>
                    <a:pt x="3218" y="2306"/>
                  </a:lnTo>
                  <a:lnTo>
                    <a:pt x="3218" y="2306"/>
                  </a:lnTo>
                  <a:lnTo>
                    <a:pt x="2930" y="2306"/>
                  </a:lnTo>
                  <a:lnTo>
                    <a:pt x="2594" y="2210"/>
                  </a:lnTo>
                  <a:lnTo>
                    <a:pt x="2018" y="2066"/>
                  </a:lnTo>
                  <a:lnTo>
                    <a:pt x="1345" y="1778"/>
                  </a:lnTo>
                  <a:lnTo>
                    <a:pt x="1345" y="1778"/>
                  </a:lnTo>
                  <a:lnTo>
                    <a:pt x="961" y="1586"/>
                  </a:lnTo>
                  <a:lnTo>
                    <a:pt x="625" y="1346"/>
                  </a:lnTo>
                  <a:lnTo>
                    <a:pt x="337" y="1058"/>
                  </a:lnTo>
                  <a:lnTo>
                    <a:pt x="97" y="673"/>
                  </a:lnTo>
                  <a:lnTo>
                    <a:pt x="97" y="673"/>
                  </a:lnTo>
                  <a:lnTo>
                    <a:pt x="0" y="1634"/>
                  </a:lnTo>
                  <a:lnTo>
                    <a:pt x="0" y="2018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0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06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354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48" y="2402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97" y="2450"/>
                  </a:lnTo>
                  <a:lnTo>
                    <a:pt x="481" y="2546"/>
                  </a:lnTo>
                  <a:lnTo>
                    <a:pt x="1249" y="2690"/>
                  </a:lnTo>
                  <a:lnTo>
                    <a:pt x="3890" y="3075"/>
                  </a:lnTo>
                  <a:lnTo>
                    <a:pt x="3890" y="3075"/>
                  </a:lnTo>
                  <a:lnTo>
                    <a:pt x="3987" y="2642"/>
                  </a:lnTo>
                  <a:lnTo>
                    <a:pt x="4179" y="2162"/>
                  </a:lnTo>
                  <a:lnTo>
                    <a:pt x="4419" y="1778"/>
                  </a:lnTo>
                  <a:lnTo>
                    <a:pt x="4755" y="1394"/>
                  </a:lnTo>
                  <a:lnTo>
                    <a:pt x="5139" y="1106"/>
                  </a:lnTo>
                  <a:lnTo>
                    <a:pt x="5523" y="865"/>
                  </a:lnTo>
                  <a:lnTo>
                    <a:pt x="6004" y="721"/>
                  </a:lnTo>
                  <a:lnTo>
                    <a:pt x="6484" y="673"/>
                  </a:lnTo>
                  <a:lnTo>
                    <a:pt x="6484" y="673"/>
                  </a:lnTo>
                  <a:lnTo>
                    <a:pt x="6772" y="721"/>
                  </a:lnTo>
                  <a:lnTo>
                    <a:pt x="6772" y="721"/>
                  </a:lnTo>
                  <a:lnTo>
                    <a:pt x="7108" y="769"/>
                  </a:lnTo>
                  <a:lnTo>
                    <a:pt x="7396" y="817"/>
                  </a:lnTo>
                  <a:lnTo>
                    <a:pt x="7636" y="913"/>
                  </a:lnTo>
                  <a:lnTo>
                    <a:pt x="7925" y="1058"/>
                  </a:lnTo>
                  <a:lnTo>
                    <a:pt x="8117" y="1202"/>
                  </a:lnTo>
                  <a:lnTo>
                    <a:pt x="8357" y="1394"/>
                  </a:lnTo>
                  <a:lnTo>
                    <a:pt x="8693" y="1778"/>
                  </a:lnTo>
                  <a:lnTo>
                    <a:pt x="8933" y="2258"/>
                  </a:lnTo>
                  <a:lnTo>
                    <a:pt x="9125" y="2738"/>
                  </a:lnTo>
                  <a:lnTo>
                    <a:pt x="9221" y="3267"/>
                  </a:lnTo>
                  <a:lnTo>
                    <a:pt x="9221" y="3747"/>
                  </a:lnTo>
                  <a:lnTo>
                    <a:pt x="9221" y="3747"/>
                  </a:lnTo>
                  <a:lnTo>
                    <a:pt x="15465" y="4515"/>
                  </a:lnTo>
                  <a:lnTo>
                    <a:pt x="15465" y="4515"/>
                  </a:lnTo>
                  <a:lnTo>
                    <a:pt x="15609" y="4083"/>
                  </a:lnTo>
                  <a:lnTo>
                    <a:pt x="15801" y="3699"/>
                  </a:lnTo>
                  <a:lnTo>
                    <a:pt x="16089" y="3363"/>
                  </a:lnTo>
                  <a:lnTo>
                    <a:pt x="16377" y="3027"/>
                  </a:lnTo>
                  <a:lnTo>
                    <a:pt x="16713" y="2786"/>
                  </a:lnTo>
                  <a:lnTo>
                    <a:pt x="17097" y="2546"/>
                  </a:lnTo>
                  <a:lnTo>
                    <a:pt x="17530" y="2450"/>
                  </a:lnTo>
                  <a:lnTo>
                    <a:pt x="18010" y="2402"/>
                  </a:lnTo>
                  <a:lnTo>
                    <a:pt x="18010" y="2402"/>
                  </a:lnTo>
                  <a:lnTo>
                    <a:pt x="18250" y="2402"/>
                  </a:lnTo>
                  <a:lnTo>
                    <a:pt x="18250" y="2402"/>
                  </a:lnTo>
                  <a:lnTo>
                    <a:pt x="18826" y="2546"/>
                  </a:lnTo>
                  <a:lnTo>
                    <a:pt x="19307" y="2738"/>
                  </a:lnTo>
                  <a:lnTo>
                    <a:pt x="19739" y="3027"/>
                  </a:lnTo>
                  <a:lnTo>
                    <a:pt x="20075" y="3363"/>
                  </a:lnTo>
                  <a:lnTo>
                    <a:pt x="20363" y="3747"/>
                  </a:lnTo>
                  <a:lnTo>
                    <a:pt x="20555" y="4131"/>
                  </a:lnTo>
                  <a:lnTo>
                    <a:pt x="20651" y="4611"/>
                  </a:lnTo>
                  <a:lnTo>
                    <a:pt x="20747" y="5092"/>
                  </a:lnTo>
                  <a:lnTo>
                    <a:pt x="20747" y="5092"/>
                  </a:lnTo>
                  <a:lnTo>
                    <a:pt x="23533" y="5332"/>
                  </a:lnTo>
                  <a:lnTo>
                    <a:pt x="24974" y="5476"/>
                  </a:lnTo>
                  <a:lnTo>
                    <a:pt x="24974" y="5476"/>
                  </a:lnTo>
                  <a:lnTo>
                    <a:pt x="24974" y="5476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070" y="5428"/>
                  </a:lnTo>
                  <a:lnTo>
                    <a:pt x="25166" y="5332"/>
                  </a:lnTo>
                  <a:lnTo>
                    <a:pt x="25214" y="5140"/>
                  </a:lnTo>
                  <a:lnTo>
                    <a:pt x="25310" y="4467"/>
                  </a:lnTo>
                  <a:lnTo>
                    <a:pt x="21324" y="4323"/>
                  </a:lnTo>
                  <a:lnTo>
                    <a:pt x="21324" y="4323"/>
                  </a:lnTo>
                  <a:lnTo>
                    <a:pt x="21180" y="3939"/>
                  </a:lnTo>
                  <a:lnTo>
                    <a:pt x="21035" y="3507"/>
                  </a:lnTo>
                  <a:lnTo>
                    <a:pt x="20747" y="3027"/>
                  </a:lnTo>
                  <a:lnTo>
                    <a:pt x="20555" y="2786"/>
                  </a:lnTo>
                  <a:lnTo>
                    <a:pt x="20315" y="2546"/>
                  </a:lnTo>
                  <a:lnTo>
                    <a:pt x="20075" y="2306"/>
                  </a:lnTo>
                  <a:lnTo>
                    <a:pt x="19787" y="2114"/>
                  </a:lnTo>
                  <a:lnTo>
                    <a:pt x="19451" y="1922"/>
                  </a:lnTo>
                  <a:lnTo>
                    <a:pt x="19066" y="1826"/>
                  </a:lnTo>
                  <a:lnTo>
                    <a:pt x="18586" y="1730"/>
                  </a:lnTo>
                  <a:lnTo>
                    <a:pt x="18106" y="1682"/>
                  </a:lnTo>
                  <a:lnTo>
                    <a:pt x="18106" y="1682"/>
                  </a:lnTo>
                  <a:lnTo>
                    <a:pt x="17914" y="1682"/>
                  </a:lnTo>
                  <a:lnTo>
                    <a:pt x="17914" y="1682"/>
                  </a:lnTo>
                  <a:lnTo>
                    <a:pt x="17482" y="1682"/>
                  </a:lnTo>
                  <a:lnTo>
                    <a:pt x="17049" y="1730"/>
                  </a:lnTo>
                  <a:lnTo>
                    <a:pt x="16665" y="1826"/>
                  </a:lnTo>
                  <a:lnTo>
                    <a:pt x="16329" y="1970"/>
                  </a:lnTo>
                  <a:lnTo>
                    <a:pt x="16041" y="2114"/>
                  </a:lnTo>
                  <a:lnTo>
                    <a:pt x="15801" y="2306"/>
                  </a:lnTo>
                  <a:lnTo>
                    <a:pt x="15369" y="2642"/>
                  </a:lnTo>
                  <a:lnTo>
                    <a:pt x="15032" y="3027"/>
                  </a:lnTo>
                  <a:lnTo>
                    <a:pt x="14840" y="3315"/>
                  </a:lnTo>
                  <a:lnTo>
                    <a:pt x="14696" y="3651"/>
                  </a:lnTo>
                  <a:lnTo>
                    <a:pt x="9894" y="3171"/>
                  </a:lnTo>
                  <a:lnTo>
                    <a:pt x="9894" y="3171"/>
                  </a:lnTo>
                  <a:lnTo>
                    <a:pt x="9846" y="2738"/>
                  </a:lnTo>
                  <a:lnTo>
                    <a:pt x="9750" y="2258"/>
                  </a:lnTo>
                  <a:lnTo>
                    <a:pt x="9509" y="1730"/>
                  </a:lnTo>
                  <a:lnTo>
                    <a:pt x="9365" y="1442"/>
                  </a:lnTo>
                  <a:lnTo>
                    <a:pt x="9125" y="1154"/>
                  </a:lnTo>
                  <a:lnTo>
                    <a:pt x="8885" y="913"/>
                  </a:lnTo>
                  <a:lnTo>
                    <a:pt x="8597" y="673"/>
                  </a:lnTo>
                  <a:lnTo>
                    <a:pt x="8261" y="433"/>
                  </a:lnTo>
                  <a:lnTo>
                    <a:pt x="7877" y="241"/>
                  </a:lnTo>
                  <a:lnTo>
                    <a:pt x="7396" y="97"/>
                  </a:lnTo>
                  <a:lnTo>
                    <a:pt x="6868" y="49"/>
                  </a:lnTo>
                  <a:lnTo>
                    <a:pt x="6868" y="49"/>
                  </a:lnTo>
                  <a:lnTo>
                    <a:pt x="63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5106675" y="2503300"/>
              <a:ext cx="189725" cy="169300"/>
            </a:xfrm>
            <a:custGeom>
              <a:avLst/>
              <a:gdLst/>
              <a:ahLst/>
              <a:cxnLst/>
              <a:rect l="l" t="t" r="r" b="b"/>
              <a:pathLst>
                <a:path w="7589" h="6772" extrusionOk="0">
                  <a:moveTo>
                    <a:pt x="4419" y="0"/>
                  </a:moveTo>
                  <a:lnTo>
                    <a:pt x="3602" y="48"/>
                  </a:lnTo>
                  <a:lnTo>
                    <a:pt x="3170" y="96"/>
                  </a:lnTo>
                  <a:lnTo>
                    <a:pt x="2834" y="144"/>
                  </a:lnTo>
                  <a:lnTo>
                    <a:pt x="2546" y="240"/>
                  </a:lnTo>
                  <a:lnTo>
                    <a:pt x="2305" y="384"/>
                  </a:lnTo>
                  <a:lnTo>
                    <a:pt x="2113" y="576"/>
                  </a:lnTo>
                  <a:lnTo>
                    <a:pt x="1873" y="865"/>
                  </a:lnTo>
                  <a:lnTo>
                    <a:pt x="1681" y="1201"/>
                  </a:lnTo>
                  <a:lnTo>
                    <a:pt x="1489" y="1585"/>
                  </a:lnTo>
                  <a:lnTo>
                    <a:pt x="1105" y="2497"/>
                  </a:lnTo>
                  <a:lnTo>
                    <a:pt x="769" y="3458"/>
                  </a:lnTo>
                  <a:lnTo>
                    <a:pt x="240" y="5187"/>
                  </a:lnTo>
                  <a:lnTo>
                    <a:pt x="0" y="5907"/>
                  </a:lnTo>
                  <a:lnTo>
                    <a:pt x="7060" y="6772"/>
                  </a:lnTo>
                  <a:lnTo>
                    <a:pt x="7348" y="3746"/>
                  </a:lnTo>
                  <a:lnTo>
                    <a:pt x="7540" y="1585"/>
                  </a:lnTo>
                  <a:lnTo>
                    <a:pt x="7588" y="865"/>
                  </a:lnTo>
                  <a:lnTo>
                    <a:pt x="7588" y="480"/>
                  </a:lnTo>
                  <a:lnTo>
                    <a:pt x="7540" y="432"/>
                  </a:lnTo>
                  <a:lnTo>
                    <a:pt x="7396" y="384"/>
                  </a:lnTo>
                  <a:lnTo>
                    <a:pt x="6868" y="240"/>
                  </a:lnTo>
                  <a:lnTo>
                    <a:pt x="6147" y="96"/>
                  </a:lnTo>
                  <a:lnTo>
                    <a:pt x="5331" y="48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4"/>
            <p:cNvSpPr/>
            <p:nvPr/>
          </p:nvSpPr>
          <p:spPr>
            <a:xfrm>
              <a:off x="5118675" y="2515300"/>
              <a:ext cx="170525" cy="148900"/>
            </a:xfrm>
            <a:custGeom>
              <a:avLst/>
              <a:gdLst/>
              <a:ahLst/>
              <a:cxnLst/>
              <a:rect l="l" t="t" r="r" b="b"/>
              <a:pathLst>
                <a:path w="6821" h="5956" extrusionOk="0">
                  <a:moveTo>
                    <a:pt x="3891" y="0"/>
                  </a:moveTo>
                  <a:lnTo>
                    <a:pt x="3122" y="48"/>
                  </a:lnTo>
                  <a:lnTo>
                    <a:pt x="2738" y="96"/>
                  </a:lnTo>
                  <a:lnTo>
                    <a:pt x="2402" y="144"/>
                  </a:lnTo>
                  <a:lnTo>
                    <a:pt x="2162" y="240"/>
                  </a:lnTo>
                  <a:lnTo>
                    <a:pt x="1921" y="337"/>
                  </a:lnTo>
                  <a:lnTo>
                    <a:pt x="1729" y="529"/>
                  </a:lnTo>
                  <a:lnTo>
                    <a:pt x="1537" y="769"/>
                  </a:lnTo>
                  <a:lnTo>
                    <a:pt x="1393" y="1057"/>
                  </a:lnTo>
                  <a:lnTo>
                    <a:pt x="1201" y="1393"/>
                  </a:lnTo>
                  <a:lnTo>
                    <a:pt x="865" y="2161"/>
                  </a:lnTo>
                  <a:lnTo>
                    <a:pt x="577" y="3026"/>
                  </a:lnTo>
                  <a:lnTo>
                    <a:pt x="145" y="4515"/>
                  </a:lnTo>
                  <a:lnTo>
                    <a:pt x="0" y="5187"/>
                  </a:lnTo>
                  <a:lnTo>
                    <a:pt x="6388" y="5955"/>
                  </a:lnTo>
                  <a:lnTo>
                    <a:pt x="6628" y="3314"/>
                  </a:lnTo>
                  <a:lnTo>
                    <a:pt x="6772" y="1441"/>
                  </a:lnTo>
                  <a:lnTo>
                    <a:pt x="6820" y="769"/>
                  </a:lnTo>
                  <a:lnTo>
                    <a:pt x="6772" y="481"/>
                  </a:lnTo>
                  <a:lnTo>
                    <a:pt x="6724" y="433"/>
                  </a:lnTo>
                  <a:lnTo>
                    <a:pt x="6580" y="385"/>
                  </a:lnTo>
                  <a:lnTo>
                    <a:pt x="6148" y="240"/>
                  </a:lnTo>
                  <a:lnTo>
                    <a:pt x="5475" y="144"/>
                  </a:lnTo>
                  <a:lnTo>
                    <a:pt x="4707" y="4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4"/>
            <p:cNvSpPr/>
            <p:nvPr/>
          </p:nvSpPr>
          <p:spPr>
            <a:xfrm>
              <a:off x="5305975" y="2526100"/>
              <a:ext cx="129700" cy="164500"/>
            </a:xfrm>
            <a:custGeom>
              <a:avLst/>
              <a:gdLst/>
              <a:ahLst/>
              <a:cxnLst/>
              <a:rect l="l" t="t" r="r" b="b"/>
              <a:pathLst>
                <a:path w="5188" h="6580" extrusionOk="0">
                  <a:moveTo>
                    <a:pt x="529" y="1"/>
                  </a:moveTo>
                  <a:lnTo>
                    <a:pt x="433" y="49"/>
                  </a:lnTo>
                  <a:lnTo>
                    <a:pt x="385" y="289"/>
                  </a:lnTo>
                  <a:lnTo>
                    <a:pt x="289" y="961"/>
                  </a:lnTo>
                  <a:lnTo>
                    <a:pt x="193" y="1874"/>
                  </a:lnTo>
                  <a:lnTo>
                    <a:pt x="96" y="2930"/>
                  </a:lnTo>
                  <a:lnTo>
                    <a:pt x="48" y="4947"/>
                  </a:lnTo>
                  <a:lnTo>
                    <a:pt x="0" y="5860"/>
                  </a:lnTo>
                  <a:lnTo>
                    <a:pt x="4899" y="6580"/>
                  </a:lnTo>
                  <a:lnTo>
                    <a:pt x="4995" y="5908"/>
                  </a:lnTo>
                  <a:lnTo>
                    <a:pt x="5139" y="4419"/>
                  </a:lnTo>
                  <a:lnTo>
                    <a:pt x="5187" y="3506"/>
                  </a:lnTo>
                  <a:lnTo>
                    <a:pt x="5187" y="2690"/>
                  </a:lnTo>
                  <a:lnTo>
                    <a:pt x="5187" y="1922"/>
                  </a:lnTo>
                  <a:lnTo>
                    <a:pt x="5139" y="1633"/>
                  </a:lnTo>
                  <a:lnTo>
                    <a:pt x="5043" y="1345"/>
                  </a:lnTo>
                  <a:lnTo>
                    <a:pt x="4947" y="1153"/>
                  </a:lnTo>
                  <a:lnTo>
                    <a:pt x="4755" y="961"/>
                  </a:lnTo>
                  <a:lnTo>
                    <a:pt x="4515" y="817"/>
                  </a:lnTo>
                  <a:lnTo>
                    <a:pt x="4275" y="625"/>
                  </a:lnTo>
                  <a:lnTo>
                    <a:pt x="3554" y="385"/>
                  </a:lnTo>
                  <a:lnTo>
                    <a:pt x="2834" y="193"/>
                  </a:lnTo>
                  <a:lnTo>
                    <a:pt x="2066" y="9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4"/>
            <p:cNvSpPr/>
            <p:nvPr/>
          </p:nvSpPr>
          <p:spPr>
            <a:xfrm>
              <a:off x="5313175" y="2534500"/>
              <a:ext cx="117700" cy="146500"/>
            </a:xfrm>
            <a:custGeom>
              <a:avLst/>
              <a:gdLst/>
              <a:ahLst/>
              <a:cxnLst/>
              <a:rect l="l" t="t" r="r" b="b"/>
              <a:pathLst>
                <a:path w="4708" h="5860" extrusionOk="0">
                  <a:moveTo>
                    <a:pt x="529" y="1"/>
                  </a:moveTo>
                  <a:lnTo>
                    <a:pt x="481" y="49"/>
                  </a:lnTo>
                  <a:lnTo>
                    <a:pt x="385" y="241"/>
                  </a:lnTo>
                  <a:lnTo>
                    <a:pt x="289" y="865"/>
                  </a:lnTo>
                  <a:lnTo>
                    <a:pt x="193" y="1682"/>
                  </a:lnTo>
                  <a:lnTo>
                    <a:pt x="145" y="2642"/>
                  </a:lnTo>
                  <a:lnTo>
                    <a:pt x="49" y="4467"/>
                  </a:lnTo>
                  <a:lnTo>
                    <a:pt x="1" y="5283"/>
                  </a:lnTo>
                  <a:lnTo>
                    <a:pt x="4227" y="5860"/>
                  </a:lnTo>
                  <a:lnTo>
                    <a:pt x="4323" y="5332"/>
                  </a:lnTo>
                  <a:lnTo>
                    <a:pt x="4563" y="3987"/>
                  </a:lnTo>
                  <a:lnTo>
                    <a:pt x="4659" y="3218"/>
                  </a:lnTo>
                  <a:lnTo>
                    <a:pt x="4707" y="2498"/>
                  </a:lnTo>
                  <a:lnTo>
                    <a:pt x="4707" y="1826"/>
                  </a:lnTo>
                  <a:lnTo>
                    <a:pt x="4659" y="1538"/>
                  </a:lnTo>
                  <a:lnTo>
                    <a:pt x="4611" y="1297"/>
                  </a:lnTo>
                  <a:lnTo>
                    <a:pt x="4515" y="1105"/>
                  </a:lnTo>
                  <a:lnTo>
                    <a:pt x="4371" y="913"/>
                  </a:lnTo>
                  <a:lnTo>
                    <a:pt x="4131" y="769"/>
                  </a:lnTo>
                  <a:lnTo>
                    <a:pt x="3891" y="625"/>
                  </a:lnTo>
                  <a:lnTo>
                    <a:pt x="3266" y="385"/>
                  </a:lnTo>
                  <a:lnTo>
                    <a:pt x="2594" y="193"/>
                  </a:lnTo>
                  <a:lnTo>
                    <a:pt x="1922" y="97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5022625" y="2706200"/>
              <a:ext cx="134500" cy="136900"/>
            </a:xfrm>
            <a:custGeom>
              <a:avLst/>
              <a:gdLst/>
              <a:ahLst/>
              <a:cxnLst/>
              <a:rect l="l" t="t" r="r" b="b"/>
              <a:pathLst>
                <a:path w="5380" h="5476" extrusionOk="0">
                  <a:moveTo>
                    <a:pt x="2402" y="0"/>
                  </a:moveTo>
                  <a:lnTo>
                    <a:pt x="1873" y="144"/>
                  </a:lnTo>
                  <a:lnTo>
                    <a:pt x="1441" y="337"/>
                  </a:lnTo>
                  <a:lnTo>
                    <a:pt x="1009" y="625"/>
                  </a:lnTo>
                  <a:lnTo>
                    <a:pt x="673" y="1009"/>
                  </a:lnTo>
                  <a:lnTo>
                    <a:pt x="385" y="1393"/>
                  </a:lnTo>
                  <a:lnTo>
                    <a:pt x="193" y="1873"/>
                  </a:lnTo>
                  <a:lnTo>
                    <a:pt x="48" y="2354"/>
                  </a:lnTo>
                  <a:lnTo>
                    <a:pt x="0" y="2834"/>
                  </a:lnTo>
                  <a:lnTo>
                    <a:pt x="0" y="3314"/>
                  </a:lnTo>
                  <a:lnTo>
                    <a:pt x="145" y="3794"/>
                  </a:lnTo>
                  <a:lnTo>
                    <a:pt x="337" y="4227"/>
                  </a:lnTo>
                  <a:lnTo>
                    <a:pt x="481" y="4419"/>
                  </a:lnTo>
                  <a:lnTo>
                    <a:pt x="625" y="4611"/>
                  </a:lnTo>
                  <a:lnTo>
                    <a:pt x="865" y="4803"/>
                  </a:lnTo>
                  <a:lnTo>
                    <a:pt x="1057" y="4995"/>
                  </a:lnTo>
                  <a:lnTo>
                    <a:pt x="1345" y="5139"/>
                  </a:lnTo>
                  <a:lnTo>
                    <a:pt x="1585" y="5235"/>
                  </a:lnTo>
                  <a:lnTo>
                    <a:pt x="1921" y="5331"/>
                  </a:lnTo>
                  <a:lnTo>
                    <a:pt x="2258" y="5427"/>
                  </a:lnTo>
                  <a:lnTo>
                    <a:pt x="2594" y="5475"/>
                  </a:lnTo>
                  <a:lnTo>
                    <a:pt x="3266" y="5475"/>
                  </a:lnTo>
                  <a:lnTo>
                    <a:pt x="3554" y="5427"/>
                  </a:lnTo>
                  <a:lnTo>
                    <a:pt x="3794" y="5331"/>
                  </a:lnTo>
                  <a:lnTo>
                    <a:pt x="4035" y="5235"/>
                  </a:lnTo>
                  <a:lnTo>
                    <a:pt x="4275" y="5091"/>
                  </a:lnTo>
                  <a:lnTo>
                    <a:pt x="4467" y="4947"/>
                  </a:lnTo>
                  <a:lnTo>
                    <a:pt x="4803" y="4563"/>
                  </a:lnTo>
                  <a:lnTo>
                    <a:pt x="5091" y="4130"/>
                  </a:lnTo>
                  <a:lnTo>
                    <a:pt x="5283" y="3650"/>
                  </a:lnTo>
                  <a:lnTo>
                    <a:pt x="5379" y="3122"/>
                  </a:lnTo>
                  <a:lnTo>
                    <a:pt x="5379" y="2594"/>
                  </a:lnTo>
                  <a:lnTo>
                    <a:pt x="5283" y="2113"/>
                  </a:lnTo>
                  <a:lnTo>
                    <a:pt x="5139" y="1585"/>
                  </a:lnTo>
                  <a:lnTo>
                    <a:pt x="4851" y="1153"/>
                  </a:lnTo>
                  <a:lnTo>
                    <a:pt x="4515" y="721"/>
                  </a:lnTo>
                  <a:lnTo>
                    <a:pt x="4323" y="577"/>
                  </a:lnTo>
                  <a:lnTo>
                    <a:pt x="4083" y="385"/>
                  </a:lnTo>
                  <a:lnTo>
                    <a:pt x="3842" y="288"/>
                  </a:lnTo>
                  <a:lnTo>
                    <a:pt x="3554" y="144"/>
                  </a:lnTo>
                  <a:lnTo>
                    <a:pt x="3266" y="96"/>
                  </a:lnTo>
                  <a:lnTo>
                    <a:pt x="2930" y="48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5022625" y="2706200"/>
              <a:ext cx="134500" cy="136900"/>
            </a:xfrm>
            <a:custGeom>
              <a:avLst/>
              <a:gdLst/>
              <a:ahLst/>
              <a:cxnLst/>
              <a:rect l="l" t="t" r="r" b="b"/>
              <a:pathLst>
                <a:path w="5380" h="5476" fill="none" extrusionOk="0">
                  <a:moveTo>
                    <a:pt x="2930" y="48"/>
                  </a:moveTo>
                  <a:lnTo>
                    <a:pt x="2930" y="48"/>
                  </a:lnTo>
                  <a:lnTo>
                    <a:pt x="3266" y="96"/>
                  </a:lnTo>
                  <a:lnTo>
                    <a:pt x="3554" y="144"/>
                  </a:lnTo>
                  <a:lnTo>
                    <a:pt x="3842" y="288"/>
                  </a:lnTo>
                  <a:lnTo>
                    <a:pt x="4083" y="385"/>
                  </a:lnTo>
                  <a:lnTo>
                    <a:pt x="4323" y="577"/>
                  </a:lnTo>
                  <a:lnTo>
                    <a:pt x="4515" y="721"/>
                  </a:lnTo>
                  <a:lnTo>
                    <a:pt x="4851" y="1153"/>
                  </a:lnTo>
                  <a:lnTo>
                    <a:pt x="5139" y="1585"/>
                  </a:lnTo>
                  <a:lnTo>
                    <a:pt x="5283" y="2113"/>
                  </a:lnTo>
                  <a:lnTo>
                    <a:pt x="5379" y="2594"/>
                  </a:lnTo>
                  <a:lnTo>
                    <a:pt x="5379" y="3122"/>
                  </a:lnTo>
                  <a:lnTo>
                    <a:pt x="5283" y="3650"/>
                  </a:lnTo>
                  <a:lnTo>
                    <a:pt x="5091" y="4130"/>
                  </a:lnTo>
                  <a:lnTo>
                    <a:pt x="4803" y="4563"/>
                  </a:lnTo>
                  <a:lnTo>
                    <a:pt x="4467" y="4947"/>
                  </a:lnTo>
                  <a:lnTo>
                    <a:pt x="4275" y="5091"/>
                  </a:lnTo>
                  <a:lnTo>
                    <a:pt x="4035" y="5235"/>
                  </a:lnTo>
                  <a:lnTo>
                    <a:pt x="3794" y="5331"/>
                  </a:lnTo>
                  <a:lnTo>
                    <a:pt x="3554" y="5427"/>
                  </a:lnTo>
                  <a:lnTo>
                    <a:pt x="3266" y="5475"/>
                  </a:lnTo>
                  <a:lnTo>
                    <a:pt x="2930" y="5475"/>
                  </a:lnTo>
                  <a:lnTo>
                    <a:pt x="2594" y="5475"/>
                  </a:lnTo>
                  <a:lnTo>
                    <a:pt x="2258" y="5427"/>
                  </a:lnTo>
                  <a:lnTo>
                    <a:pt x="2258" y="5427"/>
                  </a:lnTo>
                  <a:lnTo>
                    <a:pt x="1921" y="5331"/>
                  </a:lnTo>
                  <a:lnTo>
                    <a:pt x="1585" y="5235"/>
                  </a:lnTo>
                  <a:lnTo>
                    <a:pt x="1345" y="5139"/>
                  </a:lnTo>
                  <a:lnTo>
                    <a:pt x="1057" y="4995"/>
                  </a:lnTo>
                  <a:lnTo>
                    <a:pt x="865" y="4803"/>
                  </a:lnTo>
                  <a:lnTo>
                    <a:pt x="625" y="4611"/>
                  </a:lnTo>
                  <a:lnTo>
                    <a:pt x="481" y="4419"/>
                  </a:lnTo>
                  <a:lnTo>
                    <a:pt x="337" y="4227"/>
                  </a:lnTo>
                  <a:lnTo>
                    <a:pt x="145" y="3794"/>
                  </a:lnTo>
                  <a:lnTo>
                    <a:pt x="0" y="3314"/>
                  </a:lnTo>
                  <a:lnTo>
                    <a:pt x="0" y="2834"/>
                  </a:lnTo>
                  <a:lnTo>
                    <a:pt x="48" y="2354"/>
                  </a:lnTo>
                  <a:lnTo>
                    <a:pt x="193" y="1873"/>
                  </a:lnTo>
                  <a:lnTo>
                    <a:pt x="385" y="1393"/>
                  </a:lnTo>
                  <a:lnTo>
                    <a:pt x="673" y="1009"/>
                  </a:lnTo>
                  <a:lnTo>
                    <a:pt x="1009" y="625"/>
                  </a:lnTo>
                  <a:lnTo>
                    <a:pt x="1441" y="337"/>
                  </a:lnTo>
                  <a:lnTo>
                    <a:pt x="1873" y="144"/>
                  </a:lnTo>
                  <a:lnTo>
                    <a:pt x="2402" y="0"/>
                  </a:lnTo>
                  <a:lnTo>
                    <a:pt x="2642" y="0"/>
                  </a:lnTo>
                  <a:lnTo>
                    <a:pt x="2930" y="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5068250" y="2756625"/>
              <a:ext cx="42050" cy="42050"/>
            </a:xfrm>
            <a:custGeom>
              <a:avLst/>
              <a:gdLst/>
              <a:ahLst/>
              <a:cxnLst/>
              <a:rect l="l" t="t" r="r" b="b"/>
              <a:pathLst>
                <a:path w="1682" h="1682" extrusionOk="0">
                  <a:moveTo>
                    <a:pt x="625" y="0"/>
                  </a:moveTo>
                  <a:lnTo>
                    <a:pt x="433" y="96"/>
                  </a:lnTo>
                  <a:lnTo>
                    <a:pt x="289" y="144"/>
                  </a:lnTo>
                  <a:lnTo>
                    <a:pt x="193" y="289"/>
                  </a:lnTo>
                  <a:lnTo>
                    <a:pt x="96" y="385"/>
                  </a:lnTo>
                  <a:lnTo>
                    <a:pt x="48" y="529"/>
                  </a:lnTo>
                  <a:lnTo>
                    <a:pt x="0" y="721"/>
                  </a:lnTo>
                  <a:lnTo>
                    <a:pt x="0" y="1009"/>
                  </a:lnTo>
                  <a:lnTo>
                    <a:pt x="48" y="1153"/>
                  </a:lnTo>
                  <a:lnTo>
                    <a:pt x="145" y="1297"/>
                  </a:lnTo>
                  <a:lnTo>
                    <a:pt x="241" y="1441"/>
                  </a:lnTo>
                  <a:lnTo>
                    <a:pt x="385" y="1537"/>
                  </a:lnTo>
                  <a:lnTo>
                    <a:pt x="529" y="1633"/>
                  </a:lnTo>
                  <a:lnTo>
                    <a:pt x="721" y="1681"/>
                  </a:lnTo>
                  <a:lnTo>
                    <a:pt x="1057" y="1681"/>
                  </a:lnTo>
                  <a:lnTo>
                    <a:pt x="1201" y="1585"/>
                  </a:lnTo>
                  <a:lnTo>
                    <a:pt x="1345" y="1537"/>
                  </a:lnTo>
                  <a:lnTo>
                    <a:pt x="1537" y="1297"/>
                  </a:lnTo>
                  <a:lnTo>
                    <a:pt x="1681" y="1009"/>
                  </a:lnTo>
                  <a:lnTo>
                    <a:pt x="1681" y="721"/>
                  </a:lnTo>
                  <a:lnTo>
                    <a:pt x="1633" y="577"/>
                  </a:lnTo>
                  <a:lnTo>
                    <a:pt x="1585" y="433"/>
                  </a:lnTo>
                  <a:lnTo>
                    <a:pt x="1489" y="289"/>
                  </a:lnTo>
                  <a:lnTo>
                    <a:pt x="1393" y="192"/>
                  </a:lnTo>
                  <a:lnTo>
                    <a:pt x="1201" y="96"/>
                  </a:lnTo>
                  <a:lnTo>
                    <a:pt x="1009" y="4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5309575" y="2749425"/>
              <a:ext cx="134500" cy="136900"/>
            </a:xfrm>
            <a:custGeom>
              <a:avLst/>
              <a:gdLst/>
              <a:ahLst/>
              <a:cxnLst/>
              <a:rect l="l" t="t" r="r" b="b"/>
              <a:pathLst>
                <a:path w="5380" h="5476" extrusionOk="0">
                  <a:moveTo>
                    <a:pt x="2402" y="0"/>
                  </a:moveTo>
                  <a:lnTo>
                    <a:pt x="1922" y="144"/>
                  </a:lnTo>
                  <a:lnTo>
                    <a:pt x="1441" y="336"/>
                  </a:lnTo>
                  <a:lnTo>
                    <a:pt x="1057" y="625"/>
                  </a:lnTo>
                  <a:lnTo>
                    <a:pt x="721" y="961"/>
                  </a:lnTo>
                  <a:lnTo>
                    <a:pt x="433" y="1393"/>
                  </a:lnTo>
                  <a:lnTo>
                    <a:pt x="193" y="1825"/>
                  </a:lnTo>
                  <a:lnTo>
                    <a:pt x="97" y="2305"/>
                  </a:lnTo>
                  <a:lnTo>
                    <a:pt x="0" y="2834"/>
                  </a:lnTo>
                  <a:lnTo>
                    <a:pt x="49" y="3314"/>
                  </a:lnTo>
                  <a:lnTo>
                    <a:pt x="145" y="3794"/>
                  </a:lnTo>
                  <a:lnTo>
                    <a:pt x="385" y="4226"/>
                  </a:lnTo>
                  <a:lnTo>
                    <a:pt x="529" y="4419"/>
                  </a:lnTo>
                  <a:lnTo>
                    <a:pt x="673" y="4611"/>
                  </a:lnTo>
                  <a:lnTo>
                    <a:pt x="865" y="4803"/>
                  </a:lnTo>
                  <a:lnTo>
                    <a:pt x="1105" y="4947"/>
                  </a:lnTo>
                  <a:lnTo>
                    <a:pt x="1345" y="5091"/>
                  </a:lnTo>
                  <a:lnTo>
                    <a:pt x="1633" y="5235"/>
                  </a:lnTo>
                  <a:lnTo>
                    <a:pt x="1922" y="5331"/>
                  </a:lnTo>
                  <a:lnTo>
                    <a:pt x="2306" y="5427"/>
                  </a:lnTo>
                  <a:lnTo>
                    <a:pt x="2642" y="5475"/>
                  </a:lnTo>
                  <a:lnTo>
                    <a:pt x="2978" y="5475"/>
                  </a:lnTo>
                  <a:lnTo>
                    <a:pt x="3266" y="5427"/>
                  </a:lnTo>
                  <a:lnTo>
                    <a:pt x="3554" y="5379"/>
                  </a:lnTo>
                  <a:lnTo>
                    <a:pt x="3843" y="5331"/>
                  </a:lnTo>
                  <a:lnTo>
                    <a:pt x="4083" y="5187"/>
                  </a:lnTo>
                  <a:lnTo>
                    <a:pt x="4275" y="5091"/>
                  </a:lnTo>
                  <a:lnTo>
                    <a:pt x="4515" y="4899"/>
                  </a:lnTo>
                  <a:lnTo>
                    <a:pt x="4851" y="4563"/>
                  </a:lnTo>
                  <a:lnTo>
                    <a:pt x="5139" y="4130"/>
                  </a:lnTo>
                  <a:lnTo>
                    <a:pt x="5283" y="3650"/>
                  </a:lnTo>
                  <a:lnTo>
                    <a:pt x="5379" y="3122"/>
                  </a:lnTo>
                  <a:lnTo>
                    <a:pt x="5379" y="2594"/>
                  </a:lnTo>
                  <a:lnTo>
                    <a:pt x="5331" y="2065"/>
                  </a:lnTo>
                  <a:lnTo>
                    <a:pt x="5139" y="1585"/>
                  </a:lnTo>
                  <a:lnTo>
                    <a:pt x="4899" y="1105"/>
                  </a:lnTo>
                  <a:lnTo>
                    <a:pt x="4563" y="721"/>
                  </a:lnTo>
                  <a:lnTo>
                    <a:pt x="4323" y="529"/>
                  </a:lnTo>
                  <a:lnTo>
                    <a:pt x="4083" y="384"/>
                  </a:lnTo>
                  <a:lnTo>
                    <a:pt x="3843" y="240"/>
                  </a:lnTo>
                  <a:lnTo>
                    <a:pt x="3554" y="144"/>
                  </a:lnTo>
                  <a:lnTo>
                    <a:pt x="3266" y="48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4"/>
            <p:cNvSpPr/>
            <p:nvPr/>
          </p:nvSpPr>
          <p:spPr>
            <a:xfrm>
              <a:off x="5309575" y="2749425"/>
              <a:ext cx="134500" cy="136900"/>
            </a:xfrm>
            <a:custGeom>
              <a:avLst/>
              <a:gdLst/>
              <a:ahLst/>
              <a:cxnLst/>
              <a:rect l="l" t="t" r="r" b="b"/>
              <a:pathLst>
                <a:path w="5380" h="5476" fill="none" extrusionOk="0">
                  <a:moveTo>
                    <a:pt x="2930" y="0"/>
                  </a:moveTo>
                  <a:lnTo>
                    <a:pt x="2930" y="0"/>
                  </a:lnTo>
                  <a:lnTo>
                    <a:pt x="3266" y="48"/>
                  </a:lnTo>
                  <a:lnTo>
                    <a:pt x="3554" y="144"/>
                  </a:lnTo>
                  <a:lnTo>
                    <a:pt x="3843" y="240"/>
                  </a:lnTo>
                  <a:lnTo>
                    <a:pt x="4083" y="384"/>
                  </a:lnTo>
                  <a:lnTo>
                    <a:pt x="4323" y="529"/>
                  </a:lnTo>
                  <a:lnTo>
                    <a:pt x="4563" y="721"/>
                  </a:lnTo>
                  <a:lnTo>
                    <a:pt x="4899" y="1105"/>
                  </a:lnTo>
                  <a:lnTo>
                    <a:pt x="5139" y="1585"/>
                  </a:lnTo>
                  <a:lnTo>
                    <a:pt x="5331" y="2065"/>
                  </a:lnTo>
                  <a:lnTo>
                    <a:pt x="5379" y="2594"/>
                  </a:lnTo>
                  <a:lnTo>
                    <a:pt x="5379" y="3122"/>
                  </a:lnTo>
                  <a:lnTo>
                    <a:pt x="5283" y="3650"/>
                  </a:lnTo>
                  <a:lnTo>
                    <a:pt x="5139" y="4130"/>
                  </a:lnTo>
                  <a:lnTo>
                    <a:pt x="4851" y="4563"/>
                  </a:lnTo>
                  <a:lnTo>
                    <a:pt x="4515" y="4899"/>
                  </a:lnTo>
                  <a:lnTo>
                    <a:pt x="4275" y="5091"/>
                  </a:lnTo>
                  <a:lnTo>
                    <a:pt x="4083" y="5187"/>
                  </a:lnTo>
                  <a:lnTo>
                    <a:pt x="3843" y="5331"/>
                  </a:lnTo>
                  <a:lnTo>
                    <a:pt x="3554" y="5379"/>
                  </a:lnTo>
                  <a:lnTo>
                    <a:pt x="3266" y="5427"/>
                  </a:lnTo>
                  <a:lnTo>
                    <a:pt x="2978" y="5475"/>
                  </a:lnTo>
                  <a:lnTo>
                    <a:pt x="2642" y="5475"/>
                  </a:lnTo>
                  <a:lnTo>
                    <a:pt x="2306" y="5427"/>
                  </a:lnTo>
                  <a:lnTo>
                    <a:pt x="2306" y="5427"/>
                  </a:lnTo>
                  <a:lnTo>
                    <a:pt x="1922" y="5331"/>
                  </a:lnTo>
                  <a:lnTo>
                    <a:pt x="1633" y="5235"/>
                  </a:lnTo>
                  <a:lnTo>
                    <a:pt x="1345" y="5091"/>
                  </a:lnTo>
                  <a:lnTo>
                    <a:pt x="1105" y="4947"/>
                  </a:lnTo>
                  <a:lnTo>
                    <a:pt x="865" y="4803"/>
                  </a:lnTo>
                  <a:lnTo>
                    <a:pt x="673" y="4611"/>
                  </a:lnTo>
                  <a:lnTo>
                    <a:pt x="529" y="4419"/>
                  </a:lnTo>
                  <a:lnTo>
                    <a:pt x="385" y="4226"/>
                  </a:lnTo>
                  <a:lnTo>
                    <a:pt x="145" y="3794"/>
                  </a:lnTo>
                  <a:lnTo>
                    <a:pt x="49" y="3314"/>
                  </a:lnTo>
                  <a:lnTo>
                    <a:pt x="0" y="2834"/>
                  </a:lnTo>
                  <a:lnTo>
                    <a:pt x="97" y="2305"/>
                  </a:lnTo>
                  <a:lnTo>
                    <a:pt x="193" y="1825"/>
                  </a:lnTo>
                  <a:lnTo>
                    <a:pt x="433" y="1393"/>
                  </a:lnTo>
                  <a:lnTo>
                    <a:pt x="721" y="961"/>
                  </a:lnTo>
                  <a:lnTo>
                    <a:pt x="1057" y="625"/>
                  </a:lnTo>
                  <a:lnTo>
                    <a:pt x="1441" y="336"/>
                  </a:lnTo>
                  <a:lnTo>
                    <a:pt x="1922" y="144"/>
                  </a:lnTo>
                  <a:lnTo>
                    <a:pt x="2402" y="0"/>
                  </a:lnTo>
                  <a:lnTo>
                    <a:pt x="2690" y="0"/>
                  </a:lnTo>
                  <a:lnTo>
                    <a:pt x="29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4"/>
            <p:cNvSpPr/>
            <p:nvPr/>
          </p:nvSpPr>
          <p:spPr>
            <a:xfrm>
              <a:off x="5355200" y="2799850"/>
              <a:ext cx="43250" cy="42050"/>
            </a:xfrm>
            <a:custGeom>
              <a:avLst/>
              <a:gdLst/>
              <a:ahLst/>
              <a:cxnLst/>
              <a:rect l="l" t="t" r="r" b="b"/>
              <a:pathLst>
                <a:path w="1730" h="1682" extrusionOk="0">
                  <a:moveTo>
                    <a:pt x="625" y="0"/>
                  </a:moveTo>
                  <a:lnTo>
                    <a:pt x="481" y="48"/>
                  </a:lnTo>
                  <a:lnTo>
                    <a:pt x="337" y="144"/>
                  </a:lnTo>
                  <a:lnTo>
                    <a:pt x="193" y="240"/>
                  </a:lnTo>
                  <a:lnTo>
                    <a:pt x="145" y="384"/>
                  </a:lnTo>
                  <a:lnTo>
                    <a:pt x="48" y="529"/>
                  </a:lnTo>
                  <a:lnTo>
                    <a:pt x="0" y="673"/>
                  </a:lnTo>
                  <a:lnTo>
                    <a:pt x="48" y="1009"/>
                  </a:lnTo>
                  <a:lnTo>
                    <a:pt x="97" y="1153"/>
                  </a:lnTo>
                  <a:lnTo>
                    <a:pt x="145" y="1297"/>
                  </a:lnTo>
                  <a:lnTo>
                    <a:pt x="241" y="1441"/>
                  </a:lnTo>
                  <a:lnTo>
                    <a:pt x="385" y="1537"/>
                  </a:lnTo>
                  <a:lnTo>
                    <a:pt x="577" y="1633"/>
                  </a:lnTo>
                  <a:lnTo>
                    <a:pt x="769" y="1681"/>
                  </a:lnTo>
                  <a:lnTo>
                    <a:pt x="913" y="1681"/>
                  </a:lnTo>
                  <a:lnTo>
                    <a:pt x="1105" y="1633"/>
                  </a:lnTo>
                  <a:lnTo>
                    <a:pt x="1249" y="1585"/>
                  </a:lnTo>
                  <a:lnTo>
                    <a:pt x="1393" y="1489"/>
                  </a:lnTo>
                  <a:lnTo>
                    <a:pt x="1585" y="1297"/>
                  </a:lnTo>
                  <a:lnTo>
                    <a:pt x="1681" y="1009"/>
                  </a:lnTo>
                  <a:lnTo>
                    <a:pt x="1729" y="673"/>
                  </a:lnTo>
                  <a:lnTo>
                    <a:pt x="1681" y="529"/>
                  </a:lnTo>
                  <a:lnTo>
                    <a:pt x="1633" y="384"/>
                  </a:lnTo>
                  <a:lnTo>
                    <a:pt x="1537" y="288"/>
                  </a:lnTo>
                  <a:lnTo>
                    <a:pt x="1393" y="192"/>
                  </a:lnTo>
                  <a:lnTo>
                    <a:pt x="1249" y="9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5046625" y="2717000"/>
              <a:ext cx="38450" cy="31250"/>
            </a:xfrm>
            <a:custGeom>
              <a:avLst/>
              <a:gdLst/>
              <a:ahLst/>
              <a:cxnLst/>
              <a:rect l="l" t="t" r="r" b="b"/>
              <a:pathLst>
                <a:path w="1538" h="1250" extrusionOk="0">
                  <a:moveTo>
                    <a:pt x="1154" y="1"/>
                  </a:moveTo>
                  <a:lnTo>
                    <a:pt x="913" y="49"/>
                  </a:lnTo>
                  <a:lnTo>
                    <a:pt x="625" y="145"/>
                  </a:lnTo>
                  <a:lnTo>
                    <a:pt x="385" y="337"/>
                  </a:lnTo>
                  <a:lnTo>
                    <a:pt x="193" y="529"/>
                  </a:lnTo>
                  <a:lnTo>
                    <a:pt x="49" y="721"/>
                  </a:lnTo>
                  <a:lnTo>
                    <a:pt x="1" y="961"/>
                  </a:lnTo>
                  <a:lnTo>
                    <a:pt x="1" y="1009"/>
                  </a:lnTo>
                  <a:lnTo>
                    <a:pt x="1" y="1105"/>
                  </a:lnTo>
                  <a:lnTo>
                    <a:pt x="49" y="1153"/>
                  </a:lnTo>
                  <a:lnTo>
                    <a:pt x="145" y="1201"/>
                  </a:lnTo>
                  <a:lnTo>
                    <a:pt x="337" y="1249"/>
                  </a:lnTo>
                  <a:lnTo>
                    <a:pt x="577" y="1201"/>
                  </a:lnTo>
                  <a:lnTo>
                    <a:pt x="865" y="1105"/>
                  </a:lnTo>
                  <a:lnTo>
                    <a:pt x="1106" y="913"/>
                  </a:lnTo>
                  <a:lnTo>
                    <a:pt x="1346" y="721"/>
                  </a:lnTo>
                  <a:lnTo>
                    <a:pt x="1490" y="529"/>
                  </a:lnTo>
                  <a:lnTo>
                    <a:pt x="1538" y="337"/>
                  </a:lnTo>
                  <a:lnTo>
                    <a:pt x="1538" y="241"/>
                  </a:lnTo>
                  <a:lnTo>
                    <a:pt x="1538" y="145"/>
                  </a:lnTo>
                  <a:lnTo>
                    <a:pt x="1442" y="97"/>
                  </a:lnTo>
                  <a:lnTo>
                    <a:pt x="1346" y="49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5046625" y="2717000"/>
              <a:ext cx="38450" cy="31250"/>
            </a:xfrm>
            <a:custGeom>
              <a:avLst/>
              <a:gdLst/>
              <a:ahLst/>
              <a:cxnLst/>
              <a:rect l="l" t="t" r="r" b="b"/>
              <a:pathLst>
                <a:path w="1538" h="1250" fill="none" extrusionOk="0">
                  <a:moveTo>
                    <a:pt x="1154" y="1"/>
                  </a:moveTo>
                  <a:lnTo>
                    <a:pt x="1154" y="1"/>
                  </a:lnTo>
                  <a:lnTo>
                    <a:pt x="913" y="49"/>
                  </a:lnTo>
                  <a:lnTo>
                    <a:pt x="625" y="145"/>
                  </a:lnTo>
                  <a:lnTo>
                    <a:pt x="385" y="337"/>
                  </a:lnTo>
                  <a:lnTo>
                    <a:pt x="193" y="529"/>
                  </a:lnTo>
                  <a:lnTo>
                    <a:pt x="49" y="721"/>
                  </a:lnTo>
                  <a:lnTo>
                    <a:pt x="1" y="961"/>
                  </a:lnTo>
                  <a:lnTo>
                    <a:pt x="1" y="1009"/>
                  </a:lnTo>
                  <a:lnTo>
                    <a:pt x="1" y="1105"/>
                  </a:lnTo>
                  <a:lnTo>
                    <a:pt x="49" y="1153"/>
                  </a:lnTo>
                  <a:lnTo>
                    <a:pt x="145" y="1201"/>
                  </a:lnTo>
                  <a:lnTo>
                    <a:pt x="145" y="1201"/>
                  </a:lnTo>
                  <a:lnTo>
                    <a:pt x="337" y="1249"/>
                  </a:lnTo>
                  <a:lnTo>
                    <a:pt x="337" y="1249"/>
                  </a:lnTo>
                  <a:lnTo>
                    <a:pt x="577" y="1201"/>
                  </a:lnTo>
                  <a:lnTo>
                    <a:pt x="865" y="1105"/>
                  </a:lnTo>
                  <a:lnTo>
                    <a:pt x="1106" y="913"/>
                  </a:lnTo>
                  <a:lnTo>
                    <a:pt x="1346" y="721"/>
                  </a:lnTo>
                  <a:lnTo>
                    <a:pt x="1490" y="529"/>
                  </a:lnTo>
                  <a:lnTo>
                    <a:pt x="1538" y="337"/>
                  </a:lnTo>
                  <a:lnTo>
                    <a:pt x="1538" y="241"/>
                  </a:lnTo>
                  <a:lnTo>
                    <a:pt x="1538" y="145"/>
                  </a:lnTo>
                  <a:lnTo>
                    <a:pt x="1442" y="97"/>
                  </a:lnTo>
                  <a:lnTo>
                    <a:pt x="1346" y="49"/>
                  </a:lnTo>
                  <a:lnTo>
                    <a:pt x="1346" y="49"/>
                  </a:lnTo>
                  <a:lnTo>
                    <a:pt x="11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5340800" y="2754225"/>
              <a:ext cx="39625" cy="32450"/>
            </a:xfrm>
            <a:custGeom>
              <a:avLst/>
              <a:gdLst/>
              <a:ahLst/>
              <a:cxnLst/>
              <a:rect l="l" t="t" r="r" b="b"/>
              <a:pathLst>
                <a:path w="1585" h="1298" extrusionOk="0">
                  <a:moveTo>
                    <a:pt x="1201" y="0"/>
                  </a:moveTo>
                  <a:lnTo>
                    <a:pt x="913" y="48"/>
                  </a:lnTo>
                  <a:lnTo>
                    <a:pt x="624" y="144"/>
                  </a:lnTo>
                  <a:lnTo>
                    <a:pt x="384" y="288"/>
                  </a:lnTo>
                  <a:lnTo>
                    <a:pt x="192" y="481"/>
                  </a:lnTo>
                  <a:lnTo>
                    <a:pt x="48" y="673"/>
                  </a:lnTo>
                  <a:lnTo>
                    <a:pt x="0" y="913"/>
                  </a:lnTo>
                  <a:lnTo>
                    <a:pt x="48" y="1009"/>
                  </a:lnTo>
                  <a:lnTo>
                    <a:pt x="96" y="1105"/>
                  </a:lnTo>
                  <a:lnTo>
                    <a:pt x="192" y="1201"/>
                  </a:lnTo>
                  <a:lnTo>
                    <a:pt x="336" y="1249"/>
                  </a:lnTo>
                  <a:lnTo>
                    <a:pt x="480" y="1297"/>
                  </a:lnTo>
                  <a:lnTo>
                    <a:pt x="673" y="1249"/>
                  </a:lnTo>
                  <a:lnTo>
                    <a:pt x="913" y="1105"/>
                  </a:lnTo>
                  <a:lnTo>
                    <a:pt x="1153" y="961"/>
                  </a:lnTo>
                  <a:lnTo>
                    <a:pt x="1345" y="721"/>
                  </a:lnTo>
                  <a:lnTo>
                    <a:pt x="1489" y="529"/>
                  </a:lnTo>
                  <a:lnTo>
                    <a:pt x="1585" y="337"/>
                  </a:lnTo>
                  <a:lnTo>
                    <a:pt x="1585" y="240"/>
                  </a:lnTo>
                  <a:lnTo>
                    <a:pt x="1537" y="144"/>
                  </a:lnTo>
                  <a:lnTo>
                    <a:pt x="1489" y="96"/>
                  </a:lnTo>
                  <a:lnTo>
                    <a:pt x="1393" y="48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5340800" y="2754225"/>
              <a:ext cx="39625" cy="32450"/>
            </a:xfrm>
            <a:custGeom>
              <a:avLst/>
              <a:gdLst/>
              <a:ahLst/>
              <a:cxnLst/>
              <a:rect l="l" t="t" r="r" b="b"/>
              <a:pathLst>
                <a:path w="1585" h="1298" fill="none" extrusionOk="0">
                  <a:moveTo>
                    <a:pt x="1201" y="0"/>
                  </a:moveTo>
                  <a:lnTo>
                    <a:pt x="1201" y="0"/>
                  </a:lnTo>
                  <a:lnTo>
                    <a:pt x="913" y="48"/>
                  </a:lnTo>
                  <a:lnTo>
                    <a:pt x="624" y="144"/>
                  </a:lnTo>
                  <a:lnTo>
                    <a:pt x="384" y="288"/>
                  </a:lnTo>
                  <a:lnTo>
                    <a:pt x="192" y="481"/>
                  </a:lnTo>
                  <a:lnTo>
                    <a:pt x="48" y="673"/>
                  </a:lnTo>
                  <a:lnTo>
                    <a:pt x="0" y="913"/>
                  </a:lnTo>
                  <a:lnTo>
                    <a:pt x="48" y="1009"/>
                  </a:lnTo>
                  <a:lnTo>
                    <a:pt x="96" y="1105"/>
                  </a:lnTo>
                  <a:lnTo>
                    <a:pt x="192" y="1201"/>
                  </a:lnTo>
                  <a:lnTo>
                    <a:pt x="336" y="1249"/>
                  </a:lnTo>
                  <a:lnTo>
                    <a:pt x="336" y="1249"/>
                  </a:lnTo>
                  <a:lnTo>
                    <a:pt x="480" y="1297"/>
                  </a:lnTo>
                  <a:lnTo>
                    <a:pt x="480" y="1297"/>
                  </a:lnTo>
                  <a:lnTo>
                    <a:pt x="673" y="1249"/>
                  </a:lnTo>
                  <a:lnTo>
                    <a:pt x="913" y="1105"/>
                  </a:lnTo>
                  <a:lnTo>
                    <a:pt x="1153" y="961"/>
                  </a:lnTo>
                  <a:lnTo>
                    <a:pt x="1345" y="721"/>
                  </a:lnTo>
                  <a:lnTo>
                    <a:pt x="1489" y="529"/>
                  </a:lnTo>
                  <a:lnTo>
                    <a:pt x="1585" y="337"/>
                  </a:lnTo>
                  <a:lnTo>
                    <a:pt x="1585" y="240"/>
                  </a:lnTo>
                  <a:lnTo>
                    <a:pt x="1537" y="144"/>
                  </a:lnTo>
                  <a:lnTo>
                    <a:pt x="1489" y="96"/>
                  </a:lnTo>
                  <a:lnTo>
                    <a:pt x="1393" y="48"/>
                  </a:lnTo>
                  <a:lnTo>
                    <a:pt x="1393" y="48"/>
                  </a:lnTo>
                  <a:lnTo>
                    <a:pt x="12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4"/>
            <p:cNvSpPr/>
            <p:nvPr/>
          </p:nvSpPr>
          <p:spPr>
            <a:xfrm>
              <a:off x="4908575" y="2635350"/>
              <a:ext cx="51650" cy="63675"/>
            </a:xfrm>
            <a:custGeom>
              <a:avLst/>
              <a:gdLst/>
              <a:ahLst/>
              <a:cxnLst/>
              <a:rect l="l" t="t" r="r" b="b"/>
              <a:pathLst>
                <a:path w="2066" h="2547" extrusionOk="0">
                  <a:moveTo>
                    <a:pt x="528" y="1"/>
                  </a:moveTo>
                  <a:lnTo>
                    <a:pt x="432" y="49"/>
                  </a:lnTo>
                  <a:lnTo>
                    <a:pt x="288" y="193"/>
                  </a:lnTo>
                  <a:lnTo>
                    <a:pt x="192" y="481"/>
                  </a:lnTo>
                  <a:lnTo>
                    <a:pt x="96" y="865"/>
                  </a:lnTo>
                  <a:lnTo>
                    <a:pt x="48" y="1249"/>
                  </a:lnTo>
                  <a:lnTo>
                    <a:pt x="0" y="1682"/>
                  </a:lnTo>
                  <a:lnTo>
                    <a:pt x="0" y="2018"/>
                  </a:lnTo>
                  <a:lnTo>
                    <a:pt x="96" y="2306"/>
                  </a:lnTo>
                  <a:lnTo>
                    <a:pt x="96" y="2402"/>
                  </a:lnTo>
                  <a:lnTo>
                    <a:pt x="192" y="2450"/>
                  </a:lnTo>
                  <a:lnTo>
                    <a:pt x="336" y="2498"/>
                  </a:lnTo>
                  <a:lnTo>
                    <a:pt x="576" y="2546"/>
                  </a:lnTo>
                  <a:lnTo>
                    <a:pt x="817" y="2546"/>
                  </a:lnTo>
                  <a:lnTo>
                    <a:pt x="1057" y="2498"/>
                  </a:lnTo>
                  <a:lnTo>
                    <a:pt x="1345" y="2450"/>
                  </a:lnTo>
                  <a:lnTo>
                    <a:pt x="1585" y="2354"/>
                  </a:lnTo>
                  <a:lnTo>
                    <a:pt x="1777" y="2210"/>
                  </a:lnTo>
                  <a:lnTo>
                    <a:pt x="1921" y="2018"/>
                  </a:lnTo>
                  <a:lnTo>
                    <a:pt x="2017" y="1778"/>
                  </a:lnTo>
                  <a:lnTo>
                    <a:pt x="2065" y="1538"/>
                  </a:lnTo>
                  <a:lnTo>
                    <a:pt x="2017" y="1346"/>
                  </a:lnTo>
                  <a:lnTo>
                    <a:pt x="1969" y="1153"/>
                  </a:lnTo>
                  <a:lnTo>
                    <a:pt x="1921" y="961"/>
                  </a:lnTo>
                  <a:lnTo>
                    <a:pt x="1825" y="769"/>
                  </a:lnTo>
                  <a:lnTo>
                    <a:pt x="1537" y="481"/>
                  </a:lnTo>
                  <a:lnTo>
                    <a:pt x="1201" y="241"/>
                  </a:lnTo>
                  <a:lnTo>
                    <a:pt x="913" y="49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4"/>
            <p:cNvSpPr/>
            <p:nvPr/>
          </p:nvSpPr>
          <p:spPr>
            <a:xfrm>
              <a:off x="4912175" y="2641350"/>
              <a:ext cx="15625" cy="51675"/>
            </a:xfrm>
            <a:custGeom>
              <a:avLst/>
              <a:gdLst/>
              <a:ahLst/>
              <a:cxnLst/>
              <a:rect l="l" t="t" r="r" b="b"/>
              <a:pathLst>
                <a:path w="625" h="2067" extrusionOk="0">
                  <a:moveTo>
                    <a:pt x="336" y="1"/>
                  </a:moveTo>
                  <a:lnTo>
                    <a:pt x="288" y="97"/>
                  </a:lnTo>
                  <a:lnTo>
                    <a:pt x="144" y="289"/>
                  </a:lnTo>
                  <a:lnTo>
                    <a:pt x="96" y="625"/>
                  </a:lnTo>
                  <a:lnTo>
                    <a:pt x="0" y="1009"/>
                  </a:lnTo>
                  <a:lnTo>
                    <a:pt x="0" y="1394"/>
                  </a:lnTo>
                  <a:lnTo>
                    <a:pt x="48" y="1730"/>
                  </a:lnTo>
                  <a:lnTo>
                    <a:pt x="96" y="1970"/>
                  </a:lnTo>
                  <a:lnTo>
                    <a:pt x="144" y="2066"/>
                  </a:lnTo>
                  <a:lnTo>
                    <a:pt x="288" y="2066"/>
                  </a:lnTo>
                  <a:lnTo>
                    <a:pt x="336" y="1970"/>
                  </a:lnTo>
                  <a:lnTo>
                    <a:pt x="480" y="1778"/>
                  </a:lnTo>
                  <a:lnTo>
                    <a:pt x="576" y="1442"/>
                  </a:lnTo>
                  <a:lnTo>
                    <a:pt x="624" y="1058"/>
                  </a:lnTo>
                  <a:lnTo>
                    <a:pt x="624" y="673"/>
                  </a:lnTo>
                  <a:lnTo>
                    <a:pt x="576" y="337"/>
                  </a:lnTo>
                  <a:lnTo>
                    <a:pt x="528" y="97"/>
                  </a:lnTo>
                  <a:lnTo>
                    <a:pt x="480" y="4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43"/>
          <p:cNvSpPr/>
          <p:nvPr/>
        </p:nvSpPr>
        <p:spPr>
          <a:xfrm>
            <a:off x="780398" y="1476774"/>
            <a:ext cx="1235592" cy="1215350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43"/>
          <p:cNvSpPr/>
          <p:nvPr/>
        </p:nvSpPr>
        <p:spPr>
          <a:xfrm>
            <a:off x="780398" y="2917199"/>
            <a:ext cx="1235592" cy="1215350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43"/>
          <p:cNvSpPr/>
          <p:nvPr/>
        </p:nvSpPr>
        <p:spPr>
          <a:xfrm>
            <a:off x="4630598" y="1476774"/>
            <a:ext cx="1235592" cy="1215350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3"/>
          <p:cNvSpPr/>
          <p:nvPr/>
        </p:nvSpPr>
        <p:spPr>
          <a:xfrm>
            <a:off x="4630598" y="2917199"/>
            <a:ext cx="1235592" cy="1215350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43"/>
          <p:cNvSpPr txBox="1">
            <a:spLocks noGrp="1"/>
          </p:cNvSpPr>
          <p:nvPr>
            <p:ph type="title" idx="9"/>
          </p:nvPr>
        </p:nvSpPr>
        <p:spPr>
          <a:xfrm>
            <a:off x="874125" y="3264925"/>
            <a:ext cx="1048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11" name="Google Shape;2811;p43"/>
          <p:cNvSpPr txBox="1">
            <a:spLocks noGrp="1"/>
          </p:cNvSpPr>
          <p:nvPr>
            <p:ph type="title" idx="8"/>
          </p:nvPr>
        </p:nvSpPr>
        <p:spPr>
          <a:xfrm>
            <a:off x="874125" y="1739750"/>
            <a:ext cx="1048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2" name="Google Shape;2812;p43"/>
          <p:cNvSpPr txBox="1">
            <a:spLocks noGrp="1"/>
          </p:cNvSpPr>
          <p:nvPr>
            <p:ph type="title" idx="13"/>
          </p:nvPr>
        </p:nvSpPr>
        <p:spPr>
          <a:xfrm>
            <a:off x="4724300" y="1739750"/>
            <a:ext cx="1048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3" name="Google Shape;2813;p43"/>
          <p:cNvSpPr txBox="1">
            <a:spLocks noGrp="1"/>
          </p:cNvSpPr>
          <p:nvPr>
            <p:ph type="title" idx="14"/>
          </p:nvPr>
        </p:nvSpPr>
        <p:spPr>
          <a:xfrm>
            <a:off x="4724300" y="3264925"/>
            <a:ext cx="1048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14" name="Google Shape;2814;p4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15" name="Google Shape;2815;p43"/>
          <p:cNvSpPr txBox="1">
            <a:spLocks noGrp="1"/>
          </p:cNvSpPr>
          <p:nvPr>
            <p:ph type="title"/>
          </p:nvPr>
        </p:nvSpPr>
        <p:spPr>
          <a:xfrm>
            <a:off x="2069613" y="178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Use Cases</a:t>
            </a:r>
            <a:endParaRPr lang="en-US" dirty="0"/>
          </a:p>
        </p:txBody>
      </p:sp>
      <p:sp>
        <p:nvSpPr>
          <p:cNvPr id="2817" name="Google Shape;2817;p43"/>
          <p:cNvSpPr txBox="1">
            <a:spLocks noGrp="1"/>
          </p:cNvSpPr>
          <p:nvPr>
            <p:ph type="title" idx="2"/>
          </p:nvPr>
        </p:nvSpPr>
        <p:spPr>
          <a:xfrm>
            <a:off x="5964374" y="1781450"/>
            <a:ext cx="31796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Usability requirements</a:t>
            </a:r>
            <a:endParaRPr lang="en-US" dirty="0"/>
          </a:p>
        </p:txBody>
      </p:sp>
      <p:sp>
        <p:nvSpPr>
          <p:cNvPr id="2819" name="Google Shape;2819;p43"/>
          <p:cNvSpPr txBox="1">
            <a:spLocks noGrp="1"/>
          </p:cNvSpPr>
          <p:nvPr>
            <p:ph type="title" idx="4"/>
          </p:nvPr>
        </p:nvSpPr>
        <p:spPr>
          <a:xfrm>
            <a:off x="2109692" y="324621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</a:t>
            </a:r>
            <a:endParaRPr dirty="0"/>
          </a:p>
        </p:txBody>
      </p:sp>
      <p:sp>
        <p:nvSpPr>
          <p:cNvPr id="2821" name="Google Shape;2821;p43"/>
          <p:cNvSpPr txBox="1">
            <a:spLocks noGrp="1"/>
          </p:cNvSpPr>
          <p:nvPr>
            <p:ph type="title" idx="6"/>
          </p:nvPr>
        </p:nvSpPr>
        <p:spPr>
          <a:xfrm>
            <a:off x="5964375" y="324621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lang="en-US"/>
          </a:p>
        </p:txBody>
      </p:sp>
      <p:sp>
        <p:nvSpPr>
          <p:cNvPr id="2823" name="Google Shape;2823;p43"/>
          <p:cNvSpPr/>
          <p:nvPr/>
        </p:nvSpPr>
        <p:spPr>
          <a:xfrm>
            <a:off x="7061458" y="563968"/>
            <a:ext cx="401005" cy="334811"/>
          </a:xfrm>
          <a:custGeom>
            <a:avLst/>
            <a:gdLst/>
            <a:ahLst/>
            <a:cxnLst/>
            <a:rect l="l" t="t" r="r" b="b"/>
            <a:pathLst>
              <a:path w="4660" h="3891" extrusionOk="0">
                <a:moveTo>
                  <a:pt x="1826" y="1"/>
                </a:moveTo>
                <a:lnTo>
                  <a:pt x="1778" y="145"/>
                </a:lnTo>
                <a:lnTo>
                  <a:pt x="1634" y="433"/>
                </a:lnTo>
                <a:lnTo>
                  <a:pt x="1538" y="913"/>
                </a:lnTo>
                <a:lnTo>
                  <a:pt x="1201" y="721"/>
                </a:lnTo>
                <a:lnTo>
                  <a:pt x="865" y="577"/>
                </a:lnTo>
                <a:lnTo>
                  <a:pt x="625" y="529"/>
                </a:lnTo>
                <a:lnTo>
                  <a:pt x="385" y="529"/>
                </a:lnTo>
                <a:lnTo>
                  <a:pt x="193" y="625"/>
                </a:lnTo>
                <a:lnTo>
                  <a:pt x="97" y="769"/>
                </a:lnTo>
                <a:lnTo>
                  <a:pt x="1" y="961"/>
                </a:lnTo>
                <a:lnTo>
                  <a:pt x="1" y="1153"/>
                </a:lnTo>
                <a:lnTo>
                  <a:pt x="97" y="1346"/>
                </a:lnTo>
                <a:lnTo>
                  <a:pt x="145" y="1442"/>
                </a:lnTo>
                <a:lnTo>
                  <a:pt x="289" y="1538"/>
                </a:lnTo>
                <a:lnTo>
                  <a:pt x="385" y="1586"/>
                </a:lnTo>
                <a:lnTo>
                  <a:pt x="673" y="1634"/>
                </a:lnTo>
                <a:lnTo>
                  <a:pt x="961" y="1730"/>
                </a:lnTo>
                <a:lnTo>
                  <a:pt x="1057" y="1826"/>
                </a:lnTo>
                <a:lnTo>
                  <a:pt x="1057" y="1970"/>
                </a:lnTo>
                <a:lnTo>
                  <a:pt x="1009" y="2114"/>
                </a:lnTo>
                <a:lnTo>
                  <a:pt x="961" y="2258"/>
                </a:lnTo>
                <a:lnTo>
                  <a:pt x="769" y="2546"/>
                </a:lnTo>
                <a:lnTo>
                  <a:pt x="673" y="2690"/>
                </a:lnTo>
                <a:lnTo>
                  <a:pt x="673" y="2786"/>
                </a:lnTo>
                <a:lnTo>
                  <a:pt x="721" y="2882"/>
                </a:lnTo>
                <a:lnTo>
                  <a:pt x="817" y="2978"/>
                </a:lnTo>
                <a:lnTo>
                  <a:pt x="1105" y="3122"/>
                </a:lnTo>
                <a:lnTo>
                  <a:pt x="1730" y="3315"/>
                </a:lnTo>
                <a:lnTo>
                  <a:pt x="1778" y="3315"/>
                </a:lnTo>
                <a:lnTo>
                  <a:pt x="1826" y="3267"/>
                </a:lnTo>
                <a:lnTo>
                  <a:pt x="1874" y="3122"/>
                </a:lnTo>
                <a:lnTo>
                  <a:pt x="1922" y="2594"/>
                </a:lnTo>
                <a:lnTo>
                  <a:pt x="1970" y="2450"/>
                </a:lnTo>
                <a:lnTo>
                  <a:pt x="2018" y="2354"/>
                </a:lnTo>
                <a:lnTo>
                  <a:pt x="2114" y="2306"/>
                </a:lnTo>
                <a:lnTo>
                  <a:pt x="2258" y="2258"/>
                </a:lnTo>
                <a:lnTo>
                  <a:pt x="2402" y="2258"/>
                </a:lnTo>
                <a:lnTo>
                  <a:pt x="2546" y="2306"/>
                </a:lnTo>
                <a:lnTo>
                  <a:pt x="2690" y="2402"/>
                </a:lnTo>
                <a:lnTo>
                  <a:pt x="2786" y="2498"/>
                </a:lnTo>
                <a:lnTo>
                  <a:pt x="2834" y="2642"/>
                </a:lnTo>
                <a:lnTo>
                  <a:pt x="2834" y="2786"/>
                </a:lnTo>
                <a:lnTo>
                  <a:pt x="2738" y="2930"/>
                </a:lnTo>
                <a:lnTo>
                  <a:pt x="2642" y="3074"/>
                </a:lnTo>
                <a:lnTo>
                  <a:pt x="2402" y="3315"/>
                </a:lnTo>
                <a:lnTo>
                  <a:pt x="2354" y="3411"/>
                </a:lnTo>
                <a:lnTo>
                  <a:pt x="2354" y="3459"/>
                </a:lnTo>
                <a:lnTo>
                  <a:pt x="2402" y="3555"/>
                </a:lnTo>
                <a:lnTo>
                  <a:pt x="2498" y="3603"/>
                </a:lnTo>
                <a:lnTo>
                  <a:pt x="2834" y="3747"/>
                </a:lnTo>
                <a:lnTo>
                  <a:pt x="3411" y="3891"/>
                </a:lnTo>
                <a:lnTo>
                  <a:pt x="3507" y="3747"/>
                </a:lnTo>
                <a:lnTo>
                  <a:pt x="3699" y="3459"/>
                </a:lnTo>
                <a:lnTo>
                  <a:pt x="4083" y="2498"/>
                </a:lnTo>
                <a:lnTo>
                  <a:pt x="4659" y="1153"/>
                </a:lnTo>
                <a:lnTo>
                  <a:pt x="4659" y="1105"/>
                </a:lnTo>
                <a:lnTo>
                  <a:pt x="4659" y="1057"/>
                </a:lnTo>
                <a:lnTo>
                  <a:pt x="4515" y="913"/>
                </a:lnTo>
                <a:lnTo>
                  <a:pt x="4323" y="769"/>
                </a:lnTo>
                <a:lnTo>
                  <a:pt x="4083" y="625"/>
                </a:lnTo>
                <a:lnTo>
                  <a:pt x="3891" y="577"/>
                </a:lnTo>
                <a:lnTo>
                  <a:pt x="3699" y="625"/>
                </a:lnTo>
                <a:lnTo>
                  <a:pt x="3603" y="673"/>
                </a:lnTo>
                <a:lnTo>
                  <a:pt x="3555" y="769"/>
                </a:lnTo>
                <a:lnTo>
                  <a:pt x="3555" y="913"/>
                </a:lnTo>
                <a:lnTo>
                  <a:pt x="3555" y="1057"/>
                </a:lnTo>
                <a:lnTo>
                  <a:pt x="3555" y="1201"/>
                </a:lnTo>
                <a:lnTo>
                  <a:pt x="3459" y="1346"/>
                </a:lnTo>
                <a:lnTo>
                  <a:pt x="3363" y="1394"/>
                </a:lnTo>
                <a:lnTo>
                  <a:pt x="3171" y="1442"/>
                </a:lnTo>
                <a:lnTo>
                  <a:pt x="3026" y="1490"/>
                </a:lnTo>
                <a:lnTo>
                  <a:pt x="2834" y="1442"/>
                </a:lnTo>
                <a:lnTo>
                  <a:pt x="2738" y="1346"/>
                </a:lnTo>
                <a:lnTo>
                  <a:pt x="2642" y="1249"/>
                </a:lnTo>
                <a:lnTo>
                  <a:pt x="2594" y="1057"/>
                </a:lnTo>
                <a:lnTo>
                  <a:pt x="2642" y="961"/>
                </a:lnTo>
                <a:lnTo>
                  <a:pt x="2738" y="673"/>
                </a:lnTo>
                <a:lnTo>
                  <a:pt x="2930" y="481"/>
                </a:lnTo>
                <a:lnTo>
                  <a:pt x="2978" y="385"/>
                </a:lnTo>
                <a:lnTo>
                  <a:pt x="2978" y="337"/>
                </a:lnTo>
                <a:lnTo>
                  <a:pt x="2882" y="241"/>
                </a:lnTo>
                <a:lnTo>
                  <a:pt x="2594" y="145"/>
                </a:lnTo>
                <a:lnTo>
                  <a:pt x="19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CCC55-1EB8-7380-9096-F01FC2668E8C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3753B-56DE-7632-E5B0-4CE9CE3B36FD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9E7C2E-0DB9-2B43-A742-C5D3FD94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7" y="1238500"/>
            <a:ext cx="7741840" cy="2875045"/>
          </a:xfrm>
          <a:prstGeom prst="rect">
            <a:avLst/>
          </a:prstGeom>
        </p:spPr>
      </p:pic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Use Cases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B5F48-0ED2-EB9D-EBE9-04A5C081FE9F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816B7-5C25-E24C-5871-D0D8503220BE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Usability requirements</a:t>
            </a:r>
            <a:endParaRPr lang="en-US" altLang="zh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B5F48-0ED2-EB9D-EBE9-04A5C081FE9F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816B7-5C25-E24C-5871-D0D8503220BE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F69BE-3164-A44D-BBC4-8D65C8AC1270}"/>
              </a:ext>
            </a:extLst>
          </p:cNvPr>
          <p:cNvSpPr txBox="1"/>
          <p:nvPr/>
        </p:nvSpPr>
        <p:spPr>
          <a:xfrm>
            <a:off x="1201982" y="1276255"/>
            <a:ext cx="45463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 decided to keep 2 main functions ”reading stories” and “watching videos” based on the selected travel destination.</a:t>
            </a:r>
            <a:endParaRPr lang="zh-CN" altLang="zh-CN" sz="1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E2678C-515D-4A4F-846B-5C429B09D1DE}"/>
              </a:ext>
            </a:extLst>
          </p:cNvPr>
          <p:cNvSpPr txBox="1"/>
          <p:nvPr/>
        </p:nvSpPr>
        <p:spPr>
          <a:xfrm>
            <a:off x="1803262" y="2086894"/>
            <a:ext cx="513310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We define the usability requirements as following: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Colorful and memorable design of the app</a:t>
            </a:r>
            <a:endParaRPr lang="zh-CN" altLang="zh-CN" sz="1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Need and wish to learn more about different travel places</a:t>
            </a:r>
            <a:endParaRPr lang="zh-CN" altLang="zh-CN" sz="1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Need to be connected to the friends</a:t>
            </a:r>
            <a:endParaRPr lang="zh-CN" altLang="zh-CN" sz="1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Need to save destinations in one place</a:t>
            </a:r>
            <a:endParaRPr lang="zh-CN" altLang="zh-CN" sz="1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2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Need to be able to have stories and videos in one place</a:t>
            </a:r>
            <a:endParaRPr lang="zh-CN" altLang="zh-CN" sz="12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0B8561-20ED-D942-8EC9-CDCC18770318}"/>
              </a:ext>
            </a:extLst>
          </p:cNvPr>
          <p:cNvSpPr txBox="1"/>
          <p:nvPr/>
        </p:nvSpPr>
        <p:spPr>
          <a:xfrm>
            <a:off x="3353237" y="3453809"/>
            <a:ext cx="51331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These requirements lead to additional functions of </a:t>
            </a:r>
            <a:r>
              <a:rPr lang="en-US" altLang="zh-CN" sz="1400" dirty="0" err="1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FunTravel</a:t>
            </a:r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App: </a:t>
            </a:r>
            <a:endParaRPr lang="zh-CN" altLang="zh-CN" sz="1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Save travel destinations</a:t>
            </a:r>
            <a:endParaRPr lang="zh-CN" altLang="zh-CN" sz="1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Share travel destinations with friends</a:t>
            </a:r>
            <a:endParaRPr lang="zh-CN" altLang="zh-CN" sz="1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altLang="zh-CN" sz="14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Add new friends</a:t>
            </a:r>
            <a:endParaRPr lang="zh-CN" altLang="zh-CN" sz="1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3"/>
              </a:rPr>
              <a:t>Prototype</a:t>
            </a:r>
            <a:endParaRPr lang="en-US" dirty="0">
              <a:hlinkClick r:id="rId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B5F48-0ED2-EB9D-EBE9-04A5C081FE9F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816B7-5C25-E24C-5871-D0D8503220BE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64FA3-A3C4-F242-BD34-AC7108E52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328" y="1260179"/>
            <a:ext cx="1355578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03CB87-6D80-F447-B1EF-2C3107EF7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926" y="1260179"/>
            <a:ext cx="1351837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232091-7D4A-A444-9B36-60D0CE9A5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47" y="1260179"/>
            <a:ext cx="1385753" cy="2880000"/>
          </a:xfrm>
          <a:prstGeom prst="rect">
            <a:avLst/>
          </a:prstGeom>
        </p:spPr>
      </p:pic>
      <p:grpSp>
        <p:nvGrpSpPr>
          <p:cNvPr id="9" name="Google Shape;6028;p117">
            <a:extLst>
              <a:ext uri="{FF2B5EF4-FFF2-40B4-BE49-F238E27FC236}">
                <a16:creationId xmlns:a16="http://schemas.microsoft.com/office/drawing/2014/main" id="{897CD514-2175-AB46-A771-F09A5005F6E2}"/>
              </a:ext>
            </a:extLst>
          </p:cNvPr>
          <p:cNvGrpSpPr/>
          <p:nvPr/>
        </p:nvGrpSpPr>
        <p:grpSpPr>
          <a:xfrm>
            <a:off x="3131128" y="2430162"/>
            <a:ext cx="499394" cy="283175"/>
            <a:chOff x="4923925" y="1877500"/>
            <a:chExt cx="59525" cy="36975"/>
          </a:xfrm>
        </p:grpSpPr>
        <p:sp>
          <p:nvSpPr>
            <p:cNvPr id="10" name="Google Shape;6029;p117">
              <a:extLst>
                <a:ext uri="{FF2B5EF4-FFF2-40B4-BE49-F238E27FC236}">
                  <a16:creationId xmlns:a16="http://schemas.microsoft.com/office/drawing/2014/main" id="{51568619-5503-BB4B-9339-0C6783EEF13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30;p117">
              <a:extLst>
                <a:ext uri="{FF2B5EF4-FFF2-40B4-BE49-F238E27FC236}">
                  <a16:creationId xmlns:a16="http://schemas.microsoft.com/office/drawing/2014/main" id="{938A2920-5871-E949-861B-5B5EEC6DCD24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028;p117">
            <a:extLst>
              <a:ext uri="{FF2B5EF4-FFF2-40B4-BE49-F238E27FC236}">
                <a16:creationId xmlns:a16="http://schemas.microsoft.com/office/drawing/2014/main" id="{55D0A419-BDB5-014F-9D0E-C0F491336D89}"/>
              </a:ext>
            </a:extLst>
          </p:cNvPr>
          <p:cNvGrpSpPr/>
          <p:nvPr/>
        </p:nvGrpSpPr>
        <p:grpSpPr>
          <a:xfrm>
            <a:off x="5268758" y="2400996"/>
            <a:ext cx="499394" cy="283175"/>
            <a:chOff x="4923925" y="1877500"/>
            <a:chExt cx="59525" cy="36975"/>
          </a:xfrm>
        </p:grpSpPr>
        <p:sp>
          <p:nvSpPr>
            <p:cNvPr id="13" name="Google Shape;6029;p117">
              <a:extLst>
                <a:ext uri="{FF2B5EF4-FFF2-40B4-BE49-F238E27FC236}">
                  <a16:creationId xmlns:a16="http://schemas.microsoft.com/office/drawing/2014/main" id="{CA3A058B-2B23-414F-A593-936526DD5EB5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30;p117">
              <a:extLst>
                <a:ext uri="{FF2B5EF4-FFF2-40B4-BE49-F238E27FC236}">
                  <a16:creationId xmlns:a16="http://schemas.microsoft.com/office/drawing/2014/main" id="{09ADC6BF-5F30-DF46-A0C3-1D448893C16A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9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Heuristic Evaluation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58AE-0D57-E2B4-1383-19536450C448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2C732-7ACF-0087-33B6-CB7DF9506A89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BCC259-6BB7-3541-80AA-19A1277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03" y="1358987"/>
            <a:ext cx="1645574" cy="2904796"/>
          </a:xfrm>
          <a:prstGeom prst="rect">
            <a:avLst/>
          </a:prstGeom>
        </p:spPr>
      </p:pic>
      <p:grpSp>
        <p:nvGrpSpPr>
          <p:cNvPr id="7" name="Google Shape;6028;p117">
            <a:extLst>
              <a:ext uri="{FF2B5EF4-FFF2-40B4-BE49-F238E27FC236}">
                <a16:creationId xmlns:a16="http://schemas.microsoft.com/office/drawing/2014/main" id="{417E71CA-0454-9D4B-8177-535D55BA4DB5}"/>
              </a:ext>
            </a:extLst>
          </p:cNvPr>
          <p:cNvGrpSpPr/>
          <p:nvPr/>
        </p:nvGrpSpPr>
        <p:grpSpPr>
          <a:xfrm>
            <a:off x="2952162" y="2307892"/>
            <a:ext cx="643723" cy="399828"/>
            <a:chOff x="4923925" y="1877500"/>
            <a:chExt cx="59525" cy="36975"/>
          </a:xfrm>
        </p:grpSpPr>
        <p:sp>
          <p:nvSpPr>
            <p:cNvPr id="8" name="Google Shape;6029;p117">
              <a:extLst>
                <a:ext uri="{FF2B5EF4-FFF2-40B4-BE49-F238E27FC236}">
                  <a16:creationId xmlns:a16="http://schemas.microsoft.com/office/drawing/2014/main" id="{6C162F61-47D3-4A4C-986B-EC667B27C0B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0;p117">
              <a:extLst>
                <a:ext uri="{FF2B5EF4-FFF2-40B4-BE49-F238E27FC236}">
                  <a16:creationId xmlns:a16="http://schemas.microsoft.com/office/drawing/2014/main" id="{B388B409-8414-CA41-9995-F43D0F4829DC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EED6E8-BC44-2C42-BEAC-65804454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70" y="1358987"/>
            <a:ext cx="1596059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CC4A1-352E-E84C-BDD4-E0D524AF0BFD}"/>
              </a:ext>
            </a:extLst>
          </p:cNvPr>
          <p:cNvSpPr txBox="1"/>
          <p:nvPr/>
        </p:nvSpPr>
        <p:spPr>
          <a:xfrm>
            <a:off x="5399947" y="2023354"/>
            <a:ext cx="2963000" cy="1166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>
                <a:latin typeface="+mj-lt"/>
              </a:rPr>
              <a:t>C</a:t>
            </a:r>
            <a:r>
              <a:rPr lang="de-DE" altLang="zh-CN" sz="1200" dirty="0">
                <a:effectLst/>
                <a:latin typeface="+mj-lt"/>
              </a:rPr>
              <a:t>ity </a:t>
            </a:r>
            <a:r>
              <a:rPr lang="de-DE" altLang="zh-CN" sz="1200" dirty="0" err="1">
                <a:effectLst/>
                <a:latin typeface="+mj-lt"/>
              </a:rPr>
              <a:t>suggestions</a:t>
            </a:r>
            <a:r>
              <a:rPr lang="de-DE" altLang="zh-CN" sz="1200" dirty="0">
                <a:effectLst/>
                <a:latin typeface="+mj-lt"/>
              </a:rPr>
              <a:t> </a:t>
            </a:r>
            <a:r>
              <a:rPr lang="de-DE" altLang="zh-CN" sz="1200" dirty="0" err="1">
                <a:effectLst/>
                <a:latin typeface="+mj-lt"/>
              </a:rPr>
              <a:t>don’t</a:t>
            </a:r>
            <a:r>
              <a:rPr lang="de-DE" altLang="zh-CN" sz="1200" dirty="0">
                <a:effectLst/>
                <a:latin typeface="+mj-lt"/>
              </a:rPr>
              <a:t> </a:t>
            </a:r>
            <a:r>
              <a:rPr lang="de-DE" altLang="zh-CN" sz="1200" dirty="0" err="1">
                <a:effectLst/>
                <a:latin typeface="+mj-lt"/>
              </a:rPr>
              <a:t>look</a:t>
            </a:r>
            <a:r>
              <a:rPr lang="de-DE" altLang="zh-CN" sz="1200" dirty="0">
                <a:effectLst/>
                <a:latin typeface="+mj-lt"/>
              </a:rPr>
              <a:t> </a:t>
            </a:r>
            <a:r>
              <a:rPr lang="de-DE" altLang="zh-CN" sz="1200" dirty="0" err="1">
                <a:effectLst/>
                <a:latin typeface="+mj-lt"/>
              </a:rPr>
              <a:t>aesthetic</a:t>
            </a:r>
            <a:r>
              <a:rPr lang="de-DE" altLang="zh-CN" sz="1200" dirty="0">
                <a:effectLst/>
                <a:latin typeface="+mj-lt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 err="1">
                <a:latin typeface="+mj-lt"/>
              </a:rPr>
              <a:t>Use</a:t>
            </a:r>
            <a:r>
              <a:rPr lang="de-DE" altLang="zh-CN" sz="1200" dirty="0">
                <a:latin typeface="+mj-lt"/>
              </a:rPr>
              <a:t> Flags </a:t>
            </a:r>
            <a:r>
              <a:rPr lang="de-DE" altLang="zh-CN" sz="1200" dirty="0" err="1">
                <a:latin typeface="+mj-lt"/>
              </a:rPr>
              <a:t>and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redesign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city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icon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to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make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it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more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attractive</a:t>
            </a:r>
            <a:endParaRPr lang="de-DE" altLang="zh-CN" sz="120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latin typeface="+mj-lt"/>
              </a:rPr>
              <a:t> 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71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Heuristic Evaluation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58AE-0D57-E2B4-1383-19536450C448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2C732-7ACF-0087-33B6-CB7DF9506A89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BCC259-6BB7-3541-80AA-19A1277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03" y="1358987"/>
            <a:ext cx="1645574" cy="2904796"/>
          </a:xfrm>
          <a:prstGeom prst="rect">
            <a:avLst/>
          </a:prstGeom>
        </p:spPr>
      </p:pic>
      <p:grpSp>
        <p:nvGrpSpPr>
          <p:cNvPr id="7" name="Google Shape;6028;p117">
            <a:extLst>
              <a:ext uri="{FF2B5EF4-FFF2-40B4-BE49-F238E27FC236}">
                <a16:creationId xmlns:a16="http://schemas.microsoft.com/office/drawing/2014/main" id="{417E71CA-0454-9D4B-8177-535D55BA4DB5}"/>
              </a:ext>
            </a:extLst>
          </p:cNvPr>
          <p:cNvGrpSpPr/>
          <p:nvPr/>
        </p:nvGrpSpPr>
        <p:grpSpPr>
          <a:xfrm>
            <a:off x="2952162" y="2307892"/>
            <a:ext cx="643723" cy="399828"/>
            <a:chOff x="4923925" y="1877500"/>
            <a:chExt cx="59525" cy="36975"/>
          </a:xfrm>
        </p:grpSpPr>
        <p:sp>
          <p:nvSpPr>
            <p:cNvPr id="8" name="Google Shape;6029;p117">
              <a:extLst>
                <a:ext uri="{FF2B5EF4-FFF2-40B4-BE49-F238E27FC236}">
                  <a16:creationId xmlns:a16="http://schemas.microsoft.com/office/drawing/2014/main" id="{6C162F61-47D3-4A4C-986B-EC667B27C0B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0;p117">
              <a:extLst>
                <a:ext uri="{FF2B5EF4-FFF2-40B4-BE49-F238E27FC236}">
                  <a16:creationId xmlns:a16="http://schemas.microsoft.com/office/drawing/2014/main" id="{B388B409-8414-CA41-9995-F43D0F4829DC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EED6E8-BC44-2C42-BEAC-65804454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70" y="1358987"/>
            <a:ext cx="1596059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CC4A1-352E-E84C-BDD4-E0D524AF0BFD}"/>
              </a:ext>
            </a:extLst>
          </p:cNvPr>
          <p:cNvSpPr txBox="1"/>
          <p:nvPr/>
        </p:nvSpPr>
        <p:spPr>
          <a:xfrm>
            <a:off x="5399947" y="2023354"/>
            <a:ext cx="2963000" cy="1720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 err="1">
                <a:latin typeface="+mj-lt"/>
              </a:rPr>
              <a:t>Cannot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tell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difference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between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videos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already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watched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and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videos</a:t>
            </a:r>
            <a:r>
              <a:rPr lang="de-DE" altLang="zh-CN" sz="1200" dirty="0">
                <a:latin typeface="+mj-lt"/>
              </a:rPr>
              <a:t> still not </a:t>
            </a:r>
            <a:r>
              <a:rPr lang="de-DE" altLang="zh-CN" sz="1200" dirty="0" err="1">
                <a:latin typeface="+mj-lt"/>
              </a:rPr>
              <a:t>watched</a:t>
            </a:r>
            <a:endParaRPr lang="de-DE" altLang="zh-CN" sz="1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>
                <a:latin typeface="+mj-lt"/>
              </a:rPr>
              <a:t>Add </a:t>
            </a:r>
            <a:r>
              <a:rPr lang="gd-GB" altLang="zh-CN" sz="1200" dirty="0">
                <a:latin typeface="+mj-lt"/>
              </a:rPr>
              <a:t>a</a:t>
            </a:r>
            <a:r>
              <a:rPr lang="de-DE" altLang="zh-CN" sz="1200" dirty="0">
                <a:latin typeface="+mj-lt"/>
              </a:rPr>
              <a:t> </a:t>
            </a:r>
            <a:r>
              <a:rPr lang="gd-GB" altLang="zh-CN" sz="1200" dirty="0">
                <a:latin typeface="+mj-lt"/>
              </a:rPr>
              <a:t>shadow</a:t>
            </a:r>
            <a:r>
              <a:rPr lang="de-DE" altLang="zh-CN" sz="1200" dirty="0">
                <a:latin typeface="+mj-lt"/>
              </a:rPr>
              <a:t> </a:t>
            </a:r>
            <a:r>
              <a:rPr lang="gd-GB" altLang="zh-CN" sz="1200" dirty="0">
                <a:latin typeface="+mj-lt"/>
              </a:rPr>
              <a:t>filter to the videos that have been watched by the users</a:t>
            </a:r>
            <a:endParaRPr lang="de-DE" altLang="zh-CN" sz="120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latin typeface="+mj-lt"/>
              </a:rPr>
              <a:t> 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0BF04-41AF-EA48-82CF-EB6A93EE2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970" y="1358987"/>
            <a:ext cx="1583649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4EBB13-5B09-5541-888C-B4F555278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491" y="1383783"/>
            <a:ext cx="15945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Heuristic Evaluation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58AE-0D57-E2B4-1383-19536450C448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2C732-7ACF-0087-33B6-CB7DF9506A89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BCC259-6BB7-3541-80AA-19A1277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03" y="1358987"/>
            <a:ext cx="1645574" cy="2904796"/>
          </a:xfrm>
          <a:prstGeom prst="rect">
            <a:avLst/>
          </a:prstGeom>
        </p:spPr>
      </p:pic>
      <p:grpSp>
        <p:nvGrpSpPr>
          <p:cNvPr id="7" name="Google Shape;6028;p117">
            <a:extLst>
              <a:ext uri="{FF2B5EF4-FFF2-40B4-BE49-F238E27FC236}">
                <a16:creationId xmlns:a16="http://schemas.microsoft.com/office/drawing/2014/main" id="{417E71CA-0454-9D4B-8177-535D55BA4DB5}"/>
              </a:ext>
            </a:extLst>
          </p:cNvPr>
          <p:cNvGrpSpPr/>
          <p:nvPr/>
        </p:nvGrpSpPr>
        <p:grpSpPr>
          <a:xfrm>
            <a:off x="2952162" y="2307892"/>
            <a:ext cx="643723" cy="399828"/>
            <a:chOff x="4923925" y="1877500"/>
            <a:chExt cx="59525" cy="36975"/>
          </a:xfrm>
        </p:grpSpPr>
        <p:sp>
          <p:nvSpPr>
            <p:cNvPr id="8" name="Google Shape;6029;p117">
              <a:extLst>
                <a:ext uri="{FF2B5EF4-FFF2-40B4-BE49-F238E27FC236}">
                  <a16:creationId xmlns:a16="http://schemas.microsoft.com/office/drawing/2014/main" id="{6C162F61-47D3-4A4C-986B-EC667B27C0B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0;p117">
              <a:extLst>
                <a:ext uri="{FF2B5EF4-FFF2-40B4-BE49-F238E27FC236}">
                  <a16:creationId xmlns:a16="http://schemas.microsoft.com/office/drawing/2014/main" id="{B388B409-8414-CA41-9995-F43D0F4829DC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EED6E8-BC44-2C42-BEAC-65804454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70" y="1358987"/>
            <a:ext cx="1596059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CC4A1-352E-E84C-BDD4-E0D524AF0BFD}"/>
              </a:ext>
            </a:extLst>
          </p:cNvPr>
          <p:cNvSpPr txBox="1"/>
          <p:nvPr/>
        </p:nvSpPr>
        <p:spPr>
          <a:xfrm>
            <a:off x="5399947" y="2023354"/>
            <a:ext cx="2963000" cy="144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 err="1">
                <a:latin typeface="+mj-lt"/>
              </a:rPr>
              <a:t>There‘s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no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button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for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adding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or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deleting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friends</a:t>
            </a:r>
            <a:endParaRPr lang="de-DE" altLang="zh-CN" sz="120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 err="1">
                <a:latin typeface="+mj-lt"/>
              </a:rPr>
              <a:t>Increase</a:t>
            </a:r>
            <a:r>
              <a:rPr lang="de-DE" altLang="zh-CN" sz="1200" dirty="0">
                <a:latin typeface="+mj-lt"/>
              </a:rPr>
              <a:t> bin </a:t>
            </a:r>
            <a:r>
              <a:rPr lang="de-DE" altLang="zh-CN" sz="1200" dirty="0" err="1">
                <a:latin typeface="+mj-lt"/>
              </a:rPr>
              <a:t>icon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and</a:t>
            </a:r>
            <a:r>
              <a:rPr lang="de-DE" altLang="zh-CN" sz="1200" dirty="0">
                <a:latin typeface="+mj-lt"/>
              </a:rPr>
              <a:t> “</a:t>
            </a:r>
            <a:r>
              <a:rPr lang="de-DE" altLang="zh-CN" sz="1200" dirty="0" err="1">
                <a:latin typeface="+mj-lt"/>
              </a:rPr>
              <a:t>add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new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friends</a:t>
            </a:r>
            <a:r>
              <a:rPr lang="de-DE" altLang="zh-CN" sz="1200" dirty="0">
                <a:latin typeface="+mj-lt"/>
              </a:rPr>
              <a:t>“ </a:t>
            </a:r>
            <a:r>
              <a:rPr lang="de-DE" altLang="zh-CN" sz="1200" dirty="0" err="1">
                <a:latin typeface="+mj-lt"/>
              </a:rPr>
              <a:t>square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for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these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two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fuctions</a:t>
            </a:r>
            <a:endParaRPr lang="de-DE" altLang="zh-CN" sz="120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altLang="zh-CN" sz="1200" dirty="0">
                <a:latin typeface="+mj-lt"/>
              </a:rPr>
              <a:t> </a:t>
            </a:r>
            <a:endParaRPr lang="zh-CN" altLang="en-US" sz="12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7E7C5-71B2-3B4A-901D-E289C22486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0"/>
          <a:stretch/>
        </p:blipFill>
        <p:spPr>
          <a:xfrm>
            <a:off x="1158012" y="1371385"/>
            <a:ext cx="1609967" cy="2867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4B0BC9-297D-D14A-9AF0-18929678D7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46"/>
          <a:stretch/>
        </p:blipFill>
        <p:spPr>
          <a:xfrm>
            <a:off x="3784690" y="1358987"/>
            <a:ext cx="1574618" cy="28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Heuristic Evaluation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58AE-0D57-E2B4-1383-19536450C448}"/>
              </a:ext>
            </a:extLst>
          </p:cNvPr>
          <p:cNvSpPr txBox="1"/>
          <p:nvPr/>
        </p:nvSpPr>
        <p:spPr>
          <a:xfrm>
            <a:off x="8362947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2C732-7ACF-0087-33B6-CB7DF9506A89}"/>
              </a:ext>
            </a:extLst>
          </p:cNvPr>
          <p:cNvSpPr txBox="1"/>
          <p:nvPr/>
        </p:nvSpPr>
        <p:spPr>
          <a:xfrm>
            <a:off x="127608" y="4881890"/>
            <a:ext cx="190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err="1"/>
              <a:t>Shuo</a:t>
            </a:r>
            <a:r>
              <a:rPr lang="en-GB" sz="1100"/>
              <a:t> Hua, Arina Mironova</a:t>
            </a:r>
            <a:endParaRPr lang="en-DE" sz="11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BCC259-6BB7-3541-80AA-19A1277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03" y="1358987"/>
            <a:ext cx="1645574" cy="2904796"/>
          </a:xfrm>
          <a:prstGeom prst="rect">
            <a:avLst/>
          </a:prstGeom>
        </p:spPr>
      </p:pic>
      <p:grpSp>
        <p:nvGrpSpPr>
          <p:cNvPr id="7" name="Google Shape;6028;p117">
            <a:extLst>
              <a:ext uri="{FF2B5EF4-FFF2-40B4-BE49-F238E27FC236}">
                <a16:creationId xmlns:a16="http://schemas.microsoft.com/office/drawing/2014/main" id="{417E71CA-0454-9D4B-8177-535D55BA4DB5}"/>
              </a:ext>
            </a:extLst>
          </p:cNvPr>
          <p:cNvGrpSpPr/>
          <p:nvPr/>
        </p:nvGrpSpPr>
        <p:grpSpPr>
          <a:xfrm>
            <a:off x="2952162" y="2307892"/>
            <a:ext cx="643723" cy="399828"/>
            <a:chOff x="4923925" y="1877500"/>
            <a:chExt cx="59525" cy="36975"/>
          </a:xfrm>
        </p:grpSpPr>
        <p:sp>
          <p:nvSpPr>
            <p:cNvPr id="8" name="Google Shape;6029;p117">
              <a:extLst>
                <a:ext uri="{FF2B5EF4-FFF2-40B4-BE49-F238E27FC236}">
                  <a16:creationId xmlns:a16="http://schemas.microsoft.com/office/drawing/2014/main" id="{6C162F61-47D3-4A4C-986B-EC667B27C0B8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0;p117">
              <a:extLst>
                <a:ext uri="{FF2B5EF4-FFF2-40B4-BE49-F238E27FC236}">
                  <a16:creationId xmlns:a16="http://schemas.microsoft.com/office/drawing/2014/main" id="{B388B409-8414-CA41-9995-F43D0F4829DC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BEED6E8-BC44-2C42-BEAC-65804454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70" y="1358987"/>
            <a:ext cx="1596059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CC4A1-352E-E84C-BDD4-E0D524AF0BFD}"/>
              </a:ext>
            </a:extLst>
          </p:cNvPr>
          <p:cNvSpPr txBox="1"/>
          <p:nvPr/>
        </p:nvSpPr>
        <p:spPr>
          <a:xfrm>
            <a:off x="5399947" y="2023354"/>
            <a:ext cx="2963000" cy="1997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altLang="zh-CN" sz="1200" dirty="0">
                <a:latin typeface="+mj-lt"/>
              </a:rPr>
              <a:t>Not </a:t>
            </a:r>
            <a:r>
              <a:rPr lang="de-DE" altLang="zh-CN" sz="1200" dirty="0" err="1">
                <a:latin typeface="+mj-lt"/>
              </a:rPr>
              <a:t>clear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about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what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the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letter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and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heart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icon</a:t>
            </a:r>
            <a:r>
              <a:rPr lang="de-DE" altLang="zh-CN" sz="1200" dirty="0">
                <a:latin typeface="+mj-lt"/>
              </a:rPr>
              <a:t> </a:t>
            </a:r>
            <a:r>
              <a:rPr lang="de-DE" altLang="zh-CN" sz="1200" dirty="0" err="1">
                <a:latin typeface="+mj-lt"/>
              </a:rPr>
              <a:t>mean</a:t>
            </a:r>
            <a:r>
              <a:rPr lang="en-US" altLang="zh-CN" sz="1200" dirty="0">
                <a:latin typeface="+mj-lt"/>
              </a:rPr>
              <a:t>/How to bookmark this story/video that I like?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200" dirty="0">
                <a:effectLst/>
                <a:latin typeface="+mj-lt"/>
              </a:rPr>
              <a:t>Remove share and liking function in</a:t>
            </a:r>
            <a:r>
              <a:rPr lang="en-US" altLang="zh-CN" sz="1200" dirty="0">
                <a:latin typeface="+mj-lt"/>
              </a:rPr>
              <a:t> this interface and put “Add to your destination” square to provide bookmarking function</a:t>
            </a:r>
            <a:endParaRPr lang="de-DE" altLang="zh-CN" sz="1200" dirty="0">
              <a:effectLst/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6D965-2EF1-AF4B-8A87-B8F620B38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03" y="1358987"/>
            <a:ext cx="1612027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3C6278-4A7A-9B47-AF50-28D2A073C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86"/>
          <a:stretch/>
        </p:blipFill>
        <p:spPr>
          <a:xfrm>
            <a:off x="3773970" y="1408627"/>
            <a:ext cx="1597585" cy="2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3889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s Class for Kids: Kinetic Energy by Slidesgo">
  <a:themeElements>
    <a:clrScheme name="Simple Light">
      <a:dk1>
        <a:srgbClr val="210A06"/>
      </a:dk1>
      <a:lt1>
        <a:srgbClr val="FF6B6B"/>
      </a:lt1>
      <a:dk2>
        <a:srgbClr val="FFF2F0"/>
      </a:dk2>
      <a:lt2>
        <a:srgbClr val="FFE2DC"/>
      </a:lt2>
      <a:accent1>
        <a:srgbClr val="FFDA73"/>
      </a:accent1>
      <a:accent2>
        <a:srgbClr val="82B7F8"/>
      </a:accent2>
      <a:accent3>
        <a:srgbClr val="F57733"/>
      </a:accent3>
      <a:accent4>
        <a:srgbClr val="8C2902"/>
      </a:accent4>
      <a:accent5>
        <a:srgbClr val="FFFFFF"/>
      </a:accent5>
      <a:accent6>
        <a:srgbClr val="4D6D81"/>
      </a:accent6>
      <a:hlink>
        <a:srgbClr val="210A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全屏显示(16:9)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Fredoka One</vt:lpstr>
      <vt:lpstr>Exo 2</vt:lpstr>
      <vt:lpstr>Arial</vt:lpstr>
      <vt:lpstr>Symbol</vt:lpstr>
      <vt:lpstr>Physics Class for Kids: Kinetic Energy by Slidesgo</vt:lpstr>
      <vt:lpstr>FunTravel Milestone 2</vt:lpstr>
      <vt:lpstr>03</vt:lpstr>
      <vt:lpstr>Use Cases</vt:lpstr>
      <vt:lpstr>Usability requirements</vt:lpstr>
      <vt:lpstr>Prototype</vt:lpstr>
      <vt:lpstr>Heuristic Evaluation</vt:lpstr>
      <vt:lpstr>Heuristic Evaluation</vt:lpstr>
      <vt:lpstr>Heuristic Evaluation</vt:lpstr>
      <vt:lpstr>Heuristic Evaluation</vt:lpstr>
      <vt:lpstr>Heuristic 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FunTravel</dc:title>
  <cp:lastModifiedBy>xzc</cp:lastModifiedBy>
  <cp:revision>3</cp:revision>
  <dcterms:modified xsi:type="dcterms:W3CDTF">2022-11-23T12:00:42Z</dcterms:modified>
</cp:coreProperties>
</file>