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4" r:id="rId7"/>
    <p:sldId id="262" r:id="rId8"/>
    <p:sldId id="263" r:id="rId9"/>
    <p:sldId id="260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96" autoAdjust="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8B89-FB1C-41A6-BC03-8A64923BD47C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CC77-4757-480E-803D-B362D0911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38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8B89-FB1C-41A6-BC03-8A64923BD47C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CC77-4757-480E-803D-B362D0911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66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8B89-FB1C-41A6-BC03-8A64923BD47C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CC77-4757-480E-803D-B362D0911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28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8B89-FB1C-41A6-BC03-8A64923BD47C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CC77-4757-480E-803D-B362D0911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81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8B89-FB1C-41A6-BC03-8A64923BD47C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CC77-4757-480E-803D-B362D0911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64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8B89-FB1C-41A6-BC03-8A64923BD47C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CC77-4757-480E-803D-B362D0911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46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8B89-FB1C-41A6-BC03-8A64923BD47C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CC77-4757-480E-803D-B362D0911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363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8B89-FB1C-41A6-BC03-8A64923BD47C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CC77-4757-480E-803D-B362D0911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97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8B89-FB1C-41A6-BC03-8A64923BD47C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CC77-4757-480E-803D-B362D0911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05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8B89-FB1C-41A6-BC03-8A64923BD47C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CC77-4757-480E-803D-B362D0911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31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8B89-FB1C-41A6-BC03-8A64923BD47C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CC77-4757-480E-803D-B362D0911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61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8B89-FB1C-41A6-BC03-8A64923BD47C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3CC77-4757-480E-803D-B362D0911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91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i.pinimg.com/originals/69/c9/95/69c9950c18257886c4b0cfe6e83ae7da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706582"/>
            <a:ext cx="12192000" cy="75645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9066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01/f/adverbs-of-frequency-ppt-flashcards-fun-activities-games_42028_8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4738" y="-323557"/>
            <a:ext cx="13828541" cy="74418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9509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01/f/adverbs-of-frequency-ppt-flashcards-fun-activities-games_42028_9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7280" y="-309489"/>
            <a:ext cx="14053625" cy="74699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9304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01/f/adverbs-of-frequency-ppt-flashcards-fun-activities-games_42028_10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4738" y="-253219"/>
            <a:ext cx="13814473" cy="7526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765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3.bp.blogspot.com/-k2o449QAVK0/Wqp15E47GKI/AAAAAAAAEiY/Q3Eld4E0jPc6FHF5VUInppOt-0pfXL6PgCLcBGAs/s1600/adverbs-frequency-1024x67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26473"/>
            <a:ext cx="12191999" cy="74953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352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cf.ppt-online.org/files1/slide/v/vri5sd4FDL1C6xTwhmpzMjElRBUn9AO28VZ37uoKQc/slide-3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7610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4989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01/f/adverbs-of-frequency-ppt-flashcards-fun-activities-games_42028_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9818" y="-415635"/>
            <a:ext cx="13951527" cy="7564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6609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01/f/adverbs-of-frequency-ppt-flashcards-fun-activities-games_42028_3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8468" y="-196947"/>
            <a:ext cx="13701933" cy="73574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607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01/f/adverbs-of-frequency-ppt-flashcards-fun-activities-games_42028_4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6265" y="-267285"/>
            <a:ext cx="13758203" cy="73714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1044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01/f/adverbs-of-frequency-ppt-flashcards-fun-activities-games_42028_5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2873" y="-239151"/>
            <a:ext cx="13800406" cy="73714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7975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01/f/adverbs-of-frequency-ppt-flashcards-fun-activities-games_42028_6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1009" y="-182881"/>
            <a:ext cx="14334978" cy="7469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3470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01/f/adverbs-of-frequency-ppt-flashcards-fun-activities-games_42028_7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4737" y="-281354"/>
            <a:ext cx="13856676" cy="73292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86363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Широкоэкранный</PresentationFormat>
  <Paragraphs>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Comp</dc:creator>
  <cp:lastModifiedBy>Comp</cp:lastModifiedBy>
  <cp:revision>3</cp:revision>
  <dcterms:created xsi:type="dcterms:W3CDTF">2020-08-18T06:32:06Z</dcterms:created>
  <dcterms:modified xsi:type="dcterms:W3CDTF">2020-08-20T02:44:06Z</dcterms:modified>
</cp:coreProperties>
</file>