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4" autoAdjust="0"/>
  </p:normalViewPr>
  <p:slideViewPr>
    <p:cSldViewPr snapToGrid="0">
      <p:cViewPr>
        <p:scale>
          <a:sx n="46" d="100"/>
          <a:sy n="46" d="100"/>
        </p:scale>
        <p:origin x="163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6E17-65A3-4216-A884-AD5657CB9CE8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7759-9388-4866-91A5-3099DA1D3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5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6E17-65A3-4216-A884-AD5657CB9CE8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7759-9388-4866-91A5-3099DA1D3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64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6E17-65A3-4216-A884-AD5657CB9CE8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7759-9388-4866-91A5-3099DA1D3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6E17-65A3-4216-A884-AD5657CB9CE8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7759-9388-4866-91A5-3099DA1D3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43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6E17-65A3-4216-A884-AD5657CB9CE8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7759-9388-4866-91A5-3099DA1D3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74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6E17-65A3-4216-A884-AD5657CB9CE8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7759-9388-4866-91A5-3099DA1D3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46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6E17-65A3-4216-A884-AD5657CB9CE8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7759-9388-4866-91A5-3099DA1D3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57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6E17-65A3-4216-A884-AD5657CB9CE8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7759-9388-4866-91A5-3099DA1D3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23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6E17-65A3-4216-A884-AD5657CB9CE8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7759-9388-4866-91A5-3099DA1D3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34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6E17-65A3-4216-A884-AD5657CB9CE8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7759-9388-4866-91A5-3099DA1D3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7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6E17-65A3-4216-A884-AD5657CB9CE8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7759-9388-4866-91A5-3099DA1D3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6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6E17-65A3-4216-A884-AD5657CB9CE8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7759-9388-4866-91A5-3099DA1D3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42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209/f/simple-past-tense-fun-activities-games_31083_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3381" y="-803563"/>
            <a:ext cx="14325600" cy="7952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7942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.islcollective.com/preview/201204/f/simple-past-grammar-guides_2252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5130" y="0"/>
            <a:ext cx="136961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4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.islcollective.com/preview/201204/f/simple-past-grammar-guides_22523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4522" y="0"/>
            <a:ext cx="16110137" cy="85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0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.islcollective.com/preview/201204/f/simple-past-grammar-guides_22523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5374" y="0"/>
            <a:ext cx="136166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7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4785" y="0"/>
            <a:ext cx="13585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en.islcollective.com/preview/201204/f/simple-past-grammar-guides_22523_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7443" y="0"/>
            <a:ext cx="136180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5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en.islcollective.com/preview/201204/f/simple-past-grammar-guides_22523_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4784" y="-1"/>
            <a:ext cx="1364029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.islcollective.com/preview/201204/f/simple-past-grammar-guides_22523_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9708" y="-1"/>
            <a:ext cx="136952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19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209/f/simple-past-tense-fun-activities-games_31083_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0036" y="-263236"/>
            <a:ext cx="14270181" cy="7426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38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209/f/simple-past-tense-fun-activities-games_31083_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217" y="-692727"/>
            <a:ext cx="14422582" cy="7744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40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209/f/simple-past-tense-fun-activities-games_31083_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9091" y="-762000"/>
            <a:ext cx="13619018" cy="78693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803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209/f/simple-past-tense-fun-activities-games_31083_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0035" y="-665017"/>
            <a:ext cx="15475526" cy="7758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19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209/f/simple-past-tense-fun-activities-games_31083_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49" y="-685799"/>
            <a:ext cx="14016038" cy="7872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9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209/f/simple-past-tense-fun-activities-games_31083_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7299" y="-385763"/>
            <a:ext cx="13787438" cy="7615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50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209/f/simple-past-tense-fun-activities-games_31083_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94909" y="-1443037"/>
            <a:ext cx="16874836" cy="8522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66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209/f/simple-past-tense-fun-activities-games_31083_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3055" y="-706582"/>
            <a:ext cx="13799128" cy="7758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85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Широкоэкранный</PresentationFormat>
  <Paragraphs>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</dc:creator>
  <cp:lastModifiedBy>Comp</cp:lastModifiedBy>
  <cp:revision>4</cp:revision>
  <dcterms:created xsi:type="dcterms:W3CDTF">2020-08-20T03:21:42Z</dcterms:created>
  <dcterms:modified xsi:type="dcterms:W3CDTF">2020-08-20T03:45:51Z</dcterms:modified>
</cp:coreProperties>
</file>