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18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8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1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4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0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3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5DEB-4E77-4535-8C8F-E3B5D48C5D9F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BD86-220F-4AE4-81A6-3BAF3FA52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en.islcollective.com/preview/201602/f/present-perfect-tense-clt-communicative-language-teaching-resources-gram_85671_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en.islcollective.com/preview/201602/f/present-perfect-tense-clt-communicative-language-teaching-resources-gram_85671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en.islcollective.com/preview/201602/f/present-perfect-tense-clt-communicative-language-teaching-resources-gram_8567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40230"/>
            <a:ext cx="12191999" cy="86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0263" y="-4153989"/>
            <a:ext cx="12906103" cy="155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7908" y="-313509"/>
            <a:ext cx="14734902" cy="75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.islcollective.com/preview/201607/f/the-present-perfect-tense-grammar-guides_8957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897" y="-3108961"/>
            <a:ext cx="13794377" cy="1421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.islcollective.com/preview/201510/f/present-perfect-simple-presentation_82509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0789" y="-1123406"/>
            <a:ext cx="14970035" cy="106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.islcollective.com/preview/201510/f/present-perfect-simple-presentation_82509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53" y="-1254034"/>
            <a:ext cx="23278010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602/f/present-perfect-tense-clt-communicative-language-teaching-resources-gram_8567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640" y="-2299063"/>
            <a:ext cx="13110755" cy="137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en.islcollective.com/preview/201602/f/present-perfect-tense-clt-communicative-language-teaching-resources-gram_85671_2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https://en.islcollective.com/preview/201602/f/present-perfect-tense-clt-communicative-language-teaching-resources-gram_8567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66651"/>
            <a:ext cx="12383588" cy="932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602/f/present-perfect-tense-clt-communicative-language-teaching-resources-gram_85671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79" y="-2821578"/>
            <a:ext cx="12670970" cy="147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602/f/present-perfect-tense-clt-communicative-language-teaching-resources-gram_85671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783" y="-1724298"/>
            <a:ext cx="22494240" cy="105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602/f/present-perfect-tense-clt-communicative-language-teaching-resources-gram_85671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4662" y="-5094514"/>
            <a:ext cx="15022286" cy="1886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023" y="-5094514"/>
            <a:ext cx="22128480" cy="155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766" y="-5172891"/>
            <a:ext cx="13350240" cy="17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-2560319"/>
            <a:ext cx="21997851" cy="131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5</cp:revision>
  <dcterms:created xsi:type="dcterms:W3CDTF">2020-08-20T03:49:20Z</dcterms:created>
  <dcterms:modified xsi:type="dcterms:W3CDTF">2020-08-20T04:31:03Z</dcterms:modified>
</cp:coreProperties>
</file>