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7" d="100"/>
          <a:sy n="37" d="100"/>
        </p:scale>
        <p:origin x="199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8043-7CA1-4F87-9721-459D223AF819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B7E-F414-41B0-B64F-EB6BC131B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4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8043-7CA1-4F87-9721-459D223AF819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B7E-F414-41B0-B64F-EB6BC131B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09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8043-7CA1-4F87-9721-459D223AF819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B7E-F414-41B0-B64F-EB6BC131B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60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8043-7CA1-4F87-9721-459D223AF819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B7E-F414-41B0-B64F-EB6BC131B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8043-7CA1-4F87-9721-459D223AF819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B7E-F414-41B0-B64F-EB6BC131B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1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8043-7CA1-4F87-9721-459D223AF819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B7E-F414-41B0-B64F-EB6BC131B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81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8043-7CA1-4F87-9721-459D223AF819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B7E-F414-41B0-B64F-EB6BC131B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53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8043-7CA1-4F87-9721-459D223AF819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B7E-F414-41B0-B64F-EB6BC131B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7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8043-7CA1-4F87-9721-459D223AF819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B7E-F414-41B0-B64F-EB6BC131B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6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8043-7CA1-4F87-9721-459D223AF819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B7E-F414-41B0-B64F-EB6BC131B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47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8043-7CA1-4F87-9721-459D223AF819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B7E-F414-41B0-B64F-EB6BC131B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38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C8043-7CA1-4F87-9721-459D223AF819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4B7E-F414-41B0-B64F-EB6BC131B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2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.islcollective.com/preview/201107/f/whquestions-and-yesno-questions-ppt-fun-activities-games-grammar-drills-role-plays-dra_824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3040" y="-2847703"/>
            <a:ext cx="15910560" cy="1029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91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.islcollective.com/preview/201107/f/whquestions-and-yesno-questions-ppt-fun-activities-games-grammar-drills-role-plays-dra_8244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3039" y="-261257"/>
            <a:ext cx="15231290" cy="762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9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.islcollective.com/preview/201107/f/whquestions-and-yesno-questions-ppt-fun-activities-games-grammar-drills-role-plays-dra_8244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5657" y="-391887"/>
            <a:ext cx="14891657" cy="775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4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.islcollective.com/preview/201107/f/whquestions-and-yesno-questions-ppt-fun-activities-games-grammar-drills-role-plays-dra_8244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0159" y="-287383"/>
            <a:ext cx="14578148" cy="76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.islcollective.com/preview/201107/f/whquestions-and-yesno-questions-ppt-fun-activities-games-grammar-drills-role-plays-dra_8244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6913" y="-313509"/>
            <a:ext cx="14865530" cy="773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1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.islcollective.com/preview/201107/f/whquestions-and-yesno-questions-ppt-fun-activities-games-grammar-drills-role-plays-dra_8244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8536" y="-313509"/>
            <a:ext cx="14943908" cy="77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24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en.islcollective.com/preview/201107/f/whquestions-and-yesno-questions-ppt-fun-activities-games-grammar-drills-role-plays-dra_8244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9165" y="-287383"/>
            <a:ext cx="14682651" cy="77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307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2</cp:revision>
  <dcterms:created xsi:type="dcterms:W3CDTF">2020-08-20T04:34:40Z</dcterms:created>
  <dcterms:modified xsi:type="dcterms:W3CDTF">2020-08-21T03:56:07Z</dcterms:modified>
</cp:coreProperties>
</file>