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2" d="100"/>
          <a:sy n="32" d="100"/>
        </p:scale>
        <p:origin x="21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348D-8FFD-40CB-AE61-59F9D16DD72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A91B-9ABD-495E-B859-8F156F70F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98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348D-8FFD-40CB-AE61-59F9D16DD72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A91B-9ABD-495E-B859-8F156F70F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18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348D-8FFD-40CB-AE61-59F9D16DD72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A91B-9ABD-495E-B859-8F156F70F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09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348D-8FFD-40CB-AE61-59F9D16DD72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A91B-9ABD-495E-B859-8F156F70F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37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348D-8FFD-40CB-AE61-59F9D16DD72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A91B-9ABD-495E-B859-8F156F70F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28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348D-8FFD-40CB-AE61-59F9D16DD72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A91B-9ABD-495E-B859-8F156F70F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63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348D-8FFD-40CB-AE61-59F9D16DD72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A91B-9ABD-495E-B859-8F156F70F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18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348D-8FFD-40CB-AE61-59F9D16DD72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A91B-9ABD-495E-B859-8F156F70F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07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348D-8FFD-40CB-AE61-59F9D16DD72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A91B-9ABD-495E-B859-8F156F70F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58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348D-8FFD-40CB-AE61-59F9D16DD72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A91B-9ABD-495E-B859-8F156F70F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6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348D-8FFD-40CB-AE61-59F9D16DD72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A91B-9ABD-495E-B859-8F156F70F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31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9348D-8FFD-40CB-AE61-59F9D16DD724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3A91B-9ABD-495E-B859-8F156F70F9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2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.islcollective.com/preview/201605/f/be-going-to-for-predictions-intentions-clt-communicative-language-teaching-resources-info_87971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0655" y="-374073"/>
            <a:ext cx="14464146" cy="797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52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en.islcollective.com/preview/201605/f/be-going-to-for-predictions-intentions-clt-communicative-language-teaching-resources-info_87971_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7279" y="-426720"/>
            <a:ext cx="14599919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52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.islcollective.com/preview/201605/f/be-going-to-for-predictions-intentions-clt-communicative-language-teaching-resources-info_87971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760" y="-304800"/>
            <a:ext cx="14538960" cy="783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68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.islcollective.com/preview/201605/f/be-going-to-for-predictions-intentions-clt-communicative-language-teaching-resources-info_87971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799" y="-365760"/>
            <a:ext cx="14417039" cy="777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10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en.islcollective.com/preview/201605/f/be-going-to-for-predictions-intentions-clt-communicative-language-teaching-resources-info_87971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7279" y="-335279"/>
            <a:ext cx="14356079" cy="719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73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7759" y="-304800"/>
            <a:ext cx="14386560" cy="765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9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en.islcollective.com/preview/201605/f/be-going-to-for-predictions-intentions-clt-communicative-language-teaching-resources-info_87971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6319" y="-304800"/>
            <a:ext cx="14417039" cy="792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8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.islcollective.com/preview/201605/f/be-going-to-for-predictions-intentions-clt-communicative-language-teaching-resources-info_87971_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760" y="-396240"/>
            <a:ext cx="14417040" cy="768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45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en.islcollective.com/preview/201605/f/be-going-to-for-predictions-intentions-clt-communicative-language-teaching-resources-info_87971_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7279" y="-396240"/>
            <a:ext cx="14508479" cy="783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97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en.islcollective.com/preview/201605/f/be-going-to-for-predictions-intentions-clt-communicative-language-teaching-resources-info_87971_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7279" y="-365760"/>
            <a:ext cx="14325599" cy="801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6311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</dc:creator>
  <cp:lastModifiedBy>Comp</cp:lastModifiedBy>
  <cp:revision>2</cp:revision>
  <dcterms:created xsi:type="dcterms:W3CDTF">2020-08-21T03:58:26Z</dcterms:created>
  <dcterms:modified xsi:type="dcterms:W3CDTF">2020-08-21T04:04:58Z</dcterms:modified>
</cp:coreProperties>
</file>