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6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91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6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2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9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8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19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06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1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683E-73E6-45D0-8FB0-B143EA864FE6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C7ED-F374-444E-B744-2A10554E3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45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1510/f/present-simple-and-present-continuous-for-the-futu_8276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115" y="-617838"/>
            <a:ext cx="14383265" cy="80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6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510/f/present-simple-and-present-continuous-for-the-futu_82764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2680" y="-494270"/>
            <a:ext cx="14432692" cy="85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1510/f/present-simple-and-present-continuous-for-the-futu_82764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399" y="-518985"/>
            <a:ext cx="14852821" cy="76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2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510/f/present-simple-and-present-continuous-for-the-futu_82764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6249" y="-667265"/>
            <a:ext cx="14803395" cy="82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3</cp:revision>
  <dcterms:created xsi:type="dcterms:W3CDTF">2020-08-21T04:10:45Z</dcterms:created>
  <dcterms:modified xsi:type="dcterms:W3CDTF">2020-08-21T04:18:42Z</dcterms:modified>
</cp:coreProperties>
</file>