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2" d="100"/>
          <a:sy n="42" d="100"/>
        </p:scale>
        <p:origin x="179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0BB1-36E6-4031-848E-0385AC8B0C94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9706-FE5A-4413-A385-7CACB2798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47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0BB1-36E6-4031-848E-0385AC8B0C94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9706-FE5A-4413-A385-7CACB2798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21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0BB1-36E6-4031-848E-0385AC8B0C94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9706-FE5A-4413-A385-7CACB2798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3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0BB1-36E6-4031-848E-0385AC8B0C94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9706-FE5A-4413-A385-7CACB2798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77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0BB1-36E6-4031-848E-0385AC8B0C94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9706-FE5A-4413-A385-7CACB2798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85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0BB1-36E6-4031-848E-0385AC8B0C94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9706-FE5A-4413-A385-7CACB2798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29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0BB1-36E6-4031-848E-0385AC8B0C94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9706-FE5A-4413-A385-7CACB2798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27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0BB1-36E6-4031-848E-0385AC8B0C94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9706-FE5A-4413-A385-7CACB2798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43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0BB1-36E6-4031-848E-0385AC8B0C94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9706-FE5A-4413-A385-7CACB2798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15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0BB1-36E6-4031-848E-0385AC8B0C94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9706-FE5A-4413-A385-7CACB2798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79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0BB1-36E6-4031-848E-0385AC8B0C94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9706-FE5A-4413-A385-7CACB2798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95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20BB1-36E6-4031-848E-0385AC8B0C94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59706-FE5A-4413-A385-7CACB2798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17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.islcollective.com/preview/201110/f/relative-pronouns-grammar-guides_10968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3790" y="-1133062"/>
            <a:ext cx="14173200" cy="846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13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en.islcollective.com/preview/201110/f/relative-pronouns-grammar-guides_10968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7279" y="-891540"/>
            <a:ext cx="14401799" cy="845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45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en.islcollective.com/preview/201110/f/relative-pronouns-grammar-guides_10968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1559" y="-937260"/>
            <a:ext cx="14241779" cy="841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51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en.islcollective.com/preview/201110/f/relative-pronouns-grammar-guides_10968_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4419" y="-937260"/>
            <a:ext cx="14241779" cy="834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56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en.islcollective.com/preview/201203/f/relative-pronouns-fun-activities-games-grammar-drills_19148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4519" y="-457200"/>
            <a:ext cx="15384779" cy="768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953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Comp</dc:creator>
  <cp:lastModifiedBy>Comp</cp:lastModifiedBy>
  <cp:revision>4</cp:revision>
  <dcterms:created xsi:type="dcterms:W3CDTF">2020-08-21T04:21:30Z</dcterms:created>
  <dcterms:modified xsi:type="dcterms:W3CDTF">2020-08-21T04:26:44Z</dcterms:modified>
</cp:coreProperties>
</file>