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2" autoAdjust="0"/>
  </p:normalViewPr>
  <p:slideViewPr>
    <p:cSldViewPr snapToGrid="0">
      <p:cViewPr varScale="1">
        <p:scale>
          <a:sx n="63" d="100"/>
          <a:sy n="63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1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8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12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5753-A27D-4B4D-95BE-B8CE148A56A1}" type="datetimeFigureOut">
              <a:rPr lang="ru-RU" smtClean="0"/>
              <a:t>20.08.2020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89E2-0870-4739-81E9-89F2F98D9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545" y="-318655"/>
            <a:ext cx="14353309" cy="7564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45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599" y="-243840"/>
            <a:ext cx="13944600" cy="765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9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599" y="-167640"/>
            <a:ext cx="13883640" cy="757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111/f/the-present-continuous-tense-grammar-drills-grammar-guides_12896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079" y="-701040"/>
            <a:ext cx="14584680" cy="780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15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403/f/simple-present-vs-present-continuous_68314_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0679" y="-1127760"/>
            <a:ext cx="14752320" cy="888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4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403/f/simple-present-vs-present-continuous_68314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4959" y="-670560"/>
            <a:ext cx="14859000" cy="79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7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2" y="-415635"/>
            <a:ext cx="13993091" cy="771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8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7" y="-304799"/>
            <a:ext cx="13826836" cy="7633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1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040" y="-685800"/>
            <a:ext cx="13898879" cy="797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03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839" y="-289560"/>
            <a:ext cx="13868400" cy="760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6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599" y="-381000"/>
            <a:ext cx="13914120" cy="7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6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839" y="-365760"/>
            <a:ext cx="13944600" cy="769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11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510/f/present-continuous-fun-activities-games-grammar-drills-picture-descri_82109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599" y="-396240"/>
            <a:ext cx="13868400" cy="768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36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5</cp:revision>
  <dcterms:created xsi:type="dcterms:W3CDTF">2020-08-20T02:59:00Z</dcterms:created>
  <dcterms:modified xsi:type="dcterms:W3CDTF">2020-08-20T03:16:21Z</dcterms:modified>
</cp:coreProperties>
</file>