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2" r:id="rId4"/>
    <p:sldId id="268" r:id="rId5"/>
    <p:sldId id="263" r:id="rId6"/>
    <p:sldId id="256" r:id="rId7"/>
    <p:sldId id="258" r:id="rId8"/>
    <p:sldId id="260" r:id="rId9"/>
    <p:sldId id="259" r:id="rId10"/>
    <p:sldId id="266" r:id="rId11"/>
    <p:sldId id="261" r:id="rId12"/>
    <p:sldId id="264" r:id="rId13"/>
    <p:sldId id="26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94660"/>
  </p:normalViewPr>
  <p:slideViewPr>
    <p:cSldViewPr>
      <p:cViewPr varScale="1">
        <p:scale>
          <a:sx n="69" d="100"/>
          <a:sy n="69" d="100"/>
        </p:scale>
        <p:origin x="13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files.liveworksheets.com/def_files/2019/2/17/902171910251816/90217191025181600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1" y="-171400"/>
            <a:ext cx="10081120" cy="7560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46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slideplayer.com/slide/14916987/91/images/2/I+like%E2%80%A6+I+love...+I+adore%E2%80%A6+I+%E2%80%98m+crazy+about%E2%80%A6+I%E2%80%99m+mad+about%E2%80%A6+I+enjoy%E2%80%A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684568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969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ds04.infourok.ru/uploads/ex/0956/0017b005-d323790e/img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748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images.slideplayer.com/33/8239844/slides/slide_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71400"/>
            <a:ext cx="9144000" cy="702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307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images.slideplayer.com/33/8239844/slides/slide_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957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64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2.bp.blogspot.com/-ZnPNNPjHZi4/WeZ3IGDMYnI/AAAAAAAAFK0/5oMRznJnFw8rMzJRl-9A3ByOXwj6WV0YACLcBGAs/s1600/LIKES+AND+DISLIK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1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25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1.bp.blogspot.com/-MwCdBYpY12U/V3h86gCoTvI/AAAAAAAAAHs/nfshg7wjlg0nQcbKPadeXwSVv9Y_Z2AtQCLcB/s1600/egg-xcellent-dialogueslikesdislikes-3-72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19" cy="6957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32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ds04.infourok.ru/uploads/ex/0148/0017e28f-b89703c1/img1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19" y="-171400"/>
            <a:ext cx="9252520" cy="7128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668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fs00.infourok.ru/images/doc/253/258586/img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99392"/>
            <a:ext cx="9289031" cy="7056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30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ds03.infourok.ru/uploads/ex/0305/0006581c-11f23a13/img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640" y="-99392"/>
            <a:ext cx="11089231" cy="6957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21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ds04.infourok.ru/uploads/ex/067b/00037562-979791be/img1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69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image1.slideserve.com/2744167/slide1-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5" y="-243408"/>
            <a:ext cx="9649072" cy="7488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567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svitppt.com.ua/images/34/33946/960/img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468544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24117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Экран (4:3)</PresentationFormat>
  <Paragraphs>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Tillar_45</dc:creator>
  <cp:lastModifiedBy>Comp</cp:lastModifiedBy>
  <cp:revision>3</cp:revision>
  <dcterms:created xsi:type="dcterms:W3CDTF">2020-08-19T08:34:11Z</dcterms:created>
  <dcterms:modified xsi:type="dcterms:W3CDTF">2020-08-20T02:02:07Z</dcterms:modified>
</cp:coreProperties>
</file>