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5" d="100"/>
          <a:sy n="35" d="100"/>
        </p:scale>
        <p:origin x="20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2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9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4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85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7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55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ABE1-4C77-490E-9A20-2900B5D27F7A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D13F-2F74-4D79-8BD2-90A5A2F68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0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304/f/conditionals-ppt-grammar-drills-grammar-guides-picture-description-_4899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35" y="-498765"/>
            <a:ext cx="14408726" cy="80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0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en.islcollective.com/preview/201304/f/conditionals-ppt-grammar-drills-grammar-guides-picture-description-_48994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6290" y="-304800"/>
            <a:ext cx="14768946" cy="80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304/f/conditionals-ppt-grammar-drills-grammar-guides-picture-description-_48994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4835" y="-665019"/>
            <a:ext cx="15129162" cy="867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5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304/f/conditionals-ppt-grammar-drills-grammar-guides-picture-description-_48994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0654" y="-581891"/>
            <a:ext cx="14464146" cy="814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8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304/f/conditionals-ppt-grammar-drills-grammar-guides-picture-description-_48994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4617" y="-360218"/>
            <a:ext cx="14547272" cy="79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304/f/conditionals-ppt-grammar-drills-grammar-guides-picture-description-_48994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2945" y="-360218"/>
            <a:ext cx="14353309" cy="781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3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304/f/conditionals-ppt-grammar-drills-grammar-guides-picture-description-_48994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8363" y="-360219"/>
            <a:ext cx="14353308" cy="79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4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.islcollective.com/preview/201304/f/conditionals-ppt-grammar-drills-grammar-guides-picture-description-_48994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491" y="-443345"/>
            <a:ext cx="14408727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3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.islcollective.com/preview/201304/f/conditionals-ppt-grammar-drills-grammar-guides-picture-description-_48994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4617" y="-665019"/>
            <a:ext cx="14574981" cy="8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4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.islcollective.com/preview/201304/f/conditionals-ppt-grammar-drills-grammar-guides-picture-description-_48994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4617" y="-304800"/>
            <a:ext cx="14768944" cy="817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18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2</cp:revision>
  <dcterms:created xsi:type="dcterms:W3CDTF">2020-09-26T13:34:17Z</dcterms:created>
  <dcterms:modified xsi:type="dcterms:W3CDTF">2020-09-26T13:40:49Z</dcterms:modified>
</cp:coreProperties>
</file>