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16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6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57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87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0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D3D4-1228-4014-AFB6-AEE4E127F2C3}" type="datetimeFigureOut">
              <a:rPr lang="ru-RU" smtClean="0"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20C-BA1A-4EA0-BD49-6E241A8E9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 clause Main clause&#10;If + Past Simple would / could / might + verb&#10;If I were an astronaut,&#10;I would travel in a spaceship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18" y="0"/>
            <a:ext cx="12884727" cy="72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If I had gone to the&#10;beach, I would have&#10;made sand castle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073" y="-249382"/>
            <a:ext cx="13050982" cy="74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ke Zero Conditional sentences, use&#10;cues.&#10;• Jane / eat / too much chocolate /&#10;she /get / sick&#10;• You / not / eat / you / 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73" y="-353291"/>
            <a:ext cx="12656128" cy="82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2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rite 2nd Conditional sentences, put&#10;the verbs in brackets in correct form.&#10;• If you _______________ (leave) your job,&#10;yo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55" y="-228600"/>
            <a:ext cx="12822382" cy="76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93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rite 3rd Conditional sentences, put&#10;the verbs in brackets in correct order.&#10;• He crashed his car, because he fell aslee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82" y="-311727"/>
            <a:ext cx="12676909" cy="75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f I were an astronaut,&#10;I would travel in a spaceship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545" y="-166256"/>
            <a:ext cx="13238017" cy="721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f I travelled in a spaceship,&#10;I would go to Mar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855" y="-311728"/>
            <a:ext cx="13030200" cy="762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ice to&#10;meet you!&#10;If I went to Mars,&#10;I would meet a Martian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074" y="-374074"/>
            <a:ext cx="12967855" cy="74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f I met a Martian,&#10;I wouldn’t understand him.&#10;? IfI&#10;aved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290" y="-332509"/>
            <a:ext cx="12926290" cy="752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9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f I didn’t understand him,&#10;I would come back to the Earth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27" y="-332509"/>
            <a:ext cx="12926291" cy="75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2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f I had studied hard,&#10;I would have passed my exams.&#10;If clause Main clause&#10;If + Past Perfect&#10;tense&#10;would/could/might + hav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27" y="-187036"/>
            <a:ext cx="12863945" cy="76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If you had studied hard,&#10;you wouldn’t have failed your exam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072" y="-187037"/>
            <a:ext cx="12905508" cy="73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3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If you had passed your exam,&#10;you could have gone to the beach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290" y="-290946"/>
            <a:ext cx="12947072" cy="74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9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2</cp:revision>
  <dcterms:created xsi:type="dcterms:W3CDTF">2020-09-27T03:35:41Z</dcterms:created>
  <dcterms:modified xsi:type="dcterms:W3CDTF">2020-09-27T03:49:13Z</dcterms:modified>
</cp:coreProperties>
</file>