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39" d="100"/>
          <a:sy n="39" d="100"/>
        </p:scale>
        <p:origin x="1914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68A2-1A61-4F98-87CC-0FB0AB4EB699}" type="datetimeFigureOut">
              <a:rPr lang="ru-RU" smtClean="0"/>
              <a:t>26.09.2020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3A6CC-27CF-4B95-B795-0DA54340D7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5207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68A2-1A61-4F98-87CC-0FB0AB4EB699}" type="datetimeFigureOut">
              <a:rPr lang="ru-RU" smtClean="0"/>
              <a:t>26.09.2020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3A6CC-27CF-4B95-B795-0DA54340D7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478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68A2-1A61-4F98-87CC-0FB0AB4EB699}" type="datetimeFigureOut">
              <a:rPr lang="ru-RU" smtClean="0"/>
              <a:t>26.09.2020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3A6CC-27CF-4B95-B795-0DA54340D7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191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68A2-1A61-4F98-87CC-0FB0AB4EB699}" type="datetimeFigureOut">
              <a:rPr lang="ru-RU" smtClean="0"/>
              <a:t>26.09.2020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3A6CC-27CF-4B95-B795-0DA54340D7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2142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68A2-1A61-4F98-87CC-0FB0AB4EB699}" type="datetimeFigureOut">
              <a:rPr lang="ru-RU" smtClean="0"/>
              <a:t>26.09.2020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3A6CC-27CF-4B95-B795-0DA54340D7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20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68A2-1A61-4F98-87CC-0FB0AB4EB699}" type="datetimeFigureOut">
              <a:rPr lang="ru-RU" smtClean="0"/>
              <a:t>26.09.2020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3A6CC-27CF-4B95-B795-0DA54340D7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142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68A2-1A61-4F98-87CC-0FB0AB4EB699}" type="datetimeFigureOut">
              <a:rPr lang="ru-RU" smtClean="0"/>
              <a:t>26.09.2020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3A6CC-27CF-4B95-B795-0DA54340D7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739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68A2-1A61-4F98-87CC-0FB0AB4EB699}" type="datetimeFigureOut">
              <a:rPr lang="ru-RU" smtClean="0"/>
              <a:t>26.09.2020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3A6CC-27CF-4B95-B795-0DA54340D7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887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68A2-1A61-4F98-87CC-0FB0AB4EB699}" type="datetimeFigureOut">
              <a:rPr lang="ru-RU" smtClean="0"/>
              <a:t>26.09.2020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3A6CC-27CF-4B95-B795-0DA54340D7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681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68A2-1A61-4F98-87CC-0FB0AB4EB699}" type="datetimeFigureOut">
              <a:rPr lang="ru-RU" smtClean="0"/>
              <a:t>26.09.2020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3A6CC-27CF-4B95-B795-0DA54340D7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6068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68A2-1A61-4F98-87CC-0FB0AB4EB699}" type="datetimeFigureOut">
              <a:rPr lang="ru-RU" smtClean="0"/>
              <a:t>26.09.2020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3A6CC-27CF-4B95-B795-0DA54340D7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7031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C68A2-1A61-4F98-87CC-0FB0AB4EB699}" type="datetimeFigureOut">
              <a:rPr lang="ru-RU" smtClean="0"/>
              <a:t>26.09.2020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3A6CC-27CF-4B95-B795-0DA54340D7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1711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en.islcollective.com/preview/201012/f/reported-speech-grammar-drills_2622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47784" y="-1112108"/>
            <a:ext cx="19869665" cy="864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4284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en.islcollective.com/preview/201012/f/reported-speech-grammar-drills_2622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6821" y="-840259"/>
            <a:ext cx="14457405" cy="835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183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en.islcollective.com/preview/201012/f/reported-speech-grammar-drills_2622_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23069" y="-691979"/>
            <a:ext cx="17200604" cy="8452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4646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en.islcollective.com/preview/201012/f/reported-speech-grammar-drills_2622_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73643" y="-840259"/>
            <a:ext cx="15470659" cy="1188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3486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en.islcollective.com/preview/201012/f/reported-speech-grammar-drills_2622_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98357" y="-914401"/>
            <a:ext cx="15915503" cy="9588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914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en.islcollective.com/preview/201012/f/reported-speech-grammar-drills_2622_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17341" y="-1136823"/>
            <a:ext cx="16310919" cy="872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122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en.islcollective.com/preview/201012/f/reported-speech-grammar-drills_2622_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71351" y="-840259"/>
            <a:ext cx="16187351" cy="10206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7718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en.islcollective.com/preview/201012/f/reported-speech-grammar-drills_2622_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96065" y="-988541"/>
            <a:ext cx="16508627" cy="10602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6435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s://en.islcollective.com/preview/201012/f/reported-speech-grammar-drills_2622_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19631" y="-889686"/>
            <a:ext cx="16335631" cy="981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1772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Широкоэкранный</PresentationFormat>
  <Paragraphs>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Comp</dc:creator>
  <cp:lastModifiedBy>Comp</cp:lastModifiedBy>
  <cp:revision>1</cp:revision>
  <dcterms:created xsi:type="dcterms:W3CDTF">2020-09-26T13:09:04Z</dcterms:created>
  <dcterms:modified xsi:type="dcterms:W3CDTF">2020-09-26T13:15:20Z</dcterms:modified>
</cp:coreProperties>
</file>