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-256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2004/f/participle-clauses-grammar-guides_12435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-5067944"/>
            <a:ext cx="11879726" cy="151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2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2004/f/participle-clauses-grammar-guides_12435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2763688"/>
            <a:ext cx="16489832" cy="973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7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2004/f/participle-clauses-grammar-guides_12435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79" y="-4635896"/>
            <a:ext cx="16248930" cy="1506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2004/f/participle-clauses-grammar-guides_124357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-1600060"/>
            <a:ext cx="14544675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2004/f/participle-clauses-grammar-guides_124357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3" y="-4937126"/>
            <a:ext cx="13537503" cy="143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4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2004/f/participle-clauses-grammar-guides_124357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2841361" cy="782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Tillar_45</dc:creator>
  <cp:lastModifiedBy>Tillar_45</cp:lastModifiedBy>
  <cp:revision>1</cp:revision>
  <dcterms:created xsi:type="dcterms:W3CDTF">2020-09-28T06:44:32Z</dcterms:created>
  <dcterms:modified xsi:type="dcterms:W3CDTF">2020-09-28T06:55:17Z</dcterms:modified>
</cp:coreProperties>
</file>