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7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8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25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3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8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5D61-5FF8-42DC-8950-6935676F35D4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81D9-68CD-4CD3-8F18-17D16B666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4/f/articles-a-an-the-fun-activities-games-grammar-drills_22638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618" y="-568036"/>
            <a:ext cx="14394873" cy="7730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1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4/f/articles-a-an-the-fun-activities-games-grammar-drills_22638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1818" y="-374073"/>
            <a:ext cx="14921345" cy="7883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4/f/articles-a-an-the-fun-activities-games-grammar-drills_22638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709" y="-498763"/>
            <a:ext cx="14741236" cy="7689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4/f/articles-a-an-the-fun-activities-games-grammar-drills_22638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3164" y="-401782"/>
            <a:ext cx="14547273" cy="7980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8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4/f/articles-a-an-the-fun-activities-games-grammar-drills_22638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309" y="-540327"/>
            <a:ext cx="14505709" cy="796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858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4</cp:revision>
  <dcterms:created xsi:type="dcterms:W3CDTF">2020-08-18T06:47:21Z</dcterms:created>
  <dcterms:modified xsi:type="dcterms:W3CDTF">2020-08-18T06:52:58Z</dcterms:modified>
</cp:coreProperties>
</file>