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111A-8EF2-4114-AB0C-ACC6E6815DC7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D3FE-D7F6-47A1-BFD4-8D3B4961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46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111A-8EF2-4114-AB0C-ACC6E6815DC7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D3FE-D7F6-47A1-BFD4-8D3B4961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34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111A-8EF2-4114-AB0C-ACC6E6815DC7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D3FE-D7F6-47A1-BFD4-8D3B4961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44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111A-8EF2-4114-AB0C-ACC6E6815DC7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D3FE-D7F6-47A1-BFD4-8D3B4961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98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111A-8EF2-4114-AB0C-ACC6E6815DC7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D3FE-D7F6-47A1-BFD4-8D3B4961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2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111A-8EF2-4114-AB0C-ACC6E6815DC7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D3FE-D7F6-47A1-BFD4-8D3B4961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5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111A-8EF2-4114-AB0C-ACC6E6815DC7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D3FE-D7F6-47A1-BFD4-8D3B4961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08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111A-8EF2-4114-AB0C-ACC6E6815DC7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D3FE-D7F6-47A1-BFD4-8D3B4961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111A-8EF2-4114-AB0C-ACC6E6815DC7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D3FE-D7F6-47A1-BFD4-8D3B4961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1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111A-8EF2-4114-AB0C-ACC6E6815DC7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D3FE-D7F6-47A1-BFD4-8D3B4961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94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111A-8EF2-4114-AB0C-ACC6E6815DC7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D3FE-D7F6-47A1-BFD4-8D3B4961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6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111A-8EF2-4114-AB0C-ACC6E6815DC7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5D3FE-D7F6-47A1-BFD4-8D3B4961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51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107/f/what-can-they-do-ppt-fun-activities-games-grammar-drills-role-plays-dra_8255_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6073" y="-249383"/>
            <a:ext cx="14173200" cy="7481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930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cancant-ppt-grammar-drills_40530_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236" y="-318655"/>
            <a:ext cx="13937671" cy="7384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44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cancant-ppt-grammar-drills_40530_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236" y="-290945"/>
            <a:ext cx="13854545" cy="7301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82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cancant-ppt-grammar-drills_40530_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9818" y="-304800"/>
            <a:ext cx="13785273" cy="7370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68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cancant-ppt-grammar-drills_40530_1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3674" y="-221673"/>
            <a:ext cx="14187055" cy="7412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61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107/f/what-can-they-do-ppt-fun-activities-games-grammar-drills-role-plays-dra_8255_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6073" y="-277091"/>
            <a:ext cx="14048509" cy="7495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9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107/f/what-can-they-do-ppt-fun-activities-games-grammar-drills-role-plays-dra_8255_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8363" y="-401781"/>
            <a:ext cx="14062364" cy="7564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06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107/f/what-can-they-do-ppt-fun-activities-games-grammar-drills-role-plays-dra_8255_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8364" y="-609600"/>
            <a:ext cx="14048509" cy="7716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cancant-ppt-grammar-drills_40530_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9817" y="-221673"/>
            <a:ext cx="13826836" cy="6982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85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cancant-ppt-grammar-drills_40530_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927" y="-360217"/>
            <a:ext cx="14034654" cy="7384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49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cancant-ppt-grammar-drills_40530_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8691" y="-900546"/>
            <a:ext cx="13840691" cy="7509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3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cancant-ppt-grammar-drills_40530_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9817" y="-471054"/>
            <a:ext cx="13826836" cy="7744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31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cancant-ppt-grammar-drills_40530_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7527" y="-249381"/>
            <a:ext cx="13965382" cy="73290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8821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3</cp:revision>
  <dcterms:created xsi:type="dcterms:W3CDTF">2020-08-18T06:55:17Z</dcterms:created>
  <dcterms:modified xsi:type="dcterms:W3CDTF">2020-08-18T07:07:25Z</dcterms:modified>
</cp:coreProperties>
</file>