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1A2-324D-496D-95E0-6EBBA93494B3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9AE5-1E47-4B44-B914-56FAA8811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1A2-324D-496D-95E0-6EBBA93494B3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9AE5-1E47-4B44-B914-56FAA8811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6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1A2-324D-496D-95E0-6EBBA93494B3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9AE5-1E47-4B44-B914-56FAA8811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35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1A2-324D-496D-95E0-6EBBA93494B3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9AE5-1E47-4B44-B914-56FAA8811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1A2-324D-496D-95E0-6EBBA93494B3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9AE5-1E47-4B44-B914-56FAA8811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3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1A2-324D-496D-95E0-6EBBA93494B3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9AE5-1E47-4B44-B914-56FAA8811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1A2-324D-496D-95E0-6EBBA93494B3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9AE5-1E47-4B44-B914-56FAA8811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76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1A2-324D-496D-95E0-6EBBA93494B3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9AE5-1E47-4B44-B914-56FAA8811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1A2-324D-496D-95E0-6EBBA93494B3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9AE5-1E47-4B44-B914-56FAA8811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8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1A2-324D-496D-95E0-6EBBA93494B3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9AE5-1E47-4B44-B914-56FAA8811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75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1A2-324D-496D-95E0-6EBBA93494B3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9AE5-1E47-4B44-B914-56FAA8811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81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21A2-324D-496D-95E0-6EBBA93494B3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9AE5-1E47-4B44-B914-56FAA8811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59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4/f/demonstrative-pronouns-ppt-flashcards-fun-activities-games-grammar-drills-pic_49093_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7527" y="-263235"/>
            <a:ext cx="13799127" cy="7356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66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10/f/this-that-these-those-grammar-guides_59602_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091" y="-457199"/>
            <a:ext cx="13882255" cy="7536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28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10/f/this-that-these-those-grammar-guides_59602_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2945" y="-277091"/>
            <a:ext cx="13826836" cy="7342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56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10/f/this-that-these-those-grammar-guides_59602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091" y="-415636"/>
            <a:ext cx="13937673" cy="750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23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10/f/this-that-these-those-grammar-guides_59602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2945" y="-374073"/>
            <a:ext cx="13882254" cy="7370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42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10/f/this-that-these-those-grammar-guides_59602_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1381" y="-346364"/>
            <a:ext cx="13854546" cy="739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08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10/f/this-that-these-those-grammar-guides_59602_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091" y="-540327"/>
            <a:ext cx="14034655" cy="7689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96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10/f/this-that-these-those-grammar-guides_59602_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1382" y="-332509"/>
            <a:ext cx="13840691" cy="7481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85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10/f/this-that-these-those-grammar-guides_59602_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091" y="-443345"/>
            <a:ext cx="13923818" cy="750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64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10/f/this-that-these-those-grammar-guides_59602_1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1382" y="-304799"/>
            <a:ext cx="13840691" cy="7453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835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1</cp:revision>
  <dcterms:created xsi:type="dcterms:W3CDTF">2020-08-18T07:22:16Z</dcterms:created>
  <dcterms:modified xsi:type="dcterms:W3CDTF">2020-08-18T07:32:47Z</dcterms:modified>
</cp:coreProperties>
</file>