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0E9B-1DB0-449B-BDE8-AA84922F4CFC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2149-5465-4541-9A16-9C8AE22BE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0E9B-1DB0-449B-BDE8-AA84922F4CFC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2149-5465-4541-9A16-9C8AE22BE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14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0E9B-1DB0-449B-BDE8-AA84922F4CFC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2149-5465-4541-9A16-9C8AE22BE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84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0E9B-1DB0-449B-BDE8-AA84922F4CFC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2149-5465-4541-9A16-9C8AE22BE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07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0E9B-1DB0-449B-BDE8-AA84922F4CFC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2149-5465-4541-9A16-9C8AE22BE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60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0E9B-1DB0-449B-BDE8-AA84922F4CFC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2149-5465-4541-9A16-9C8AE22BE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93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0E9B-1DB0-449B-BDE8-AA84922F4CFC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2149-5465-4541-9A16-9C8AE22BE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97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0E9B-1DB0-449B-BDE8-AA84922F4CFC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2149-5465-4541-9A16-9C8AE22BE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68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0E9B-1DB0-449B-BDE8-AA84922F4CFC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2149-5465-4541-9A16-9C8AE22BE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56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0E9B-1DB0-449B-BDE8-AA84922F4CFC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2149-5465-4541-9A16-9C8AE22BE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33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0E9B-1DB0-449B-BDE8-AA84922F4CFC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32149-5465-4541-9A16-9C8AE22BE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09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90E9B-1DB0-449B-BDE8-AA84922F4CFC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32149-5465-4541-9A16-9C8AE22BE4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78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en.islcollective.com/preview/201402/f/indefinite-pronouns_66708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2999" y="-297179"/>
            <a:ext cx="14836139" cy="765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71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.islcollective.com/preview/201604/f/indefinite-pronouns-clt-communicative-language-teaching-resources-gram_87420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5860" y="-365761"/>
            <a:ext cx="14447520" cy="1129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85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en.islcollective.com/preview/201402/f/indefinite-pronouns_66708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7319" y="-365760"/>
            <a:ext cx="14584679" cy="804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9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en.islcollective.com/preview/201402/f/indefinite-pronouns_66708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4459" y="-434340"/>
            <a:ext cx="14538959" cy="811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07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en.islcollective.com/preview/201402/f/indefinite-pronouns_66708_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8719" y="-525780"/>
            <a:ext cx="14356079" cy="80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96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en.islcollective.com/preview/201402/f/indefinite-pronouns_66708_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1579" y="-388621"/>
            <a:ext cx="14447519" cy="761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485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en.islcollective.com/preview/201402/f/indefinite-pronouns_66708_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2999" y="-251461"/>
            <a:ext cx="14424659" cy="1008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050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Comp</dc:creator>
  <cp:lastModifiedBy>Comp</cp:lastModifiedBy>
  <cp:revision>5</cp:revision>
  <dcterms:created xsi:type="dcterms:W3CDTF">2020-09-26T10:35:58Z</dcterms:created>
  <dcterms:modified xsi:type="dcterms:W3CDTF">2020-09-26T12:11:48Z</dcterms:modified>
</cp:coreProperties>
</file>