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1E4B-AC1F-4EA9-B096-C9D1C26E092A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2137-CDA5-4C4C-B2C3-3956688DB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39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1E4B-AC1F-4EA9-B096-C9D1C26E092A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2137-CDA5-4C4C-B2C3-3956688DB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19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1E4B-AC1F-4EA9-B096-C9D1C26E092A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2137-CDA5-4C4C-B2C3-3956688DB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01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1E4B-AC1F-4EA9-B096-C9D1C26E092A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2137-CDA5-4C4C-B2C3-3956688DB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31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1E4B-AC1F-4EA9-B096-C9D1C26E092A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2137-CDA5-4C4C-B2C3-3956688DB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65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1E4B-AC1F-4EA9-B096-C9D1C26E092A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2137-CDA5-4C4C-B2C3-3956688DB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07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1E4B-AC1F-4EA9-B096-C9D1C26E092A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2137-CDA5-4C4C-B2C3-3956688DB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29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1E4B-AC1F-4EA9-B096-C9D1C26E092A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2137-CDA5-4C4C-B2C3-3956688DB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95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1E4B-AC1F-4EA9-B096-C9D1C26E092A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2137-CDA5-4C4C-B2C3-3956688DB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37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1E4B-AC1F-4EA9-B096-C9D1C26E092A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2137-CDA5-4C4C-B2C3-3956688DB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46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1E4B-AC1F-4EA9-B096-C9D1C26E092A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B2137-CDA5-4C4C-B2C3-3956688DB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65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C1E4B-AC1F-4EA9-B096-C9D1C26E092A}" type="datetimeFigureOut">
              <a:rPr lang="ru-RU" smtClean="0"/>
              <a:t>18.08.2020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B2137-CDA5-4C4C-B2C3-3956688DBB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78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203/f/personal-pronouns-activities-promoting-classroom-dynamics-group-form_19130_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1382" y="-457200"/>
            <a:ext cx="13826836" cy="777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901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203/f/personal-pronouns-activities-promoting-classroom-dynamics-group-form_19130_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-429491"/>
            <a:ext cx="13743709" cy="7481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786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203/f/personal-pronouns-activities-promoting-classroom-dynamics-group-form_19130_5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7527" y="-193965"/>
            <a:ext cx="13882254" cy="73290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674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203/f/personal-pronouns-activities-promoting-classroom-dynamics-group-form_19130_4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9818" y="-207819"/>
            <a:ext cx="13799127" cy="73013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794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203/f/personal-pronouns-activities-promoting-classroom-dynamics-group-form_19130_7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7527" y="-290945"/>
            <a:ext cx="13812982" cy="73290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0636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203/f/personal-pronouns-activities-promoting-classroom-dynamics-group-form_19130_8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7527" y="-374073"/>
            <a:ext cx="13854545" cy="74121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4564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203/f/personal-pronouns-activities-promoting-classroom-dynamics-group-form_19130_9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3673" y="-235527"/>
            <a:ext cx="13868400" cy="7384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0374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en.islcollective.com/preview/201203/f/personal-pronouns-activities-promoting-classroom-dynamics-group-form_19130_10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3673" y="-401782"/>
            <a:ext cx="13854546" cy="74537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81944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Comp</dc:creator>
  <cp:lastModifiedBy>Comp</cp:lastModifiedBy>
  <cp:revision>1</cp:revision>
  <dcterms:created xsi:type="dcterms:W3CDTF">2020-08-18T07:34:22Z</dcterms:created>
  <dcterms:modified xsi:type="dcterms:W3CDTF">2020-08-18T07:43:37Z</dcterms:modified>
</cp:coreProperties>
</file>