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9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0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1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0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7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5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2705-873E-42D7-B61E-4D712D106C9E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3B4C-B23C-4E7C-B291-C2911108D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31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5964" y="-387927"/>
            <a:ext cx="13785273" cy="7426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90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05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527" y="-263237"/>
            <a:ext cx="13868400" cy="7439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61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1" y="-318655"/>
            <a:ext cx="13882255" cy="746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0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381" y="-263236"/>
            <a:ext cx="13909964" cy="746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69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382" y="-415635"/>
            <a:ext cx="13951527" cy="756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93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45" y="-332509"/>
            <a:ext cx="13909963" cy="734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8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36" y="-374073"/>
            <a:ext cx="14311745" cy="748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77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36" y="-346363"/>
            <a:ext cx="13951527" cy="7509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46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possessive-adjectives-ppt-flashcards-fun-activities-games_42226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673" y="-387927"/>
            <a:ext cx="13854546" cy="750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342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3</cp:revision>
  <dcterms:created xsi:type="dcterms:W3CDTF">2020-08-18T07:47:40Z</dcterms:created>
  <dcterms:modified xsi:type="dcterms:W3CDTF">2020-08-18T08:34:14Z</dcterms:modified>
</cp:coreProperties>
</file>