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7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3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25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28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8DAD-FD5B-4708-A209-19DDA3BD0F0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F8B2-68BE-40AF-9A8F-13BE6758C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verb-to-be-present-simple-grammar-guides-pronunciation-exercises-phonics_41497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236" y="-290945"/>
            <a:ext cx="13466619" cy="7148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38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verb-to-be-present-simple-grammar-guides-pronunciation-exercises-phonics_41497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3455" y="-277091"/>
            <a:ext cx="13674437" cy="7301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10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verb-to-be-present-simple-grammar-guides-pronunciation-exercises-phonics_41497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036" y="-346363"/>
            <a:ext cx="13882254" cy="7342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74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verb-to-be-present-simple-grammar-guides-pronunciation-exercises-phonics_41497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599" y="-207818"/>
            <a:ext cx="13702144" cy="7176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68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verb-to-be-present-simple-grammar-guides-pronunciation-exercises-phonics_41497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599" y="-387927"/>
            <a:ext cx="13688290" cy="750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02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verb-to-be-present-simple-grammar-guides-pronunciation-exercises-phonics_41497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982" y="-235527"/>
            <a:ext cx="13632873" cy="72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12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verb-to-be-present-simple-grammar-guides-pronunciation-exercises-phonics_41497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545" y="-554181"/>
            <a:ext cx="13660581" cy="7578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89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verb-to-be-present-simple-grammar-guides-pronunciation-exercises-phonics_41497_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183" y="-193964"/>
            <a:ext cx="13743709" cy="737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1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verb-to-be-present-simple-grammar-guides-pronunciation-exercises-phonics_41497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891" y="-193962"/>
            <a:ext cx="13716000" cy="735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850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10</cp:revision>
  <dcterms:created xsi:type="dcterms:W3CDTF">2020-08-18T03:55:07Z</dcterms:created>
  <dcterms:modified xsi:type="dcterms:W3CDTF">2020-08-18T04:04:50Z</dcterms:modified>
</cp:coreProperties>
</file>