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3/f/verb-to-be-ppt-flashcards-fun-activities-games-grammar-guides-pic_46788_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-243408"/>
            <a:ext cx="10369151" cy="7416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0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3/f/verb-to-be-ppt-flashcards-fun-activities-games-grammar-guides-pic_46788_1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599" y="-315416"/>
            <a:ext cx="10585176" cy="7488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3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3/f/verb-to-be-ppt-flashcards-fun-activities-games-grammar-guides-pic_46788_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599" y="-315416"/>
            <a:ext cx="10585176" cy="7416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30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3/f/verb-to-be-ppt-flashcards-fun-activities-games-grammar-guides-pic_46788_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1" y="-315416"/>
            <a:ext cx="10369152" cy="7416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1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3/f/verb-to-be-ppt-flashcards-fun-activities-games-grammar-guides-pic_46788_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599" y="-315416"/>
            <a:ext cx="10585176" cy="7416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171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3/f/verb-to-be-ppt-flashcards-fun-activities-games-grammar-guides-pic_46788_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599" y="-315416"/>
            <a:ext cx="10585176" cy="7488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962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3/f/verb-to-be-ppt-flashcards-fun-activities-games-grammar-guides-pic_46788_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-243408"/>
            <a:ext cx="12241360" cy="7776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39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3/f/verb-to-be-ppt-flashcards-fun-activities-games-grammar-guides-pic_46788_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599" y="-315416"/>
            <a:ext cx="10585176" cy="7416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131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3/f/verb-to-be-ppt-flashcards-fun-activities-games-grammar-guides-pic_46788_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599" y="-387424"/>
            <a:ext cx="10585176" cy="7488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54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3/f/verb-to-be-ppt-flashcards-fun-activities-games-grammar-guides-pic_46788_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599" y="-315416"/>
            <a:ext cx="10585176" cy="7416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650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3/f/verb-to-be-ppt-flashcards-fun-activities-games-grammar-guides-pic_46788_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599" y="-387424"/>
            <a:ext cx="10585176" cy="7488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3759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Экран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Tillar_45</dc:creator>
  <cp:lastModifiedBy>Tillar_45</cp:lastModifiedBy>
  <cp:revision>3</cp:revision>
  <dcterms:created xsi:type="dcterms:W3CDTF">2020-08-19T06:32:09Z</dcterms:created>
  <dcterms:modified xsi:type="dcterms:W3CDTF">2020-08-19T06:41:27Z</dcterms:modified>
</cp:coreProperties>
</file>