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5770-7F58-46FB-9188-E01B6EDA07D7}" type="datetimeFigureOut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A8A6-BCED-48B2-A63F-E01FE8A48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26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5770-7F58-46FB-9188-E01B6EDA07D7}" type="datetimeFigureOut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A8A6-BCED-48B2-A63F-E01FE8A48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8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5770-7F58-46FB-9188-E01B6EDA07D7}" type="datetimeFigureOut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A8A6-BCED-48B2-A63F-E01FE8A48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12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5770-7F58-46FB-9188-E01B6EDA07D7}" type="datetimeFigureOut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A8A6-BCED-48B2-A63F-E01FE8A48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5770-7F58-46FB-9188-E01B6EDA07D7}" type="datetimeFigureOut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A8A6-BCED-48B2-A63F-E01FE8A48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7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5770-7F58-46FB-9188-E01B6EDA07D7}" type="datetimeFigureOut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A8A6-BCED-48B2-A63F-E01FE8A48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4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5770-7F58-46FB-9188-E01B6EDA07D7}" type="datetimeFigureOut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A8A6-BCED-48B2-A63F-E01FE8A48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11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5770-7F58-46FB-9188-E01B6EDA07D7}" type="datetimeFigureOut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A8A6-BCED-48B2-A63F-E01FE8A48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56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5770-7F58-46FB-9188-E01B6EDA07D7}" type="datetimeFigureOut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A8A6-BCED-48B2-A63F-E01FE8A48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76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5770-7F58-46FB-9188-E01B6EDA07D7}" type="datetimeFigureOut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A8A6-BCED-48B2-A63F-E01FE8A48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3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5770-7F58-46FB-9188-E01B6EDA07D7}" type="datetimeFigureOut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A8A6-BCED-48B2-A63F-E01FE8A48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58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B5770-7F58-46FB-9188-E01B6EDA07D7}" type="datetimeFigureOut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EA8A6-BCED-48B2-A63F-E01FE8A48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52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799071" y="5321644"/>
            <a:ext cx="632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スタック方向を間違うと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次元画像に鏡面変換が掛かります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60" name="グループ化 59"/>
          <p:cNvGrpSpPr/>
          <p:nvPr/>
        </p:nvGrpSpPr>
        <p:grpSpPr>
          <a:xfrm>
            <a:off x="819150" y="164757"/>
            <a:ext cx="5003801" cy="3300041"/>
            <a:chOff x="819150" y="164757"/>
            <a:chExt cx="5003801" cy="3300041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922639" y="164757"/>
              <a:ext cx="49003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Specify the stacking orientation of 2D images</a:t>
              </a:r>
              <a:endPara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r>
                <a:rPr kumimoji="1" lang="en-US" altLang="ja-JP" sz="1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Note: wrong orientation causes mirror transformation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819150" y="464344"/>
              <a:ext cx="4300237" cy="1383744"/>
              <a:chOff x="819150" y="464344"/>
              <a:chExt cx="4300237" cy="1383744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2532792" y="755050"/>
                <a:ext cx="1103870" cy="914400"/>
              </a:xfrm>
              <a:prstGeom prst="rect">
                <a:avLst/>
              </a:prstGeom>
              <a:solidFill>
                <a:srgbClr val="92D050">
                  <a:alpha val="58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7200" b="1" dirty="0"/>
                  <a:t>2</a:t>
                </a:r>
                <a:endParaRPr kumimoji="1" lang="ja-JP" altLang="en-US" sz="7200" b="1" dirty="0"/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4015517" y="755050"/>
                <a:ext cx="1103870" cy="914400"/>
              </a:xfrm>
              <a:prstGeom prst="rect">
                <a:avLst/>
              </a:prstGeom>
              <a:solidFill>
                <a:srgbClr val="92D050">
                  <a:alpha val="58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7200" b="1" dirty="0" smtClean="0"/>
                  <a:t>3</a:t>
                </a:r>
                <a:endParaRPr kumimoji="1" lang="ja-JP" altLang="en-US" sz="7200" b="1" dirty="0"/>
              </a:p>
            </p:txBody>
          </p:sp>
          <p:grpSp>
            <p:nvGrpSpPr>
              <p:cNvPr id="19" name="グループ化 18"/>
              <p:cNvGrpSpPr/>
              <p:nvPr/>
            </p:nvGrpSpPr>
            <p:grpSpPr>
              <a:xfrm>
                <a:off x="819150" y="464344"/>
                <a:ext cx="1504902" cy="1383744"/>
                <a:chOff x="819150" y="464344"/>
                <a:chExt cx="1504902" cy="1383744"/>
              </a:xfrm>
            </p:grpSpPr>
            <p:sp>
              <p:nvSpPr>
                <p:cNvPr id="6" name="正方形/長方形 5"/>
                <p:cNvSpPr/>
                <p:nvPr/>
              </p:nvSpPr>
              <p:spPr>
                <a:xfrm>
                  <a:off x="1050067" y="755050"/>
                  <a:ext cx="1103870" cy="914400"/>
                </a:xfrm>
                <a:prstGeom prst="rect">
                  <a:avLst/>
                </a:prstGeom>
                <a:solidFill>
                  <a:srgbClr val="92D050">
                    <a:alpha val="58000"/>
                  </a:srgb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7200" b="1" dirty="0" smtClean="0"/>
                    <a:t>1</a:t>
                  </a:r>
                  <a:endParaRPr kumimoji="1" lang="ja-JP" altLang="en-US" sz="7200" b="1" dirty="0"/>
                </a:p>
              </p:txBody>
            </p:sp>
            <p:cxnSp>
              <p:nvCxnSpPr>
                <p:cNvPr id="10" name="直線矢印コネクタ 9"/>
                <p:cNvCxnSpPr/>
                <p:nvPr/>
              </p:nvCxnSpPr>
              <p:spPr>
                <a:xfrm>
                  <a:off x="1100138" y="752475"/>
                  <a:ext cx="12192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矢印コネクタ 11"/>
                <p:cNvCxnSpPr/>
                <p:nvPr/>
              </p:nvCxnSpPr>
              <p:spPr>
                <a:xfrm>
                  <a:off x="1050131" y="745332"/>
                  <a:ext cx="0" cy="109061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2033588" y="464344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b="1" dirty="0"/>
                    <a:t>x</a:t>
                  </a:r>
                  <a:endParaRPr kumimoji="1" lang="ja-JP" altLang="en-US" b="1" dirty="0"/>
                </a:p>
              </p:txBody>
            </p:sp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819150" y="1478756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b="1" dirty="0" smtClean="0"/>
                    <a:t>y</a:t>
                  </a:r>
                  <a:endParaRPr kumimoji="1" lang="ja-JP" altLang="en-US" b="1" dirty="0"/>
                </a:p>
              </p:txBody>
            </p:sp>
          </p:grpSp>
        </p:grpSp>
        <p:grpSp>
          <p:nvGrpSpPr>
            <p:cNvPr id="36" name="グループ化 35"/>
            <p:cNvGrpSpPr/>
            <p:nvPr/>
          </p:nvGrpSpPr>
          <p:grpSpPr>
            <a:xfrm>
              <a:off x="914400" y="1723867"/>
              <a:ext cx="2036462" cy="1740931"/>
              <a:chOff x="984250" y="2107407"/>
              <a:chExt cx="2036462" cy="1740931"/>
            </a:xfrm>
          </p:grpSpPr>
          <p:sp>
            <p:nvSpPr>
              <p:cNvPr id="27" name="正方形/長方形 26"/>
              <p:cNvSpPr/>
              <p:nvPr/>
            </p:nvSpPr>
            <p:spPr>
              <a:xfrm>
                <a:off x="1916842" y="2456850"/>
                <a:ext cx="1103870" cy="914400"/>
              </a:xfrm>
              <a:prstGeom prst="rect">
                <a:avLst/>
              </a:prstGeom>
              <a:solidFill>
                <a:srgbClr val="92D050">
                  <a:alpha val="26000"/>
                </a:srgbClr>
              </a:solidFill>
              <a:ln w="254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7200" b="1" dirty="0" smtClean="0"/>
                  <a:t>3</a:t>
                </a:r>
                <a:endParaRPr kumimoji="1" lang="ja-JP" altLang="en-US" sz="7200" b="1" dirty="0"/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1566005" y="2606075"/>
                <a:ext cx="1103870" cy="914400"/>
              </a:xfrm>
              <a:prstGeom prst="rect">
                <a:avLst/>
              </a:prstGeom>
              <a:solidFill>
                <a:srgbClr val="92D050">
                  <a:alpha val="26000"/>
                </a:srgbClr>
              </a:solidFill>
              <a:ln w="254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7200" b="1" dirty="0"/>
                  <a:t>2</a:t>
                </a:r>
                <a:endParaRPr kumimoji="1" lang="ja-JP" altLang="en-US" sz="7200" b="1" dirty="0"/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1215167" y="2755300"/>
                <a:ext cx="1103870" cy="914400"/>
              </a:xfrm>
              <a:prstGeom prst="rect">
                <a:avLst/>
              </a:prstGeom>
              <a:solidFill>
                <a:srgbClr val="92D050">
                  <a:alpha val="26000"/>
                </a:srgbClr>
              </a:solidFill>
              <a:ln w="254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7200" b="1" dirty="0" smtClean="0"/>
                  <a:t>1</a:t>
                </a:r>
                <a:endParaRPr kumimoji="1" lang="ja-JP" altLang="en-US" sz="7200" b="1" dirty="0"/>
              </a:p>
            </p:txBody>
          </p:sp>
          <p:cxnSp>
            <p:nvCxnSpPr>
              <p:cNvPr id="28" name="直線矢印コネクタ 27"/>
              <p:cNvCxnSpPr/>
              <p:nvPr/>
            </p:nvCxnSpPr>
            <p:spPr>
              <a:xfrm>
                <a:off x="1265238" y="2752725"/>
                <a:ext cx="12192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矢印コネクタ 28"/>
              <p:cNvCxnSpPr/>
              <p:nvPr/>
            </p:nvCxnSpPr>
            <p:spPr>
              <a:xfrm>
                <a:off x="1215231" y="2745582"/>
                <a:ext cx="0" cy="10906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テキスト ボックス 29"/>
              <p:cNvSpPr txBox="1"/>
              <p:nvPr/>
            </p:nvSpPr>
            <p:spPr>
              <a:xfrm>
                <a:off x="2300288" y="2667794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b="1" dirty="0"/>
                  <a:t>x</a:t>
                </a:r>
                <a:endParaRPr kumimoji="1" lang="ja-JP" altLang="en-US" b="1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984250" y="3479006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b="1" dirty="0" smtClean="0"/>
                  <a:t>y</a:t>
                </a:r>
                <a:endParaRPr kumimoji="1" lang="ja-JP" altLang="en-US" b="1" dirty="0"/>
              </a:p>
            </p:txBody>
          </p:sp>
          <p:cxnSp>
            <p:nvCxnSpPr>
              <p:cNvPr id="32" name="直線矢印コネクタ 31"/>
              <p:cNvCxnSpPr/>
              <p:nvPr/>
            </p:nvCxnSpPr>
            <p:spPr>
              <a:xfrm flipV="1">
                <a:off x="1203325" y="2348865"/>
                <a:ext cx="948567" cy="4062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テキスト ボックス 33"/>
              <p:cNvSpPr txBox="1"/>
              <p:nvPr/>
            </p:nvSpPr>
            <p:spPr>
              <a:xfrm>
                <a:off x="1852613" y="2107407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b="1" dirty="0"/>
                  <a:t>z</a:t>
                </a:r>
                <a:endParaRPr kumimoji="1" lang="ja-JP" altLang="en-US" b="1" dirty="0"/>
              </a:p>
            </p:txBody>
          </p:sp>
        </p:grpSp>
        <p:grpSp>
          <p:nvGrpSpPr>
            <p:cNvPr id="50" name="グループ化 49"/>
            <p:cNvGrpSpPr/>
            <p:nvPr/>
          </p:nvGrpSpPr>
          <p:grpSpPr>
            <a:xfrm>
              <a:off x="2959100" y="1723867"/>
              <a:ext cx="2036462" cy="1740931"/>
              <a:chOff x="984250" y="2107407"/>
              <a:chExt cx="2036462" cy="1740931"/>
            </a:xfrm>
          </p:grpSpPr>
          <p:sp>
            <p:nvSpPr>
              <p:cNvPr id="51" name="正方形/長方形 50"/>
              <p:cNvSpPr/>
              <p:nvPr/>
            </p:nvSpPr>
            <p:spPr>
              <a:xfrm>
                <a:off x="1916842" y="2456850"/>
                <a:ext cx="1103870" cy="914400"/>
              </a:xfrm>
              <a:prstGeom prst="rect">
                <a:avLst/>
              </a:prstGeom>
              <a:solidFill>
                <a:srgbClr val="92D050">
                  <a:alpha val="26000"/>
                </a:srgbClr>
              </a:solidFill>
              <a:ln w="254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7200" b="1" dirty="0"/>
                  <a:t>1</a:t>
                </a:r>
                <a:endParaRPr kumimoji="1" lang="ja-JP" altLang="en-US" sz="7200" b="1" dirty="0"/>
              </a:p>
            </p:txBody>
          </p:sp>
          <p:sp>
            <p:nvSpPr>
              <p:cNvPr id="52" name="正方形/長方形 51"/>
              <p:cNvSpPr/>
              <p:nvPr/>
            </p:nvSpPr>
            <p:spPr>
              <a:xfrm>
                <a:off x="1566005" y="2606075"/>
                <a:ext cx="1103870" cy="914400"/>
              </a:xfrm>
              <a:prstGeom prst="rect">
                <a:avLst/>
              </a:prstGeom>
              <a:solidFill>
                <a:srgbClr val="92D050">
                  <a:alpha val="26000"/>
                </a:srgbClr>
              </a:solidFill>
              <a:ln w="254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7200" b="1" dirty="0"/>
                  <a:t>2</a:t>
                </a:r>
                <a:endParaRPr kumimoji="1" lang="ja-JP" altLang="en-US" sz="7200" b="1" dirty="0"/>
              </a:p>
            </p:txBody>
          </p:sp>
          <p:sp>
            <p:nvSpPr>
              <p:cNvPr id="53" name="正方形/長方形 52"/>
              <p:cNvSpPr/>
              <p:nvPr/>
            </p:nvSpPr>
            <p:spPr>
              <a:xfrm>
                <a:off x="1215167" y="2755300"/>
                <a:ext cx="1103870" cy="914400"/>
              </a:xfrm>
              <a:prstGeom prst="rect">
                <a:avLst/>
              </a:prstGeom>
              <a:solidFill>
                <a:srgbClr val="92D050">
                  <a:alpha val="26000"/>
                </a:srgbClr>
              </a:solidFill>
              <a:ln w="254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7200" b="1" dirty="0" smtClean="0"/>
                  <a:t>3</a:t>
                </a:r>
                <a:endParaRPr kumimoji="1" lang="ja-JP" altLang="en-US" sz="7200" b="1" dirty="0"/>
              </a:p>
            </p:txBody>
          </p:sp>
          <p:cxnSp>
            <p:nvCxnSpPr>
              <p:cNvPr id="54" name="直線矢印コネクタ 53"/>
              <p:cNvCxnSpPr/>
              <p:nvPr/>
            </p:nvCxnSpPr>
            <p:spPr>
              <a:xfrm>
                <a:off x="1265238" y="2752725"/>
                <a:ext cx="12192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/>
              <p:cNvCxnSpPr/>
              <p:nvPr/>
            </p:nvCxnSpPr>
            <p:spPr>
              <a:xfrm>
                <a:off x="1215231" y="2745582"/>
                <a:ext cx="0" cy="10906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テキスト ボックス 55"/>
              <p:cNvSpPr txBox="1"/>
              <p:nvPr/>
            </p:nvSpPr>
            <p:spPr>
              <a:xfrm>
                <a:off x="2300288" y="2667794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b="1" dirty="0"/>
                  <a:t>x</a:t>
                </a:r>
                <a:endParaRPr kumimoji="1" lang="ja-JP" altLang="en-US" b="1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984250" y="3479006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b="1" dirty="0" smtClean="0"/>
                  <a:t>y</a:t>
                </a:r>
                <a:endParaRPr kumimoji="1" lang="ja-JP" altLang="en-US" b="1" dirty="0"/>
              </a:p>
            </p:txBody>
          </p:sp>
          <p:cxnSp>
            <p:nvCxnSpPr>
              <p:cNvPr id="58" name="直線矢印コネクタ 57"/>
              <p:cNvCxnSpPr/>
              <p:nvPr/>
            </p:nvCxnSpPr>
            <p:spPr>
              <a:xfrm flipV="1">
                <a:off x="1203325" y="2348865"/>
                <a:ext cx="948567" cy="4062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テキスト ボックス 58"/>
              <p:cNvSpPr txBox="1"/>
              <p:nvPr/>
            </p:nvSpPr>
            <p:spPr>
              <a:xfrm>
                <a:off x="1852613" y="2107407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b="1" dirty="0"/>
                  <a:t>z</a:t>
                </a:r>
                <a:endParaRPr kumimoji="1" lang="ja-JP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6159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44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Ijiri</dc:creator>
  <cp:lastModifiedBy>Takashi Ijiri</cp:lastModifiedBy>
  <cp:revision>4</cp:revision>
  <dcterms:created xsi:type="dcterms:W3CDTF">2016-09-10T06:46:13Z</dcterms:created>
  <dcterms:modified xsi:type="dcterms:W3CDTF">2016-09-10T07:52:33Z</dcterms:modified>
</cp:coreProperties>
</file>