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3" autoAdjust="0"/>
    <p:restoredTop sz="94660"/>
  </p:normalViewPr>
  <p:slideViewPr>
    <p:cSldViewPr snapToGrid="0">
      <p:cViewPr>
        <p:scale>
          <a:sx n="66" d="100"/>
          <a:sy n="66" d="100"/>
        </p:scale>
        <p:origin x="2196" y="1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3476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4183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2123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65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10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7671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7279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711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27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8608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224755-5E74-4887-93C9-E8DF57CC241B}" type="datetimeFigureOut">
              <a:rPr kumimoji="1" lang="ja-JP" altLang="en-US" smtClean="0"/>
              <a:t>2017/12/2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88A-8290-4EC2-8F17-84E5389F8D9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3122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グループ化 15"/>
          <p:cNvGrpSpPr/>
          <p:nvPr/>
        </p:nvGrpSpPr>
        <p:grpSpPr>
          <a:xfrm>
            <a:off x="328985" y="3504316"/>
            <a:ext cx="4001715" cy="1624606"/>
            <a:chOff x="0" y="1627477"/>
            <a:chExt cx="4261899" cy="1624606"/>
          </a:xfrm>
        </p:grpSpPr>
        <p:sp>
          <p:nvSpPr>
            <p:cNvPr id="4" name="正方形/長方形 3"/>
            <p:cNvSpPr/>
            <p:nvPr/>
          </p:nvSpPr>
          <p:spPr>
            <a:xfrm>
              <a:off x="1216549" y="1627477"/>
              <a:ext cx="1693629" cy="4850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latin typeface="+mj-lt"/>
                </a:rPr>
                <a:t>ModeInteface</a:t>
              </a:r>
              <a:endParaRPr kumimoji="1" lang="ja-JP" altLang="en-US" b="1" dirty="0">
                <a:latin typeface="+mj-lt"/>
              </a:endParaRP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0" y="2767053"/>
              <a:ext cx="1264257" cy="48503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latin typeface="+mj-lt"/>
                </a:rPr>
                <a:t>ModeSeg</a:t>
              </a:r>
              <a:r>
                <a:rPr kumimoji="1" lang="en-US" altLang="ja-JP" b="1" dirty="0" smtClean="0">
                  <a:latin typeface="+mj-lt"/>
                </a:rPr>
                <a:t>*</a:t>
              </a:r>
              <a:endParaRPr kumimoji="1" lang="ja-JP" altLang="en-US" b="1" dirty="0">
                <a:latin typeface="+mj-lt"/>
              </a:endParaRPr>
            </a:p>
          </p:txBody>
        </p:sp>
        <p:sp>
          <p:nvSpPr>
            <p:cNvPr id="6" name="正方形/長方形 5"/>
            <p:cNvSpPr/>
            <p:nvPr/>
          </p:nvSpPr>
          <p:spPr>
            <a:xfrm>
              <a:off x="1432791" y="2767053"/>
              <a:ext cx="1264257" cy="48503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latin typeface="+mj-lt"/>
                </a:rPr>
                <a:t>ModeViz</a:t>
              </a:r>
              <a:r>
                <a:rPr kumimoji="1" lang="en-US" altLang="ja-JP" b="1" dirty="0" smtClean="0">
                  <a:latin typeface="+mj-lt"/>
                </a:rPr>
                <a:t>*</a:t>
              </a:r>
              <a:endParaRPr kumimoji="1" lang="ja-JP" altLang="en-US" b="1" dirty="0">
                <a:latin typeface="+mj-lt"/>
              </a:endParaRPr>
            </a:p>
          </p:txBody>
        </p:sp>
        <p:sp>
          <p:nvSpPr>
            <p:cNvPr id="7" name="正方形/長方形 6"/>
            <p:cNvSpPr/>
            <p:nvPr/>
          </p:nvSpPr>
          <p:spPr>
            <a:xfrm>
              <a:off x="2997642" y="2767053"/>
              <a:ext cx="1264257" cy="485030"/>
            </a:xfrm>
            <a:prstGeom prst="rect">
              <a:avLst/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b="1" dirty="0" err="1" smtClean="0">
                  <a:latin typeface="+mj-lt"/>
                </a:rPr>
                <a:t>ModeRef</a:t>
              </a:r>
              <a:r>
                <a:rPr kumimoji="1" lang="en-US" altLang="ja-JP" b="1" dirty="0" smtClean="0">
                  <a:latin typeface="+mj-lt"/>
                </a:rPr>
                <a:t>*</a:t>
              </a:r>
              <a:endParaRPr kumimoji="1" lang="ja-JP" altLang="en-US" b="1" dirty="0">
                <a:latin typeface="+mj-lt"/>
              </a:endParaRPr>
            </a:p>
          </p:txBody>
        </p:sp>
        <p:cxnSp>
          <p:nvCxnSpPr>
            <p:cNvPr id="9" name="カギ線コネクタ 8"/>
            <p:cNvCxnSpPr>
              <a:stCxn id="5" idx="0"/>
              <a:endCxn id="4" idx="2"/>
            </p:cNvCxnSpPr>
            <p:nvPr/>
          </p:nvCxnSpPr>
          <p:spPr>
            <a:xfrm rot="5400000" flipH="1" flipV="1">
              <a:off x="1020473" y="1724162"/>
              <a:ext cx="654546" cy="1431235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カギ線コネクタ 9"/>
            <p:cNvCxnSpPr>
              <a:stCxn id="6" idx="0"/>
              <a:endCxn id="4" idx="2"/>
            </p:cNvCxnSpPr>
            <p:nvPr/>
          </p:nvCxnSpPr>
          <p:spPr>
            <a:xfrm rot="16200000" flipV="1">
              <a:off x="1736870" y="2439002"/>
              <a:ext cx="654546" cy="155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カギ線コネクタ 12"/>
            <p:cNvCxnSpPr>
              <a:stCxn id="7" idx="0"/>
              <a:endCxn id="4" idx="2"/>
            </p:cNvCxnSpPr>
            <p:nvPr/>
          </p:nvCxnSpPr>
          <p:spPr>
            <a:xfrm rot="16200000" flipV="1">
              <a:off x="2519295" y="1656576"/>
              <a:ext cx="654546" cy="1566406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/>
          <p:cNvSpPr/>
          <p:nvPr/>
        </p:nvSpPr>
        <p:spPr>
          <a:xfrm>
            <a:off x="10408024" y="-1223508"/>
            <a:ext cx="1187076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+mj-lt"/>
              </a:rPr>
              <a:t>Singleton</a:t>
            </a:r>
          </a:p>
          <a:p>
            <a:pPr algn="ctr"/>
            <a:r>
              <a:rPr kumimoji="1" lang="en-US" altLang="ja-JP" b="1" dirty="0" smtClean="0">
                <a:latin typeface="+mj-lt"/>
              </a:rPr>
              <a:t>Class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590550" y="880414"/>
            <a:ext cx="1479550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CrsSecCore</a:t>
            </a:r>
            <a:endParaRPr kumimoji="1" lang="ja-JP" altLang="en-US" b="1" dirty="0">
              <a:latin typeface="+mj-lt"/>
            </a:endParaRPr>
          </a:p>
        </p:txBody>
      </p:sp>
      <p:cxnSp>
        <p:nvCxnSpPr>
          <p:cNvPr id="23" name="直線コネクタ 22"/>
          <p:cNvCxnSpPr/>
          <p:nvPr/>
        </p:nvCxnSpPr>
        <p:spPr>
          <a:xfrm>
            <a:off x="0" y="3352800"/>
            <a:ext cx="90569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/>
          <p:cNvSpPr/>
          <p:nvPr/>
        </p:nvSpPr>
        <p:spPr>
          <a:xfrm>
            <a:off x="590550" y="2290114"/>
            <a:ext cx="1479550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ImageCore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590549" y="1591614"/>
            <a:ext cx="1479551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ViewIndiCore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1606924" y="5494792"/>
            <a:ext cx="1187076" cy="4615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ModeCore</a:t>
            </a:r>
            <a:endParaRPr kumimoji="1" lang="ja-JP" altLang="en-US" b="1" dirty="0">
              <a:latin typeface="+mj-lt"/>
            </a:endParaRPr>
          </a:p>
        </p:txBody>
      </p:sp>
      <p:cxnSp>
        <p:nvCxnSpPr>
          <p:cNvPr id="29" name="直線コネクタ 28"/>
          <p:cNvCxnSpPr/>
          <p:nvPr/>
        </p:nvCxnSpPr>
        <p:spPr>
          <a:xfrm>
            <a:off x="9042400" y="0"/>
            <a:ext cx="0" cy="6858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/>
          <p:cNvSpPr txBox="1"/>
          <p:nvPr/>
        </p:nvSpPr>
        <p:spPr>
          <a:xfrm>
            <a:off x="9271000" y="2540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下のクラスは上のクラスを利用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kumimoji="1"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同レベルのクラスは互いに利用</a:t>
            </a:r>
            <a:endParaRPr kumimoji="1"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（委譲利用）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0" y="5359400"/>
            <a:ext cx="904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/>
          <p:cNvSpPr txBox="1"/>
          <p:nvPr/>
        </p:nvSpPr>
        <p:spPr>
          <a:xfrm>
            <a:off x="2882900" y="5571658"/>
            <a:ext cx="30572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このクラスが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の基点になる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520700" y="88900"/>
            <a:ext cx="26981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データ保持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、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描画など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汎用機能を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提供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するライブラリ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他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への参照はなし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0" y="6070600"/>
            <a:ext cx="9042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正方形/長方形 34"/>
          <p:cNvSpPr/>
          <p:nvPr/>
        </p:nvSpPr>
        <p:spPr>
          <a:xfrm>
            <a:off x="1606924" y="6317315"/>
            <a:ext cx="1187076" cy="413685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FormMain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8300" y="6119336"/>
            <a:ext cx="5139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このクラスが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イベント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の基点になる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この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だけ特別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en-US" altLang="ja-JP" sz="1400" dirty="0" err="1" smtClean="0"/>
              <a:t>formMain_RedrawMainPanel</a:t>
            </a:r>
            <a:r>
              <a:rPr lang="ja-JP" altLang="en-US" sz="1400" dirty="0" smtClean="0"/>
              <a:t>は全クラスから参照される可能性あり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4406900" y="0"/>
            <a:ext cx="0" cy="53557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5223329" y="292100"/>
            <a:ext cx="31223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可視化パラメータ指定ＵＩを提供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/>
            </a:r>
            <a:b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</a:b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FormMain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以外は参照しない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  <p:sp>
        <p:nvSpPr>
          <p:cNvPr id="47" name="正方形/長方形 46"/>
          <p:cNvSpPr/>
          <p:nvPr/>
        </p:nvSpPr>
        <p:spPr>
          <a:xfrm>
            <a:off x="5264149" y="751600"/>
            <a:ext cx="1818822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FormVizParam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8" name="正方形/長方形 47"/>
          <p:cNvSpPr/>
          <p:nvPr/>
        </p:nvSpPr>
        <p:spPr>
          <a:xfrm>
            <a:off x="5264149" y="1535371"/>
            <a:ext cx="1818822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err="1" smtClean="0">
                <a:latin typeface="+mj-lt"/>
              </a:rPr>
              <a:t>FormSelectMskId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49" name="正方形/長方形 48"/>
          <p:cNvSpPr/>
          <p:nvPr/>
        </p:nvSpPr>
        <p:spPr>
          <a:xfrm>
            <a:off x="5627006" y="4133428"/>
            <a:ext cx="2196194" cy="5631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 smtClean="0">
                <a:latin typeface="+mj-lt"/>
              </a:rPr>
              <a:t>Form{</a:t>
            </a:r>
            <a:r>
              <a:rPr kumimoji="1" lang="en-US" altLang="ja-JP" b="1" dirty="0" err="1" smtClean="0">
                <a:latin typeface="+mj-lt"/>
              </a:rPr>
              <a:t>Seg</a:t>
            </a:r>
            <a:r>
              <a:rPr lang="en-US" altLang="ja-JP" b="1" dirty="0" smtClean="0">
                <a:latin typeface="+mj-lt"/>
              </a:rPr>
              <a:t>/Ref/Vis</a:t>
            </a:r>
            <a:r>
              <a:rPr kumimoji="1" lang="en-US" altLang="ja-JP" b="1" dirty="0" smtClean="0">
                <a:latin typeface="+mj-lt"/>
              </a:rPr>
              <a:t>*</a:t>
            </a:r>
            <a:endParaRPr kumimoji="1" lang="ja-JP" altLang="en-US" b="1" dirty="0">
              <a:latin typeface="+mj-lt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833258" y="3586843"/>
            <a:ext cx="4528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各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に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付随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する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Form UI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を提供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  <a:p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関連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Mode</a:t>
            </a:r>
            <a:r>
              <a:rPr lang="ja-JP" altLang="en-US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クラス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FormMain</a:t>
            </a:r>
            <a:r>
              <a:rPr lang="en-US" altLang="ja-JP" sz="1400" dirty="0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/</a:t>
            </a:r>
            <a:r>
              <a:rPr lang="en-US" altLang="ja-JP" sz="1400" dirty="0" err="1" smtClean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FormVizParam</a:t>
            </a:r>
            <a:r>
              <a:rPr lang="ja-JP" altLang="en-US" sz="14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参照</a:t>
            </a:r>
            <a:endParaRPr lang="en-US" altLang="ja-JP" sz="1400" dirty="0" smtClean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8391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101</Words>
  <Application>Microsoft Office PowerPoint</Application>
  <PresentationFormat>ワイド画面</PresentationFormat>
  <Paragraphs>27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ＭＳ Ｐゴシック</vt:lpstr>
      <vt:lpstr>メイリオ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Ijiri</dc:creator>
  <cp:lastModifiedBy>Takashi Ijiri</cp:lastModifiedBy>
  <cp:revision>5</cp:revision>
  <dcterms:created xsi:type="dcterms:W3CDTF">2017-12-02T07:17:52Z</dcterms:created>
  <dcterms:modified xsi:type="dcterms:W3CDTF">2017-12-02T09:07:37Z</dcterms:modified>
</cp:coreProperties>
</file>