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5" r:id="rId9"/>
    <p:sldId id="25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47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18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12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10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67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2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11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27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60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24755-5E74-4887-93C9-E8DF57CC241B}" type="datetimeFigureOut">
              <a:rPr kumimoji="1" lang="ja-JP" altLang="en-US" smtClean="0"/>
              <a:t>2019/2/27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2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利用するスタイルガイド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4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7680"/>
            <a:ext cx="10515600" cy="910002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命名規則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4892" y="1934681"/>
            <a:ext cx="11669086" cy="1630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 err="1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PascalCase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: 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クラス名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, 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関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数名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camelCase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	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: 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利用なし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 err="1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snake_case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  : 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変数名（メンバ変数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は頭に </a:t>
            </a: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m_ 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を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つけ</a:t>
            </a:r>
            <a:r>
              <a:rPr lang="ja-JP" altLang="en-US" dirty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る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）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ja-JP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SNAKE_CASE  : </a:t>
            </a:r>
            <a:r>
              <a:rPr lang="ja-JP" altLang="en-US" dirty="0" smtClean="0">
                <a:latin typeface="Consolas" panose="020B0609020204030204" pitchFamily="49" charset="0"/>
                <a:ea typeface="メイリオ" panose="020B0604030504040204" pitchFamily="50" charset="-128"/>
                <a:cs typeface="Consolas" panose="020B0609020204030204" pitchFamily="49" charset="0"/>
              </a:rPr>
              <a:t>定数，マクロ</a:t>
            </a:r>
            <a:endParaRPr lang="en-US" altLang="ja-JP" dirty="0" smtClean="0">
              <a:latin typeface="Consolas" panose="020B0609020204030204" pitchFamily="49" charset="0"/>
              <a:ea typeface="メイリオ" panose="020B0604030504040204" pitchFamily="50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96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7680"/>
            <a:ext cx="10515600" cy="910002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インデント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48788"/>
            <a:ext cx="10515600" cy="1630640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インデントにはタブでなくスペースを利用</a:t>
            </a:r>
            <a:endParaRPr kumimoji="1"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Visual studio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においてタブをスペースに置き換える設定を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インデントはスペースは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個分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34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7680"/>
            <a:ext cx="10515600" cy="910002"/>
          </a:xfrm>
        </p:spPr>
        <p:txBody>
          <a:bodyPr/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変数名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3562"/>
            <a:ext cx="10515600" cy="3941484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省略系は使わない</a:t>
            </a:r>
            <a:endParaRPr kumimoji="1"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1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以下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のものは頻出なので例外</a:t>
            </a:r>
            <a:endParaRPr lang="en-US" altLang="ja-JP" sz="20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lvl="2"/>
            <a:r>
              <a:rPr kumimoji="1" lang="en-US" altLang="ja-JP" sz="1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Crssec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(Cross Section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lvl="2"/>
            <a:r>
              <a:rPr kumimoji="1" lang="en-US" altLang="ja-JP" sz="18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pos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(position</a:t>
            </a:r>
            <a:r>
              <a:rPr kumimoji="1" lang="en-US" altLang="ja-JP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pPr lvl="2"/>
            <a:r>
              <a:rPr lang="ja-JP" altLang="en-US" sz="18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随時追加予定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単語間に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 </a:t>
            </a:r>
            <a:r>
              <a:rPr kumimoji="1"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_ </a:t>
            </a:r>
            <a:r>
              <a:rPr kumimoji="1"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を挿入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740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7680"/>
            <a:ext cx="10515600" cy="910002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中括弧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{}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3562"/>
            <a:ext cx="10515600" cy="2352093"/>
          </a:xfrm>
        </p:spPr>
        <p:txBody>
          <a:bodyPr>
            <a:norm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ブロック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作成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する中括弧（波括弧）の直前に改行をいれ，開始と終わりをそろえる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687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7680"/>
            <a:ext cx="10515600" cy="910002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一行の </a:t>
            </a:r>
            <a:r>
              <a:rPr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if for while 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3562"/>
            <a:ext cx="10515600" cy="2352093"/>
          </a:xfrm>
        </p:spPr>
        <p:txBody>
          <a:bodyPr>
            <a:normAutofit/>
          </a:bodyPr>
          <a:lstStyle/>
          <a:p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行の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if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 for / while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文を許容する</a:t>
            </a:r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sz="2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54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7680"/>
            <a:ext cx="10515600" cy="910002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関数の引数が多い場合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3562"/>
            <a:ext cx="10515600" cy="3862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4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スペース</a:t>
            </a:r>
            <a:r>
              <a:rPr lang="en-US" altLang="ja-JP" sz="14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4</a:t>
            </a:r>
            <a:r>
              <a:rPr lang="ja-JP" altLang="en-US" sz="14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個で引数をインデントする</a:t>
            </a:r>
            <a:endParaRPr lang="en-US" altLang="ja-JP" sz="1400" dirty="0" smtClean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14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丸括弧、波括弧の位置は以下の通り</a:t>
            </a:r>
            <a:endParaRPr lang="fr-FR" altLang="ja-JP" sz="1400" dirty="0" smtClean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fr-FR" altLang="ja-JP" sz="1400" dirty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ja-JP" sz="14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inline </a:t>
            </a:r>
            <a:r>
              <a:rPr lang="fr-FR" altLang="ja-JP" sz="1400" dirty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void t_dilate3D(</a:t>
            </a:r>
          </a:p>
          <a:p>
            <a:pPr marL="0" indent="0">
              <a:buNone/>
            </a:pPr>
            <a:r>
              <a:rPr lang="fr-FR" altLang="ja-JP" sz="1400" dirty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   const int &amp;W,</a:t>
            </a:r>
          </a:p>
          <a:p>
            <a:pPr marL="0" indent="0">
              <a:buNone/>
            </a:pPr>
            <a:r>
              <a:rPr lang="fr-FR" altLang="ja-JP" sz="1400" dirty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   const int &amp;H,</a:t>
            </a:r>
          </a:p>
          <a:p>
            <a:pPr marL="0" indent="0">
              <a:buNone/>
            </a:pPr>
            <a:r>
              <a:rPr lang="fr-FR" altLang="ja-JP" sz="1400" dirty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   const int &amp;D,</a:t>
            </a:r>
          </a:p>
          <a:p>
            <a:pPr marL="0" indent="0">
              <a:buNone/>
            </a:pPr>
            <a:r>
              <a:rPr lang="fr-FR" altLang="ja-JP" sz="1400" dirty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   T *vol)</a:t>
            </a:r>
          </a:p>
          <a:p>
            <a:pPr marL="0" indent="0">
              <a:buNone/>
            </a:pPr>
            <a:r>
              <a:rPr lang="fr-FR" altLang="ja-JP" sz="14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r-FR" altLang="ja-JP" sz="1400" dirty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fr-FR" altLang="ja-JP" sz="14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//</a:t>
            </a:r>
          </a:p>
          <a:p>
            <a:pPr marL="0" indent="0">
              <a:buNone/>
            </a:pPr>
            <a:r>
              <a:rPr lang="en-US" altLang="ja-JP" sz="1400" dirty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US" altLang="ja-JP" sz="14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</a:t>
            </a:r>
            <a:endParaRPr lang="fr-FR" altLang="ja-JP" sz="1400" dirty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ja-JP" sz="1400" dirty="0" smtClean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8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247680"/>
            <a:ext cx="10515600" cy="910002"/>
          </a:xfrm>
        </p:spPr>
        <p:txBody>
          <a:bodyPr/>
          <a:lstStyle/>
          <a:p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標準出力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263562"/>
            <a:ext cx="10515600" cy="3862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000" dirty="0" err="1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Iostream</a:t>
            </a:r>
            <a:r>
              <a:rPr lang="en-US" altLang="ja-JP" sz="20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ja-JP" altLang="en-US" sz="20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を利用する（</a:t>
            </a:r>
            <a:r>
              <a:rPr lang="en-US" altLang="ja-JP" sz="2000" dirty="0" err="1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printf</a:t>
            </a:r>
            <a:r>
              <a:rPr lang="ja-JP" altLang="en-US" sz="20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は利用しない）</a:t>
            </a:r>
            <a:endParaRPr lang="en-US" altLang="ja-JP" sz="2000" dirty="0" smtClean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20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改行は</a:t>
            </a:r>
            <a:r>
              <a:rPr lang="en-US" altLang="ja-JP" sz="2000" dirty="0" err="1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std</a:t>
            </a:r>
            <a:r>
              <a:rPr lang="en-US" altLang="ja-JP" sz="20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::</a:t>
            </a:r>
            <a:r>
              <a:rPr lang="en-US" altLang="ja-JP" sz="2000" dirty="0" err="1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endl</a:t>
            </a:r>
            <a:r>
              <a:rPr lang="ja-JP" altLang="en-US" sz="20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ではなく</a:t>
            </a:r>
            <a:r>
              <a:rPr lang="en-US" altLang="ja-JP" sz="2000" dirty="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”\n”</a:t>
            </a:r>
            <a:r>
              <a:rPr lang="ja-JP" altLang="en-US" sz="2000" smtClean="0">
                <a:latin typeface="Consolas" panose="020B0609020204030204" pitchFamily="49" charset="0"/>
                <a:ea typeface="Segoe UI" panose="020B0502040204020203" pitchFamily="34" charset="0"/>
                <a:cs typeface="Consolas" panose="020B0609020204030204" pitchFamily="49" charset="0"/>
              </a:rPr>
              <a:t>を利用する</a:t>
            </a:r>
            <a:endParaRPr lang="en-US" altLang="ja-JP" sz="2000" dirty="0" smtClean="0">
              <a:latin typeface="Consolas" panose="020B0609020204030204" pitchFamily="49" charset="0"/>
              <a:ea typeface="Segoe UI" panose="020B0502040204020203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27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47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190</Words>
  <Application>Microsoft Office PowerPoint</Application>
  <PresentationFormat>ワイド画面</PresentationFormat>
  <Paragraphs>37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7" baseType="lpstr">
      <vt:lpstr>ＭＳ Ｐゴシック</vt:lpstr>
      <vt:lpstr>メイリオ</vt:lpstr>
      <vt:lpstr>Arial</vt:lpstr>
      <vt:lpstr>Calibri</vt:lpstr>
      <vt:lpstr>Calibri Light</vt:lpstr>
      <vt:lpstr>Consolas</vt:lpstr>
      <vt:lpstr>Segoe UI</vt:lpstr>
      <vt:lpstr>Office テーマ</vt:lpstr>
      <vt:lpstr>利用するスタイルガイド</vt:lpstr>
      <vt:lpstr>命名規則</vt:lpstr>
      <vt:lpstr>インデント</vt:lpstr>
      <vt:lpstr>変数名</vt:lpstr>
      <vt:lpstr>中括弧 {}</vt:lpstr>
      <vt:lpstr>一行の if for while </vt:lpstr>
      <vt:lpstr>関数の引数が多い場合</vt:lpstr>
      <vt:lpstr>標準出力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</cp:lastModifiedBy>
  <cp:revision>15</cp:revision>
  <dcterms:created xsi:type="dcterms:W3CDTF">2017-12-02T07:17:52Z</dcterms:created>
  <dcterms:modified xsi:type="dcterms:W3CDTF">2019-02-27T14:38:55Z</dcterms:modified>
</cp:coreProperties>
</file>