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28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97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6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5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04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0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C1FE-0A39-4A9B-A36B-66373DF21ACA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0F39C-72F3-4F73-9493-DBFA10BE3F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73029" cy="6869671"/>
          </a:xfrm>
        </p:spPr>
      </p:pic>
      <p:sp>
        <p:nvSpPr>
          <p:cNvPr id="5" name="正方形/長方形 4"/>
          <p:cNvSpPr/>
          <p:nvPr/>
        </p:nvSpPr>
        <p:spPr>
          <a:xfrm>
            <a:off x="87085" y="2365829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b="1" dirty="0" smtClean="0">
                <a:solidFill>
                  <a:schemeClr val="tx1"/>
                </a:solidFill>
              </a:rPr>
              <a:t>L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39733" y="2365829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800" b="1" dirty="0" smtClean="0">
                <a:solidFill>
                  <a:schemeClr val="tx1"/>
                </a:solidFill>
              </a:rPr>
              <a:t>M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356152" y="2365829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b="1" dirty="0">
                <a:solidFill>
                  <a:schemeClr val="tx1"/>
                </a:solidFill>
              </a:rPr>
              <a:t>A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952343" y="2365829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b="1" dirty="0">
                <a:solidFill>
                  <a:schemeClr val="tx1"/>
                </a:solidFill>
              </a:rPr>
              <a:t>P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7085" y="4651831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b="1" dirty="0">
                <a:solidFill>
                  <a:schemeClr val="tx1"/>
                </a:solidFill>
              </a:rPr>
              <a:t>V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7085" y="87086"/>
            <a:ext cx="2119085" cy="211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800" b="1" dirty="0" smtClean="0">
                <a:solidFill>
                  <a:schemeClr val="tx1"/>
                </a:solidFill>
              </a:rPr>
              <a:t>D</a:t>
            </a:r>
            <a:endParaRPr kumimoji="1" lang="ja-JP" altLang="en-US" sz="13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8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3</cp:revision>
  <dcterms:created xsi:type="dcterms:W3CDTF">2020-02-20T08:22:53Z</dcterms:created>
  <dcterms:modified xsi:type="dcterms:W3CDTF">2020-02-20T08:33:35Z</dcterms:modified>
</cp:coreProperties>
</file>