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5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47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18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12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10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67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2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1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0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4755-5E74-4887-93C9-E8DF57CC241B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命名規則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4892" y="1934681"/>
            <a:ext cx="11669086" cy="163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err="1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PascalCase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: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クラス名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,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関数名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camelCase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	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: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利用なし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snake_case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: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変数名（メンバ変数は頭に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m_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をつけ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る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）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SNAKE_CASE  :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定数，マクロ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6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インデント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8788"/>
            <a:ext cx="10515600" cy="163064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インデントにはタブでなくスペースを利用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Visual studio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においてタブをスペースに置き換える設定を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インデントはスペースは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34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変数名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3941484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省略系は使わない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のものは頻出なので例外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kumimoji="1" lang="en-US" altLang="ja-JP" sz="1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Crssec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(Cross Section)</a:t>
            </a:r>
          </a:p>
          <a:p>
            <a:pPr lvl="2"/>
            <a:r>
              <a:rPr kumimoji="1" lang="en-US" altLang="ja-JP" sz="1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(position)</a:t>
            </a:r>
          </a:p>
          <a:p>
            <a:pPr lvl="2"/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随時追加予定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単語間には 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_ 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を挿入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74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中括弧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{}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235209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する中括弧（波括弧）の直前に改行をいれ，開始と終わりをそろえる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87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一行の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if for while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2352093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行の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if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 for / while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文を許容する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5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関数の引数が多い場合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3862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スペース</a:t>
            </a:r>
            <a:r>
              <a:rPr lang="en-US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4</a:t>
            </a:r>
            <a:r>
              <a:rPr lang="ja-JP" altLang="en-US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個で引数をインデントする</a:t>
            </a:r>
            <a:endParaRPr lang="en-US" altLang="ja-JP" sz="14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丸括弧、波括弧の位置は以下の通り</a:t>
            </a:r>
            <a:endParaRPr lang="fr-FR" altLang="ja-JP" sz="14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altLang="ja-JP" sz="1400" dirty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inline </a:t>
            </a: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void t_dilate3D(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   const int &amp;W,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   const int &amp;H,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   const int &amp;D,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   T *vol)</a:t>
            </a:r>
          </a:p>
          <a:p>
            <a:pPr marL="0" indent="0">
              <a:buNone/>
            </a:pPr>
            <a:r>
              <a:rPr lang="fr-FR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fr-FR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//</a:t>
            </a:r>
          </a:p>
          <a:p>
            <a:pPr marL="0" indent="0">
              <a:buNone/>
            </a:pPr>
            <a:r>
              <a:rPr lang="en-US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</a:t>
            </a:r>
            <a:endParaRPr lang="fr-FR" altLang="ja-JP" sz="1400" dirty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14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標準出力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3862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Iostream</a:t>
            </a:r>
            <a:r>
              <a:rPr lang="en-US" altLang="ja-JP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ja-JP" altLang="en-US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を利用する（</a:t>
            </a:r>
            <a:r>
              <a:rPr lang="en-US" altLang="ja-JP" sz="2000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printf</a:t>
            </a:r>
            <a:r>
              <a:rPr lang="ja-JP" altLang="en-US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は利用しない）</a:t>
            </a:r>
            <a:endParaRPr lang="en-US" altLang="ja-JP" sz="20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改行は</a:t>
            </a:r>
            <a:r>
              <a:rPr lang="en-US" altLang="ja-JP" sz="2000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std</a:t>
            </a:r>
            <a:r>
              <a:rPr lang="en-US" altLang="ja-JP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::</a:t>
            </a:r>
            <a:r>
              <a:rPr lang="en-US" altLang="ja-JP" sz="2000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endl</a:t>
            </a:r>
            <a:r>
              <a:rPr lang="ja-JP" altLang="en-US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ではなく</a:t>
            </a:r>
            <a:r>
              <a:rPr lang="en-US" altLang="ja-JP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”\n”</a:t>
            </a:r>
            <a:r>
              <a:rPr lang="ja-JP" altLang="en-US" sz="200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を利用する</a:t>
            </a:r>
            <a:endParaRPr lang="en-US" altLang="ja-JP" sz="20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7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47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190</Words>
  <Application>Microsoft Office PowerPoint</Application>
  <PresentationFormat>ワイド画面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Calibri Light</vt:lpstr>
      <vt:lpstr>Consolas</vt:lpstr>
      <vt:lpstr>Segoe UI</vt:lpstr>
      <vt:lpstr>Office テーマ</vt:lpstr>
      <vt:lpstr>利用するスタイル</vt:lpstr>
      <vt:lpstr>命名規則</vt:lpstr>
      <vt:lpstr>インデント</vt:lpstr>
      <vt:lpstr>変数名</vt:lpstr>
      <vt:lpstr>中括弧 {}</vt:lpstr>
      <vt:lpstr>一行の if for while </vt:lpstr>
      <vt:lpstr>関数の引数が多い場合</vt:lpstr>
      <vt:lpstr>標準出力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</cp:lastModifiedBy>
  <cp:revision>16</cp:revision>
  <dcterms:created xsi:type="dcterms:W3CDTF">2017-12-02T07:17:52Z</dcterms:created>
  <dcterms:modified xsi:type="dcterms:W3CDTF">2022-05-17T06:06:24Z</dcterms:modified>
</cp:coreProperties>
</file>