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Code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boldItalic.fntdata"/><Relationship Id="rId10" Type="http://schemas.openxmlformats.org/officeDocument/2006/relationships/font" Target="fonts/SourceCodePro-italic.fntdata"/><Relationship Id="rId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1ddaf3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1ddaf3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73350" y="520500"/>
            <a:ext cx="36543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latin typeface="Source Code Pro"/>
                <a:ea typeface="Source Code Pro"/>
                <a:cs typeface="Source Code Pro"/>
                <a:sym typeface="Source Code Pro"/>
              </a:rPr>
              <a:t>Practicability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5507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High-Performance computers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At least 8GB of VRAM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Multi-threaded system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Development : Localhost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Deployment : Dedicated Server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873350" y="520500"/>
            <a:ext cx="36543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Source Code Pro"/>
                <a:ea typeface="Source Code Pro"/>
                <a:cs typeface="Source Code Pro"/>
                <a:sym typeface="Source Code Pro"/>
              </a:rPr>
              <a:t>Project Risks</a:t>
            </a:r>
            <a:endParaRPr sz="7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55075"/>
            <a:ext cx="42261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Technical Risks :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Remote rendering , Remote post-processing and cloud computing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Hybrid rendering approach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Interactable simulation</a:t>
            </a:r>
            <a:endParaRPr sz="16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723800" y="1455075"/>
            <a:ext cx="42261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Organizational risks :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New to the field of project and team management.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Time management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Communication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Deadlines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