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C0E-3733-4809-A702-96C104786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53C29-1C39-422B-AC29-CCCEE595B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4BD3E-BFBF-43BA-B38E-3E396BB8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02FC-0F10-4DE3-9528-6B3C20FC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A397-5C67-4135-9B7C-41D69E45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02BE-A5A9-40F2-8F40-0E832B12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D5F65-25EB-4890-ACAE-5DF4016AC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27CB3-D3A0-42EE-8DB3-6E1DDA83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5083-7C7F-451D-BAA0-D2C6374F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E9BD0-70DB-4D80-B2DC-D23B47F5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7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20B6C-E7D5-43BA-BDF1-033E4D4C9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BDDA7-DCF1-4235-9A40-B23F88992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D910-E660-4521-908C-557835B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CFDE7-5590-4B1A-8973-8A495443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95FF6-9CEE-426B-82D7-0C0DBB47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4469-5590-481A-85FE-0DFB831C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CAB40-DAE3-4162-9753-94DA2007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1ACC5-2E93-460C-B3B9-B40E7188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DCFEA-22E8-42E3-BC73-BE7F5521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51C57-494D-4149-A411-D114D3F6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5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E2C6-5BB0-4E28-9105-049673FA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D8FDA-07DF-44C9-8074-398C7E694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1CDCA-64FD-43FA-B1BF-C88113F8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32FA3-F20F-43FF-B4A4-1E63CAAE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D53B2-3759-4CC1-A421-E273776D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12B8-8107-48DF-9DDE-B9329839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37A8-F961-46E7-BAF3-D3B7EFF80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23E5A-1086-49B0-9E97-39B9DE77F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BB9F0-923A-4110-837B-E4CCDC6F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D2971-953F-490A-9D5B-39BEF092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8EE50-7348-4585-8BDA-D1907165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26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52B8-0B4D-4E05-982C-619280A5E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F3B2A-ABD5-4ACB-9511-AE05DD4A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5D903-1F69-41F0-8A55-93851B4F6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59097-A1CF-44AE-BEE9-217B91D99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442C2-0052-4742-AF80-1B4EC11D9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F325F-C865-4516-8EB7-FF9F5CA0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CB8AD-CC54-4B34-8113-FB80F580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D7F15-BF49-48F9-9E71-3AD2A7CE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0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AFAD-353D-4579-A897-1B32E28DC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C564B-7636-4826-BFDF-5CB5EE52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8C8F6-94EC-46C5-B7EB-8DE7CEFCC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9CE7A-3A00-4276-B7D7-B1E2FF7D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9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9B67A-E0B7-4A64-B460-2AA9618A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6C24C-3466-43EE-A563-967DCF8C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218A-793D-4755-B14C-58ADB0E5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51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A9BFA-2C56-4618-B4EF-FFAEC56F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E0D34-85FE-4735-9B7B-D8C722D68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06E6D-E093-41C5-976B-AFC00B66B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D486B-BFDB-4979-88DE-1904A182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1DF36-22A9-4EF9-8A15-BD4302EC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A2EF9-E675-4925-BA46-7F5B0F61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0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578D-C162-48D8-8A40-493A2972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689580-232F-4D34-A3D1-FFA95F2E1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29438-0AAB-44C2-916B-66B2172A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45ED2-FBC5-4950-9187-DD9EB36E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E388F-D5B6-4C3C-9C6F-6FD9CADA2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9871-D6C4-4A32-B52B-7D55FD49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FEF319-410D-4B3A-9DA8-F8AB07DD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3D718-08F5-4267-8D65-E1E69AFC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3AA12-F35F-4FAB-85F8-E2BE8488A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0B613-A20E-4BE9-A220-55B2532A2440}" type="datetimeFigureOut">
              <a:rPr lang="en-US" smtClean="0"/>
              <a:t>2021-05-11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0C372-30E6-4C98-B986-D067FF26A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87519-B49C-4AF0-913D-5B35B7C0F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E448B-6E19-4134-8218-10F889A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8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267F-112F-464C-BCA8-CA2B31E97C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Austin Housing</a:t>
            </a:r>
          </a:p>
        </p:txBody>
      </p:sp>
    </p:spTree>
    <p:extLst>
      <p:ext uri="{BB962C8B-B14F-4D97-AF65-F5344CB8AC3E}">
        <p14:creationId xmlns:p14="http://schemas.microsoft.com/office/powerpoint/2010/main" val="213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2F15-4F0C-4A05-B751-C72CF0AA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Price Vs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6F89-F6A6-409C-AB1B-D765682686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 this side of the slide</a:t>
            </a:r>
          </a:p>
          <a:p>
            <a:r>
              <a:rPr lang="en-US" dirty="0"/>
              <a:t>We have a bulleted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01B4E-858C-440C-84BA-FAD31DA83D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0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514C-2714-4E65-A0F6-24CCE029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by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3DF4B-97A7-4133-9A7E-5EF284B5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66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Austin Housing</vt:lpstr>
      <vt:lpstr>Median Price Vs Date</vt:lpstr>
      <vt:lpstr>Sales by Month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the Title</dc:title>
  <dc:creator>Travis Hinkelman</dc:creator>
  <cp:lastModifiedBy>Travis Hinkelman</cp:lastModifiedBy>
  <cp:revision>2</cp:revision>
  <dcterms:created xsi:type="dcterms:W3CDTF">2021-05-11T20:48:18Z</dcterms:created>
  <dcterms:modified xsi:type="dcterms:W3CDTF">2021-05-11T21:53:22Z</dcterms:modified>
</cp:coreProperties>
</file>