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394" r:id="rId6"/>
    <p:sldId id="397" r:id="rId7"/>
    <p:sldId id="395" r:id="rId8"/>
    <p:sldId id="398" r:id="rId9"/>
    <p:sldId id="405" r:id="rId10"/>
    <p:sldId id="400" r:id="rId11"/>
    <p:sldId id="265" r:id="rId12"/>
    <p:sldId id="402" r:id="rId13"/>
    <p:sldId id="399" r:id="rId14"/>
    <p:sldId id="403" r:id="rId15"/>
    <p:sldId id="404" r:id="rId16"/>
    <p:sldId id="406" r:id="rId17"/>
    <p:sldId id="40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787" autoAdjust="0"/>
  </p:normalViewPr>
  <p:slideViewPr>
    <p:cSldViewPr snapToGrid="0">
      <p:cViewPr varScale="1">
        <p:scale>
          <a:sx n="145" d="100"/>
          <a:sy n="145" d="100"/>
        </p:scale>
        <p:origin x="8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hevkin, Sam@DeltaCouncil" userId="25df5094-8b93-4b7a-9291-59579a1fa9b9" providerId="ADAL" clId="{0D39DF08-954A-4842-88F7-A470D925274D}"/>
    <pc:docChg chg="custSel modSld">
      <pc:chgData name="Bashevkin, Sam@DeltaCouncil" userId="25df5094-8b93-4b7a-9291-59579a1fa9b9" providerId="ADAL" clId="{0D39DF08-954A-4842-88F7-A470D925274D}" dt="2022-02-10T22:23:10.962" v="173" actId="20577"/>
      <pc:docMkLst>
        <pc:docMk/>
      </pc:docMkLst>
      <pc:sldChg chg="modNotesTx">
        <pc:chgData name="Bashevkin, Sam@DeltaCouncil" userId="25df5094-8b93-4b7a-9291-59579a1fa9b9" providerId="ADAL" clId="{0D39DF08-954A-4842-88F7-A470D925274D}" dt="2022-02-10T22:23:10.962" v="173" actId="20577"/>
        <pc:sldMkLst>
          <pc:docMk/>
          <pc:sldMk cId="1461372229" sldId="401"/>
        </pc:sldMkLst>
      </pc:sldChg>
    </pc:docChg>
  </pc:docChgLst>
  <pc:docChgLst>
    <pc:chgData name="jclark@nceas.ucsb.edu" userId="S::urn:spo:guest#jclark@nceas.ucsb.edu::" providerId="AD" clId="Web-{89DAFD04-7FD0-EE11-3C7F-4BFD7849F9A0}"/>
    <pc:docChg chg="addSld modSld">
      <pc:chgData name="jclark@nceas.ucsb.edu" userId="S::urn:spo:guest#jclark@nceas.ucsb.edu::" providerId="AD" clId="Web-{89DAFD04-7FD0-EE11-3C7F-4BFD7849F9A0}" dt="2022-01-14T22:08:06.467" v="515" actId="14100"/>
      <pc:docMkLst>
        <pc:docMk/>
      </pc:docMkLst>
      <pc:sldChg chg="addSp delSp modSp">
        <pc:chgData name="jclark@nceas.ucsb.edu" userId="S::urn:spo:guest#jclark@nceas.ucsb.edu::" providerId="AD" clId="Web-{89DAFD04-7FD0-EE11-3C7F-4BFD7849F9A0}" dt="2022-01-14T21:48:46.846" v="309" actId="20577"/>
        <pc:sldMkLst>
          <pc:docMk/>
          <pc:sldMk cId="2983204912" sldId="400"/>
        </pc:sldMkLst>
        <pc:spChg chg="mod">
          <ac:chgData name="jclark@nceas.ucsb.edu" userId="S::urn:spo:guest#jclark@nceas.ucsb.edu::" providerId="AD" clId="Web-{89DAFD04-7FD0-EE11-3C7F-4BFD7849F9A0}" dt="2022-01-14T21:46:19.861" v="196" actId="20577"/>
          <ac:spMkLst>
            <pc:docMk/>
            <pc:sldMk cId="2983204912" sldId="400"/>
            <ac:spMk id="2" creationId="{CFAD1DF7-7026-41F8-BB0D-DDA282363F5B}"/>
          </ac:spMkLst>
        </pc:spChg>
        <pc:spChg chg="mod">
          <ac:chgData name="jclark@nceas.ucsb.edu" userId="S::urn:spo:guest#jclark@nceas.ucsb.edu::" providerId="AD" clId="Web-{89DAFD04-7FD0-EE11-3C7F-4BFD7849F9A0}" dt="2022-01-14T21:46:44.923" v="218" actId="20577"/>
          <ac:spMkLst>
            <pc:docMk/>
            <pc:sldMk cId="2983204912" sldId="400"/>
            <ac:spMk id="3" creationId="{3C1CE32D-5A76-4655-9EC5-4A5A55C27D93}"/>
          </ac:spMkLst>
        </pc:spChg>
        <pc:spChg chg="add mod">
          <ac:chgData name="jclark@nceas.ucsb.edu" userId="S::urn:spo:guest#jclark@nceas.ucsb.edu::" providerId="AD" clId="Web-{89DAFD04-7FD0-EE11-3C7F-4BFD7849F9A0}" dt="2022-01-14T21:48:46.846" v="309" actId="20577"/>
          <ac:spMkLst>
            <pc:docMk/>
            <pc:sldMk cId="2983204912" sldId="400"/>
            <ac:spMk id="11" creationId="{82DB561B-462F-4AA5-98C2-F359329AB962}"/>
          </ac:spMkLst>
        </pc:spChg>
        <pc:picChg chg="add del mod">
          <ac:chgData name="jclark@nceas.ucsb.edu" userId="S::urn:spo:guest#jclark@nceas.ucsb.edu::" providerId="AD" clId="Web-{89DAFD04-7FD0-EE11-3C7F-4BFD7849F9A0}" dt="2022-01-14T21:42:58.874" v="165"/>
          <ac:picMkLst>
            <pc:docMk/>
            <pc:sldMk cId="2983204912" sldId="400"/>
            <ac:picMk id="4" creationId="{1CEFC681-7E01-4E83-9052-934D1F10D033}"/>
          </ac:picMkLst>
        </pc:picChg>
        <pc:picChg chg="add del mod modCrop">
          <ac:chgData name="jclark@nceas.ucsb.edu" userId="S::urn:spo:guest#jclark@nceas.ucsb.edu::" providerId="AD" clId="Web-{89DAFD04-7FD0-EE11-3C7F-4BFD7849F9A0}" dt="2022-01-14T21:41:59.468" v="160"/>
          <ac:picMkLst>
            <pc:docMk/>
            <pc:sldMk cId="2983204912" sldId="400"/>
            <ac:picMk id="5" creationId="{85619F9B-B64A-42D3-ADBA-D8C4E50454E4}"/>
          </ac:picMkLst>
        </pc:picChg>
        <pc:picChg chg="add mod">
          <ac:chgData name="jclark@nceas.ucsb.edu" userId="S::urn:spo:guest#jclark@nceas.ucsb.edu::" providerId="AD" clId="Web-{89DAFD04-7FD0-EE11-3C7F-4BFD7849F9A0}" dt="2022-01-14T21:46:02.454" v="182" actId="1076"/>
          <ac:picMkLst>
            <pc:docMk/>
            <pc:sldMk cId="2983204912" sldId="400"/>
            <ac:picMk id="6" creationId="{DBCEEEA8-D8FE-4143-8B44-E5C42E9ED07F}"/>
          </ac:picMkLst>
        </pc:picChg>
        <pc:picChg chg="add del mod">
          <ac:chgData name="jclark@nceas.ucsb.edu" userId="S::urn:spo:guest#jclark@nceas.ucsb.edu::" providerId="AD" clId="Web-{89DAFD04-7FD0-EE11-3C7F-4BFD7849F9A0}" dt="2022-01-14T21:43:02.203" v="167"/>
          <ac:picMkLst>
            <pc:docMk/>
            <pc:sldMk cId="2983204912" sldId="400"/>
            <ac:picMk id="7" creationId="{83ACF968-A120-4658-9159-06427D79F463}"/>
          </ac:picMkLst>
        </pc:picChg>
        <pc:picChg chg="add del mod">
          <ac:chgData name="jclark@nceas.ucsb.edu" userId="S::urn:spo:guest#jclark@nceas.ucsb.edu::" providerId="AD" clId="Web-{89DAFD04-7FD0-EE11-3C7F-4BFD7849F9A0}" dt="2022-01-14T21:43:23.031" v="169"/>
          <ac:picMkLst>
            <pc:docMk/>
            <pc:sldMk cId="2983204912" sldId="400"/>
            <ac:picMk id="8" creationId="{F1348485-281A-42E2-8429-743307093A23}"/>
          </ac:picMkLst>
        </pc:picChg>
        <pc:picChg chg="add del mod">
          <ac:chgData name="jclark@nceas.ucsb.edu" userId="S::urn:spo:guest#jclark@nceas.ucsb.edu::" providerId="AD" clId="Web-{89DAFD04-7FD0-EE11-3C7F-4BFD7849F9A0}" dt="2022-01-14T21:43:34.375" v="171"/>
          <ac:picMkLst>
            <pc:docMk/>
            <pc:sldMk cId="2983204912" sldId="400"/>
            <ac:picMk id="9" creationId="{216A1AAA-B705-494E-B9D4-816F13359D85}"/>
          </ac:picMkLst>
        </pc:picChg>
        <pc:picChg chg="add mod">
          <ac:chgData name="jclark@nceas.ucsb.edu" userId="S::urn:spo:guest#jclark@nceas.ucsb.edu::" providerId="AD" clId="Web-{89DAFD04-7FD0-EE11-3C7F-4BFD7849F9A0}" dt="2022-01-14T21:46:04.954" v="183" actId="1076"/>
          <ac:picMkLst>
            <pc:docMk/>
            <pc:sldMk cId="2983204912" sldId="400"/>
            <ac:picMk id="10" creationId="{882C972E-84BA-4B90-9CD8-5AEB7ED1A1D0}"/>
          </ac:picMkLst>
        </pc:picChg>
      </pc:sldChg>
      <pc:sldChg chg="addSp delSp modSp new">
        <pc:chgData name="jclark@nceas.ucsb.edu" userId="S::urn:spo:guest#jclark@nceas.ucsb.edu::" providerId="AD" clId="Web-{89DAFD04-7FD0-EE11-3C7F-4BFD7849F9A0}" dt="2022-01-14T22:01:04.666" v="506" actId="20577"/>
        <pc:sldMkLst>
          <pc:docMk/>
          <pc:sldMk cId="1098769821" sldId="402"/>
        </pc:sldMkLst>
        <pc:spChg chg="mod">
          <ac:chgData name="jclark@nceas.ucsb.edu" userId="S::urn:spo:guest#jclark@nceas.ucsb.edu::" providerId="AD" clId="Web-{89DAFD04-7FD0-EE11-3C7F-4BFD7849F9A0}" dt="2022-01-14T22:01:04.666" v="506" actId="20577"/>
          <ac:spMkLst>
            <pc:docMk/>
            <pc:sldMk cId="1098769821" sldId="402"/>
            <ac:spMk id="2" creationId="{690DEC06-8E74-41FE-AB71-4856AAD1CE9F}"/>
          </ac:spMkLst>
        </pc:spChg>
        <pc:spChg chg="del mod">
          <ac:chgData name="jclark@nceas.ucsb.edu" userId="S::urn:spo:guest#jclark@nceas.ucsb.edu::" providerId="AD" clId="Web-{89DAFD04-7FD0-EE11-3C7F-4BFD7849F9A0}" dt="2022-01-14T21:52:06.864" v="450"/>
          <ac:spMkLst>
            <pc:docMk/>
            <pc:sldMk cId="1098769821" sldId="402"/>
            <ac:spMk id="3" creationId="{01705AEF-01B5-49B0-9684-257B6DACD13B}"/>
          </ac:spMkLst>
        </pc:spChg>
        <pc:spChg chg="add mod">
          <ac:chgData name="jclark@nceas.ucsb.edu" userId="S::urn:spo:guest#jclark@nceas.ucsb.edu::" providerId="AD" clId="Web-{89DAFD04-7FD0-EE11-3C7F-4BFD7849F9A0}" dt="2022-01-14T21:54:44.693" v="494" actId="1076"/>
          <ac:spMkLst>
            <pc:docMk/>
            <pc:sldMk cId="1098769821" sldId="402"/>
            <ac:spMk id="7" creationId="{32D368B6-CC9F-4669-B5C1-949EB391DA66}"/>
          </ac:spMkLst>
        </pc:spChg>
        <pc:picChg chg="add mod ord">
          <ac:chgData name="jclark@nceas.ucsb.edu" userId="S::urn:spo:guest#jclark@nceas.ucsb.edu::" providerId="AD" clId="Web-{89DAFD04-7FD0-EE11-3C7F-4BFD7849F9A0}" dt="2022-01-14T21:52:09.270" v="451" actId="1076"/>
          <ac:picMkLst>
            <pc:docMk/>
            <pc:sldMk cId="1098769821" sldId="402"/>
            <ac:picMk id="4" creationId="{BB9B1341-C221-4A00-867D-B10F0583E9C1}"/>
          </ac:picMkLst>
        </pc:picChg>
        <pc:picChg chg="add del mod">
          <ac:chgData name="jclark@nceas.ucsb.edu" userId="S::urn:spo:guest#jclark@nceas.ucsb.edu::" providerId="AD" clId="Web-{89DAFD04-7FD0-EE11-3C7F-4BFD7849F9A0}" dt="2022-01-14T21:52:58.068" v="453"/>
          <ac:picMkLst>
            <pc:docMk/>
            <pc:sldMk cId="1098769821" sldId="402"/>
            <ac:picMk id="5" creationId="{A87C14D3-E92D-4481-917E-07F2CA686552}"/>
          </ac:picMkLst>
        </pc:picChg>
        <pc:picChg chg="add mod">
          <ac:chgData name="jclark@nceas.ucsb.edu" userId="S::urn:spo:guest#jclark@nceas.ucsb.edu::" providerId="AD" clId="Web-{89DAFD04-7FD0-EE11-3C7F-4BFD7849F9A0}" dt="2022-01-14T21:53:20.755" v="458" actId="1076"/>
          <ac:picMkLst>
            <pc:docMk/>
            <pc:sldMk cId="1098769821" sldId="402"/>
            <ac:picMk id="6" creationId="{5C013E3F-82AA-4200-B892-53353263E016}"/>
          </ac:picMkLst>
        </pc:picChg>
      </pc:sldChg>
      <pc:sldChg chg="addSp delSp modSp add replId">
        <pc:chgData name="jclark@nceas.ucsb.edu" userId="S::urn:spo:guest#jclark@nceas.ucsb.edu::" providerId="AD" clId="Web-{89DAFD04-7FD0-EE11-3C7F-4BFD7849F9A0}" dt="2022-01-14T22:08:06.467" v="515" actId="14100"/>
        <pc:sldMkLst>
          <pc:docMk/>
          <pc:sldMk cId="1781094541" sldId="403"/>
        </pc:sldMkLst>
        <pc:spChg chg="add del mod">
          <ac:chgData name="jclark@nceas.ucsb.edu" userId="S::urn:spo:guest#jclark@nceas.ucsb.edu::" providerId="AD" clId="Web-{89DAFD04-7FD0-EE11-3C7F-4BFD7849F9A0}" dt="2022-01-14T22:07:58.935" v="512"/>
          <ac:spMkLst>
            <pc:docMk/>
            <pc:sldMk cId="1781094541" sldId="403"/>
            <ac:spMk id="5" creationId="{452A2FF5-578A-494C-8B58-894C9B2F0B73}"/>
          </ac:spMkLst>
        </pc:spChg>
        <pc:spChg chg="mod">
          <ac:chgData name="jclark@nceas.ucsb.edu" userId="S::urn:spo:guest#jclark@nceas.ucsb.edu::" providerId="AD" clId="Web-{89DAFD04-7FD0-EE11-3C7F-4BFD7849F9A0}" dt="2022-01-14T22:01:24.228" v="510" actId="20577"/>
          <ac:spMkLst>
            <pc:docMk/>
            <pc:sldMk cId="1781094541" sldId="403"/>
            <ac:spMk id="7" creationId="{32D368B6-CC9F-4669-B5C1-949EB391DA66}"/>
          </ac:spMkLst>
        </pc:spChg>
        <pc:picChg chg="del">
          <ac:chgData name="jclark@nceas.ucsb.edu" userId="S::urn:spo:guest#jclark@nceas.ucsb.edu::" providerId="AD" clId="Web-{89DAFD04-7FD0-EE11-3C7F-4BFD7849F9A0}" dt="2022-01-14T22:07:51.998" v="511"/>
          <ac:picMkLst>
            <pc:docMk/>
            <pc:sldMk cId="1781094541" sldId="403"/>
            <ac:picMk id="4" creationId="{BB9B1341-C221-4A00-867D-B10F0583E9C1}"/>
          </ac:picMkLst>
        </pc:picChg>
        <pc:picChg chg="add mod ord">
          <ac:chgData name="jclark@nceas.ucsb.edu" userId="S::urn:spo:guest#jclark@nceas.ucsb.edu::" providerId="AD" clId="Web-{89DAFD04-7FD0-EE11-3C7F-4BFD7849F9A0}" dt="2022-01-14T22:08:06.467" v="515" actId="14100"/>
          <ac:picMkLst>
            <pc:docMk/>
            <pc:sldMk cId="1781094541" sldId="403"/>
            <ac:picMk id="8" creationId="{828CAF68-D565-47CF-BEA5-225B733C3B64}"/>
          </ac:picMkLst>
        </pc:picChg>
      </pc:sldChg>
    </pc:docChg>
  </pc:docChgLst>
  <pc:docChgLst>
    <pc:chgData name="Bashevkin, Sam@DeltaCouncil" userId="25df5094-8b93-4b7a-9291-59579a1fa9b9" providerId="ADAL" clId="{2CF1B861-97CB-463B-A60F-3F63A95A15F1}"/>
    <pc:docChg chg="undo custSel addSld delSld modSld">
      <pc:chgData name="Bashevkin, Sam@DeltaCouncil" userId="25df5094-8b93-4b7a-9291-59579a1fa9b9" providerId="ADAL" clId="{2CF1B861-97CB-463B-A60F-3F63A95A15F1}" dt="2022-01-13T00:19:04.552" v="785" actId="20577"/>
      <pc:docMkLst>
        <pc:docMk/>
      </pc:docMkLst>
      <pc:sldChg chg="modSp mod">
        <pc:chgData name="Bashevkin, Sam@DeltaCouncil" userId="25df5094-8b93-4b7a-9291-59579a1fa9b9" providerId="ADAL" clId="{2CF1B861-97CB-463B-A60F-3F63A95A15F1}" dt="2022-01-12T23:59:15.185" v="245" actId="14100"/>
        <pc:sldMkLst>
          <pc:docMk/>
          <pc:sldMk cId="1825969751" sldId="394"/>
        </pc:sldMkLst>
        <pc:spChg chg="mod">
          <ac:chgData name="Bashevkin, Sam@DeltaCouncil" userId="25df5094-8b93-4b7a-9291-59579a1fa9b9" providerId="ADAL" clId="{2CF1B861-97CB-463B-A60F-3F63A95A15F1}" dt="2022-01-12T23:59:07.547" v="241" actId="1076"/>
          <ac:spMkLst>
            <pc:docMk/>
            <pc:sldMk cId="1825969751" sldId="394"/>
            <ac:spMk id="8" creationId="{8D2C6F2C-3133-477A-B4F0-5D1D8C82138F}"/>
          </ac:spMkLst>
        </pc:spChg>
        <pc:spChg chg="mod">
          <ac:chgData name="Bashevkin, Sam@DeltaCouncil" userId="25df5094-8b93-4b7a-9291-59579a1fa9b9" providerId="ADAL" clId="{2CF1B861-97CB-463B-A60F-3F63A95A15F1}" dt="2022-01-12T23:59:09.638" v="242" actId="1076"/>
          <ac:spMkLst>
            <pc:docMk/>
            <pc:sldMk cId="1825969751" sldId="394"/>
            <ac:spMk id="9" creationId="{CCAAD1C8-A92A-4220-AF2C-3BA0D7308623}"/>
          </ac:spMkLst>
        </pc:spChg>
        <pc:spChg chg="mod">
          <ac:chgData name="Bashevkin, Sam@DeltaCouncil" userId="25df5094-8b93-4b7a-9291-59579a1fa9b9" providerId="ADAL" clId="{2CF1B861-97CB-463B-A60F-3F63A95A15F1}" dt="2022-01-12T23:59:10.973" v="243" actId="1076"/>
          <ac:spMkLst>
            <pc:docMk/>
            <pc:sldMk cId="1825969751" sldId="394"/>
            <ac:spMk id="10" creationId="{6F9868B2-7BDD-4063-A9E6-46D7AFB0D821}"/>
          </ac:spMkLst>
        </pc:spChg>
        <pc:spChg chg="mod">
          <ac:chgData name="Bashevkin, Sam@DeltaCouncil" userId="25df5094-8b93-4b7a-9291-59579a1fa9b9" providerId="ADAL" clId="{2CF1B861-97CB-463B-A60F-3F63A95A15F1}" dt="2022-01-12T23:33:57.417" v="73" actId="1076"/>
          <ac:spMkLst>
            <pc:docMk/>
            <pc:sldMk cId="1825969751" sldId="394"/>
            <ac:spMk id="11" creationId="{9C42117D-E278-40C5-BED4-42E0DE3AC846}"/>
          </ac:spMkLst>
        </pc:spChg>
        <pc:spChg chg="mod">
          <ac:chgData name="Bashevkin, Sam@DeltaCouncil" userId="25df5094-8b93-4b7a-9291-59579a1fa9b9" providerId="ADAL" clId="{2CF1B861-97CB-463B-A60F-3F63A95A15F1}" dt="2022-01-12T23:34:04.644" v="76" actId="1076"/>
          <ac:spMkLst>
            <pc:docMk/>
            <pc:sldMk cId="1825969751" sldId="394"/>
            <ac:spMk id="14" creationId="{165D0513-8E70-401A-9CD4-DA5B94504266}"/>
          </ac:spMkLst>
        </pc:spChg>
        <pc:spChg chg="mod">
          <ac:chgData name="Bashevkin, Sam@DeltaCouncil" userId="25df5094-8b93-4b7a-9291-59579a1fa9b9" providerId="ADAL" clId="{2CF1B861-97CB-463B-A60F-3F63A95A15F1}" dt="2022-01-12T23:34:42.012" v="89" actId="1076"/>
          <ac:spMkLst>
            <pc:docMk/>
            <pc:sldMk cId="1825969751" sldId="394"/>
            <ac:spMk id="15" creationId="{09F51147-5E67-4BB4-B1F2-A3F6F01F318A}"/>
          </ac:spMkLst>
        </pc:spChg>
        <pc:spChg chg="mod">
          <ac:chgData name="Bashevkin, Sam@DeltaCouncil" userId="25df5094-8b93-4b7a-9291-59579a1fa9b9" providerId="ADAL" clId="{2CF1B861-97CB-463B-A60F-3F63A95A15F1}" dt="2022-01-12T23:34:09.138" v="77" actId="1076"/>
          <ac:spMkLst>
            <pc:docMk/>
            <pc:sldMk cId="1825969751" sldId="394"/>
            <ac:spMk id="17" creationId="{AD9BF280-903E-410E-A385-CB20815DF3B5}"/>
          </ac:spMkLst>
        </pc:spChg>
        <pc:spChg chg="mod">
          <ac:chgData name="Bashevkin, Sam@DeltaCouncil" userId="25df5094-8b93-4b7a-9291-59579a1fa9b9" providerId="ADAL" clId="{2CF1B861-97CB-463B-A60F-3F63A95A15F1}" dt="2022-01-12T23:34:01.716" v="75" actId="1076"/>
          <ac:spMkLst>
            <pc:docMk/>
            <pc:sldMk cId="1825969751" sldId="394"/>
            <ac:spMk id="19" creationId="{61BCE8E7-7074-4975-9C13-034BE5EE84E4}"/>
          </ac:spMkLst>
        </pc:spChg>
        <pc:cxnChg chg="mod">
          <ac:chgData name="Bashevkin, Sam@DeltaCouncil" userId="25df5094-8b93-4b7a-9291-59579a1fa9b9" providerId="ADAL" clId="{2CF1B861-97CB-463B-A60F-3F63A95A15F1}" dt="2022-01-12T23:59:15.185" v="245" actId="14100"/>
          <ac:cxnSpMkLst>
            <pc:docMk/>
            <pc:sldMk cId="1825969751" sldId="394"/>
            <ac:cxnSpMk id="12" creationId="{7C709948-FAC4-46B5-8ED7-238DBB6BA57E}"/>
          </ac:cxnSpMkLst>
        </pc:cxnChg>
        <pc:cxnChg chg="mod">
          <ac:chgData name="Bashevkin, Sam@DeltaCouncil" userId="25df5094-8b93-4b7a-9291-59579a1fa9b9" providerId="ADAL" clId="{2CF1B861-97CB-463B-A60F-3F63A95A15F1}" dt="2022-01-12T23:34:12.640" v="78" actId="14100"/>
          <ac:cxnSpMkLst>
            <pc:docMk/>
            <pc:sldMk cId="1825969751" sldId="394"/>
            <ac:cxnSpMk id="13" creationId="{6DB6908C-8150-41EA-A284-1A3D502890C0}"/>
          </ac:cxnSpMkLst>
        </pc:cxnChg>
        <pc:cxnChg chg="mod">
          <ac:chgData name="Bashevkin, Sam@DeltaCouncil" userId="25df5094-8b93-4b7a-9291-59579a1fa9b9" providerId="ADAL" clId="{2CF1B861-97CB-463B-A60F-3F63A95A15F1}" dt="2022-01-12T23:59:12.882" v="244" actId="14100"/>
          <ac:cxnSpMkLst>
            <pc:docMk/>
            <pc:sldMk cId="1825969751" sldId="394"/>
            <ac:cxnSpMk id="16" creationId="{61A45A89-C076-4665-9F6B-F40D35734418}"/>
          </ac:cxnSpMkLst>
        </pc:cxnChg>
        <pc:cxnChg chg="mod">
          <ac:chgData name="Bashevkin, Sam@DeltaCouncil" userId="25df5094-8b93-4b7a-9291-59579a1fa9b9" providerId="ADAL" clId="{2CF1B861-97CB-463B-A60F-3F63A95A15F1}" dt="2022-01-12T23:33:27.039" v="66" actId="1076"/>
          <ac:cxnSpMkLst>
            <pc:docMk/>
            <pc:sldMk cId="1825969751" sldId="394"/>
            <ac:cxnSpMk id="30" creationId="{792F7B96-6BA6-428B-B215-7BC7D993D1DF}"/>
          </ac:cxnSpMkLst>
        </pc:cxnChg>
        <pc:cxnChg chg="mod">
          <ac:chgData name="Bashevkin, Sam@DeltaCouncil" userId="25df5094-8b93-4b7a-9291-59579a1fa9b9" providerId="ADAL" clId="{2CF1B861-97CB-463B-A60F-3F63A95A15F1}" dt="2022-01-12T23:34:17.498" v="80" actId="14100"/>
          <ac:cxnSpMkLst>
            <pc:docMk/>
            <pc:sldMk cId="1825969751" sldId="394"/>
            <ac:cxnSpMk id="36" creationId="{543B1889-DA95-4392-8AF4-72A4B2357CDD}"/>
          </ac:cxnSpMkLst>
        </pc:cxnChg>
        <pc:cxnChg chg="mod">
          <ac:chgData name="Bashevkin, Sam@DeltaCouncil" userId="25df5094-8b93-4b7a-9291-59579a1fa9b9" providerId="ADAL" clId="{2CF1B861-97CB-463B-A60F-3F63A95A15F1}" dt="2022-01-12T23:34:19.564" v="81" actId="14100"/>
          <ac:cxnSpMkLst>
            <pc:docMk/>
            <pc:sldMk cId="1825969751" sldId="394"/>
            <ac:cxnSpMk id="39" creationId="{C77FA1F9-C20B-4EEB-8E1B-D4C64D4BCB2C}"/>
          </ac:cxnSpMkLst>
        </pc:cxnChg>
        <pc:cxnChg chg="mod">
          <ac:chgData name="Bashevkin, Sam@DeltaCouncil" userId="25df5094-8b93-4b7a-9291-59579a1fa9b9" providerId="ADAL" clId="{2CF1B861-97CB-463B-A60F-3F63A95A15F1}" dt="2022-01-12T23:34:32.258" v="86" actId="14100"/>
          <ac:cxnSpMkLst>
            <pc:docMk/>
            <pc:sldMk cId="1825969751" sldId="394"/>
            <ac:cxnSpMk id="43" creationId="{A592143D-C665-4675-9D91-40247D607306}"/>
          </ac:cxnSpMkLst>
        </pc:cxnChg>
        <pc:cxnChg chg="mod">
          <ac:chgData name="Bashevkin, Sam@DeltaCouncil" userId="25df5094-8b93-4b7a-9291-59579a1fa9b9" providerId="ADAL" clId="{2CF1B861-97CB-463B-A60F-3F63A95A15F1}" dt="2022-01-12T23:34:14.510" v="79" actId="14100"/>
          <ac:cxnSpMkLst>
            <pc:docMk/>
            <pc:sldMk cId="1825969751" sldId="394"/>
            <ac:cxnSpMk id="46" creationId="{488B771E-C2A9-4859-9453-5D7CD940558C}"/>
          </ac:cxnSpMkLst>
        </pc:cxnChg>
      </pc:sldChg>
      <pc:sldChg chg="modSp">
        <pc:chgData name="Bashevkin, Sam@DeltaCouncil" userId="25df5094-8b93-4b7a-9291-59579a1fa9b9" providerId="ADAL" clId="{2CF1B861-97CB-463B-A60F-3F63A95A15F1}" dt="2022-01-13T00:00:08.487" v="246" actId="20577"/>
        <pc:sldMkLst>
          <pc:docMk/>
          <pc:sldMk cId="2697928235" sldId="395"/>
        </pc:sldMkLst>
        <pc:spChg chg="mod">
          <ac:chgData name="Bashevkin, Sam@DeltaCouncil" userId="25df5094-8b93-4b7a-9291-59579a1fa9b9" providerId="ADAL" clId="{2CF1B861-97CB-463B-A60F-3F63A95A15F1}" dt="2022-01-13T00:00:08.487" v="246" actId="20577"/>
          <ac:spMkLst>
            <pc:docMk/>
            <pc:sldMk cId="2697928235" sldId="395"/>
            <ac:spMk id="3" creationId="{E0679DD1-7048-4E43-9F23-1D050D5ACD92}"/>
          </ac:spMkLst>
        </pc:spChg>
      </pc:sldChg>
      <pc:sldChg chg="modSp new del mod">
        <pc:chgData name="Bashevkin, Sam@DeltaCouncil" userId="25df5094-8b93-4b7a-9291-59579a1fa9b9" providerId="ADAL" clId="{2CF1B861-97CB-463B-A60F-3F63A95A15F1}" dt="2022-01-12T23:45:34.830" v="141" actId="2696"/>
        <pc:sldMkLst>
          <pc:docMk/>
          <pc:sldMk cId="1476514054" sldId="396"/>
        </pc:sldMkLst>
        <pc:spChg chg="mod">
          <ac:chgData name="Bashevkin, Sam@DeltaCouncil" userId="25df5094-8b93-4b7a-9291-59579a1fa9b9" providerId="ADAL" clId="{2CF1B861-97CB-463B-A60F-3F63A95A15F1}" dt="2022-01-12T23:42:20.611" v="90" actId="20577"/>
          <ac:spMkLst>
            <pc:docMk/>
            <pc:sldMk cId="1476514054" sldId="396"/>
            <ac:spMk id="2" creationId="{8DD96D47-0A26-4837-97B2-1AA66DFB4220}"/>
          </ac:spMkLst>
        </pc:spChg>
        <pc:spChg chg="mod">
          <ac:chgData name="Bashevkin, Sam@DeltaCouncil" userId="25df5094-8b93-4b7a-9291-59579a1fa9b9" providerId="ADAL" clId="{2CF1B861-97CB-463B-A60F-3F63A95A15F1}" dt="2022-01-12T23:44:12.262" v="125" actId="1076"/>
          <ac:spMkLst>
            <pc:docMk/>
            <pc:sldMk cId="1476514054" sldId="396"/>
            <ac:spMk id="3" creationId="{CBD0B718-1F16-4E6E-9F2C-9EEAABE11B9F}"/>
          </ac:spMkLst>
        </pc:spChg>
      </pc:sldChg>
      <pc:sldChg chg="addSp modSp new mod">
        <pc:chgData name="Bashevkin, Sam@DeltaCouncil" userId="25df5094-8b93-4b7a-9291-59579a1fa9b9" providerId="ADAL" clId="{2CF1B861-97CB-463B-A60F-3F63A95A15F1}" dt="2022-01-12T23:49:19.226" v="239" actId="1076"/>
        <pc:sldMkLst>
          <pc:docMk/>
          <pc:sldMk cId="818444974" sldId="397"/>
        </pc:sldMkLst>
        <pc:spChg chg="mod">
          <ac:chgData name="Bashevkin, Sam@DeltaCouncil" userId="25df5094-8b93-4b7a-9291-59579a1fa9b9" providerId="ADAL" clId="{2CF1B861-97CB-463B-A60F-3F63A95A15F1}" dt="2022-01-12T23:45:31.084" v="140"/>
          <ac:spMkLst>
            <pc:docMk/>
            <pc:sldMk cId="818444974" sldId="397"/>
            <ac:spMk id="2" creationId="{59BD31F4-684C-4982-B2D9-0DC51ABE3392}"/>
          </ac:spMkLst>
        </pc:spChg>
        <pc:spChg chg="mod">
          <ac:chgData name="Bashevkin, Sam@DeltaCouncil" userId="25df5094-8b93-4b7a-9291-59579a1fa9b9" providerId="ADAL" clId="{2CF1B861-97CB-463B-A60F-3F63A95A15F1}" dt="2022-01-12T23:45:27.599" v="139" actId="20577"/>
          <ac:spMkLst>
            <pc:docMk/>
            <pc:sldMk cId="818444974" sldId="397"/>
            <ac:spMk id="3" creationId="{9A2EEDC5-EC60-4FE4-B537-3D058DE91175}"/>
          </ac:spMkLst>
        </pc:spChg>
        <pc:spChg chg="mod">
          <ac:chgData name="Bashevkin, Sam@DeltaCouncil" userId="25df5094-8b93-4b7a-9291-59579a1fa9b9" providerId="ADAL" clId="{2CF1B861-97CB-463B-A60F-3F63A95A15F1}" dt="2022-01-12T23:47:16.421" v="222" actId="14100"/>
          <ac:spMkLst>
            <pc:docMk/>
            <pc:sldMk cId="818444974" sldId="397"/>
            <ac:spMk id="4" creationId="{0F7002B3-C07E-4E3F-9A9C-E6FEA84FDC7E}"/>
          </ac:spMkLst>
        </pc:spChg>
        <pc:picChg chg="add mod">
          <ac:chgData name="Bashevkin, Sam@DeltaCouncil" userId="25df5094-8b93-4b7a-9291-59579a1fa9b9" providerId="ADAL" clId="{2CF1B861-97CB-463B-A60F-3F63A95A15F1}" dt="2022-01-12T23:49:19.226" v="239" actId="1076"/>
          <ac:picMkLst>
            <pc:docMk/>
            <pc:sldMk cId="818444974" sldId="397"/>
            <ac:picMk id="1026" creationId="{8CA87495-14AA-4159-BB5F-CA7F6E6A4A8E}"/>
          </ac:picMkLst>
        </pc:picChg>
        <pc:picChg chg="add mod">
          <ac:chgData name="Bashevkin, Sam@DeltaCouncil" userId="25df5094-8b93-4b7a-9291-59579a1fa9b9" providerId="ADAL" clId="{2CF1B861-97CB-463B-A60F-3F63A95A15F1}" dt="2022-01-12T23:48:55.180" v="234" actId="1076"/>
          <ac:picMkLst>
            <pc:docMk/>
            <pc:sldMk cId="818444974" sldId="397"/>
            <ac:picMk id="1028" creationId="{D2F0CD74-B3D7-4E47-870C-9D01F3059AA7}"/>
          </ac:picMkLst>
        </pc:picChg>
        <pc:picChg chg="add mod">
          <ac:chgData name="Bashevkin, Sam@DeltaCouncil" userId="25df5094-8b93-4b7a-9291-59579a1fa9b9" providerId="ADAL" clId="{2CF1B861-97CB-463B-A60F-3F63A95A15F1}" dt="2022-01-12T23:49:10.627" v="237" actId="1076"/>
          <ac:picMkLst>
            <pc:docMk/>
            <pc:sldMk cId="818444974" sldId="397"/>
            <ac:picMk id="1030" creationId="{E347AA90-3B16-41AF-99EC-5DDD5BC6E072}"/>
          </ac:picMkLst>
        </pc:picChg>
      </pc:sldChg>
      <pc:sldChg chg="addSp modSp new mod">
        <pc:chgData name="Bashevkin, Sam@DeltaCouncil" userId="25df5094-8b93-4b7a-9291-59579a1fa9b9" providerId="ADAL" clId="{2CF1B861-97CB-463B-A60F-3F63A95A15F1}" dt="2022-01-13T00:19:04.552" v="785" actId="20577"/>
        <pc:sldMkLst>
          <pc:docMk/>
          <pc:sldMk cId="2859039132" sldId="398"/>
        </pc:sldMkLst>
        <pc:spChg chg="mod">
          <ac:chgData name="Bashevkin, Sam@DeltaCouncil" userId="25df5094-8b93-4b7a-9291-59579a1fa9b9" providerId="ADAL" clId="{2CF1B861-97CB-463B-A60F-3F63A95A15F1}" dt="2022-01-13T00:18:51.232" v="741" actId="20577"/>
          <ac:spMkLst>
            <pc:docMk/>
            <pc:sldMk cId="2859039132" sldId="398"/>
            <ac:spMk id="2" creationId="{A7BE610B-BD81-416D-9711-3E4B68227F7D}"/>
          </ac:spMkLst>
        </pc:spChg>
        <pc:spChg chg="mod ord">
          <ac:chgData name="Bashevkin, Sam@DeltaCouncil" userId="25df5094-8b93-4b7a-9291-59579a1fa9b9" providerId="ADAL" clId="{2CF1B861-97CB-463B-A60F-3F63A95A15F1}" dt="2022-01-13T00:19:04.552" v="785" actId="20577"/>
          <ac:spMkLst>
            <pc:docMk/>
            <pc:sldMk cId="2859039132" sldId="398"/>
            <ac:spMk id="3" creationId="{17041A79-74DB-40BF-A32B-AF8029842427}"/>
          </ac:spMkLst>
        </pc:spChg>
        <pc:spChg chg="add mod ord">
          <ac:chgData name="Bashevkin, Sam@DeltaCouncil" userId="25df5094-8b93-4b7a-9291-59579a1fa9b9" providerId="ADAL" clId="{2CF1B861-97CB-463B-A60F-3F63A95A15F1}" dt="2022-01-13T00:18:12.684" v="727" actId="164"/>
          <ac:spMkLst>
            <pc:docMk/>
            <pc:sldMk cId="2859039132" sldId="398"/>
            <ac:spMk id="4" creationId="{EDB357F3-2D18-422D-A4A9-E50125612727}"/>
          </ac:spMkLst>
        </pc:spChg>
        <pc:spChg chg="add mod ord">
          <ac:chgData name="Bashevkin, Sam@DeltaCouncil" userId="25df5094-8b93-4b7a-9291-59579a1fa9b9" providerId="ADAL" clId="{2CF1B861-97CB-463B-A60F-3F63A95A15F1}" dt="2022-01-13T00:18:12.684" v="727" actId="164"/>
          <ac:spMkLst>
            <pc:docMk/>
            <pc:sldMk cId="2859039132" sldId="398"/>
            <ac:spMk id="5" creationId="{4964A13D-E780-4E84-8785-81B38660AC89}"/>
          </ac:spMkLst>
        </pc:spChg>
        <pc:spChg chg="add mod ord">
          <ac:chgData name="Bashevkin, Sam@DeltaCouncil" userId="25df5094-8b93-4b7a-9291-59579a1fa9b9" providerId="ADAL" clId="{2CF1B861-97CB-463B-A60F-3F63A95A15F1}" dt="2022-01-13T00:18:12.684" v="727" actId="164"/>
          <ac:spMkLst>
            <pc:docMk/>
            <pc:sldMk cId="2859039132" sldId="398"/>
            <ac:spMk id="6" creationId="{00F9E929-1F2D-4D31-814A-696262F87744}"/>
          </ac:spMkLst>
        </pc:spChg>
        <pc:spChg chg="add mod ord">
          <ac:chgData name="Bashevkin, Sam@DeltaCouncil" userId="25df5094-8b93-4b7a-9291-59579a1fa9b9" providerId="ADAL" clId="{2CF1B861-97CB-463B-A60F-3F63A95A15F1}" dt="2022-01-13T00:18:12.684" v="727" actId="164"/>
          <ac:spMkLst>
            <pc:docMk/>
            <pc:sldMk cId="2859039132" sldId="398"/>
            <ac:spMk id="7" creationId="{553D645C-0B5D-43D9-BD17-196955C33A43}"/>
          </ac:spMkLst>
        </pc:spChg>
        <pc:spChg chg="add mod">
          <ac:chgData name="Bashevkin, Sam@DeltaCouncil" userId="25df5094-8b93-4b7a-9291-59579a1fa9b9" providerId="ADAL" clId="{2CF1B861-97CB-463B-A60F-3F63A95A15F1}" dt="2022-01-13T00:18:12.684" v="727" actId="164"/>
          <ac:spMkLst>
            <pc:docMk/>
            <pc:sldMk cId="2859039132" sldId="398"/>
            <ac:spMk id="8" creationId="{98D9EA31-22CF-4F57-98DD-2B8B0144BF7A}"/>
          </ac:spMkLst>
        </pc:spChg>
        <pc:spChg chg="add mod">
          <ac:chgData name="Bashevkin, Sam@DeltaCouncil" userId="25df5094-8b93-4b7a-9291-59579a1fa9b9" providerId="ADAL" clId="{2CF1B861-97CB-463B-A60F-3F63A95A15F1}" dt="2022-01-13T00:18:12.684" v="727" actId="164"/>
          <ac:spMkLst>
            <pc:docMk/>
            <pc:sldMk cId="2859039132" sldId="398"/>
            <ac:spMk id="9" creationId="{ED7DF0D9-F4F8-4174-9E08-166FB551BF2E}"/>
          </ac:spMkLst>
        </pc:spChg>
        <pc:spChg chg="add mod">
          <ac:chgData name="Bashevkin, Sam@DeltaCouncil" userId="25df5094-8b93-4b7a-9291-59579a1fa9b9" providerId="ADAL" clId="{2CF1B861-97CB-463B-A60F-3F63A95A15F1}" dt="2022-01-13T00:18:12.684" v="727" actId="164"/>
          <ac:spMkLst>
            <pc:docMk/>
            <pc:sldMk cId="2859039132" sldId="398"/>
            <ac:spMk id="10" creationId="{909556B6-A42F-4CDE-AD4F-B4301B519D61}"/>
          </ac:spMkLst>
        </pc:spChg>
        <pc:spChg chg="add mod">
          <ac:chgData name="Bashevkin, Sam@DeltaCouncil" userId="25df5094-8b93-4b7a-9291-59579a1fa9b9" providerId="ADAL" clId="{2CF1B861-97CB-463B-A60F-3F63A95A15F1}" dt="2022-01-13T00:18:12.684" v="727" actId="164"/>
          <ac:spMkLst>
            <pc:docMk/>
            <pc:sldMk cId="2859039132" sldId="398"/>
            <ac:spMk id="11" creationId="{E44AA5AB-EDA4-4D0F-A96D-891B1DF687C6}"/>
          </ac:spMkLst>
        </pc:spChg>
        <pc:spChg chg="add mod">
          <ac:chgData name="Bashevkin, Sam@DeltaCouncil" userId="25df5094-8b93-4b7a-9291-59579a1fa9b9" providerId="ADAL" clId="{2CF1B861-97CB-463B-A60F-3F63A95A15F1}" dt="2022-01-13T00:18:30.025" v="731" actId="164"/>
          <ac:spMkLst>
            <pc:docMk/>
            <pc:sldMk cId="2859039132" sldId="398"/>
            <ac:spMk id="23" creationId="{93FFC828-19A7-4E1F-8E42-D5A4C60DF513}"/>
          </ac:spMkLst>
        </pc:spChg>
        <pc:grpChg chg="add mod">
          <ac:chgData name="Bashevkin, Sam@DeltaCouncil" userId="25df5094-8b93-4b7a-9291-59579a1fa9b9" providerId="ADAL" clId="{2CF1B861-97CB-463B-A60F-3F63A95A15F1}" dt="2022-01-13T00:18:30.025" v="731" actId="164"/>
          <ac:grpSpMkLst>
            <pc:docMk/>
            <pc:sldMk cId="2859039132" sldId="398"/>
            <ac:grpSpMk id="24" creationId="{A20E706A-0F75-4ACD-9BD7-71A5DCEECFF5}"/>
          </ac:grpSpMkLst>
        </pc:grpChg>
        <pc:grpChg chg="add mod">
          <ac:chgData name="Bashevkin, Sam@DeltaCouncil" userId="25df5094-8b93-4b7a-9291-59579a1fa9b9" providerId="ADAL" clId="{2CF1B861-97CB-463B-A60F-3F63A95A15F1}" dt="2022-01-13T00:18:33.206" v="732" actId="1076"/>
          <ac:grpSpMkLst>
            <pc:docMk/>
            <pc:sldMk cId="2859039132" sldId="398"/>
            <ac:grpSpMk id="25" creationId="{441A6BC2-DEF2-46A3-A5F0-37C6279B713B}"/>
          </ac:grpSpMkLst>
        </pc:grpChg>
        <pc:cxnChg chg="add mod">
          <ac:chgData name="Bashevkin, Sam@DeltaCouncil" userId="25df5094-8b93-4b7a-9291-59579a1fa9b9" providerId="ADAL" clId="{2CF1B861-97CB-463B-A60F-3F63A95A15F1}" dt="2022-01-13T00:18:12.684" v="727" actId="164"/>
          <ac:cxnSpMkLst>
            <pc:docMk/>
            <pc:sldMk cId="2859039132" sldId="398"/>
            <ac:cxnSpMk id="13" creationId="{29634939-B7A4-4CF2-A97E-DFC89082864A}"/>
          </ac:cxnSpMkLst>
        </pc:cxnChg>
        <pc:cxnChg chg="add mod">
          <ac:chgData name="Bashevkin, Sam@DeltaCouncil" userId="25df5094-8b93-4b7a-9291-59579a1fa9b9" providerId="ADAL" clId="{2CF1B861-97CB-463B-A60F-3F63A95A15F1}" dt="2022-01-13T00:18:12.684" v="727" actId="164"/>
          <ac:cxnSpMkLst>
            <pc:docMk/>
            <pc:sldMk cId="2859039132" sldId="398"/>
            <ac:cxnSpMk id="14" creationId="{B4553E16-B700-4D5B-A751-0328A30A9034}"/>
          </ac:cxnSpMkLst>
        </pc:cxnChg>
        <pc:cxnChg chg="add mod">
          <ac:chgData name="Bashevkin, Sam@DeltaCouncil" userId="25df5094-8b93-4b7a-9291-59579a1fa9b9" providerId="ADAL" clId="{2CF1B861-97CB-463B-A60F-3F63A95A15F1}" dt="2022-01-13T00:18:12.684" v="727" actId="164"/>
          <ac:cxnSpMkLst>
            <pc:docMk/>
            <pc:sldMk cId="2859039132" sldId="398"/>
            <ac:cxnSpMk id="17" creationId="{698B039B-8065-43F3-8B66-C9414AABEF4A}"/>
          </ac:cxnSpMkLst>
        </pc:cxnChg>
        <pc:cxnChg chg="add mod">
          <ac:chgData name="Bashevkin, Sam@DeltaCouncil" userId="25df5094-8b93-4b7a-9291-59579a1fa9b9" providerId="ADAL" clId="{2CF1B861-97CB-463B-A60F-3F63A95A15F1}" dt="2022-01-13T00:18:12.684" v="727" actId="164"/>
          <ac:cxnSpMkLst>
            <pc:docMk/>
            <pc:sldMk cId="2859039132" sldId="398"/>
            <ac:cxnSpMk id="20" creationId="{4E5C78DB-AEF4-4F36-B629-C9667EE52666}"/>
          </ac:cxnSpMkLst>
        </pc:cxnChg>
      </pc:sldChg>
    </pc:docChg>
  </pc:docChgLst>
  <pc:docChgLst>
    <pc:chgData name="Bashevkin, Sam@DeltaCouncil" userId="25df5094-8b93-4b7a-9291-59579a1fa9b9" providerId="ADAL" clId="{C73147B9-7C6C-4227-8CC1-2B6D8D94EF11}"/>
    <pc:docChg chg="undo redo custSel addSld delSld modSld sldOrd">
      <pc:chgData name="Bashevkin, Sam@DeltaCouncil" userId="25df5094-8b93-4b7a-9291-59579a1fa9b9" providerId="ADAL" clId="{C73147B9-7C6C-4227-8CC1-2B6D8D94EF11}" dt="2022-01-20T17:56:16.495" v="734" actId="20577"/>
      <pc:docMkLst>
        <pc:docMk/>
      </pc:docMkLst>
      <pc:sldChg chg="addSp delSp modSp mod">
        <pc:chgData name="Bashevkin, Sam@DeltaCouncil" userId="25df5094-8b93-4b7a-9291-59579a1fa9b9" providerId="ADAL" clId="{C73147B9-7C6C-4227-8CC1-2B6D8D94EF11}" dt="2022-01-18T20:26:37.583" v="153" actId="1076"/>
        <pc:sldMkLst>
          <pc:docMk/>
          <pc:sldMk cId="170764049" sldId="256"/>
        </pc:sldMkLst>
        <pc:picChg chg="add mod">
          <ac:chgData name="Bashevkin, Sam@DeltaCouncil" userId="25df5094-8b93-4b7a-9291-59579a1fa9b9" providerId="ADAL" clId="{C73147B9-7C6C-4227-8CC1-2B6D8D94EF11}" dt="2022-01-18T20:26:34.844" v="151" actId="1076"/>
          <ac:picMkLst>
            <pc:docMk/>
            <pc:sldMk cId="170764049" sldId="256"/>
            <ac:picMk id="5" creationId="{3E11E9C9-FCA3-4531-A5BF-E040DDB131E3}"/>
          </ac:picMkLst>
        </pc:picChg>
        <pc:picChg chg="add del mod">
          <ac:chgData name="Bashevkin, Sam@DeltaCouncil" userId="25df5094-8b93-4b7a-9291-59579a1fa9b9" providerId="ADAL" clId="{C73147B9-7C6C-4227-8CC1-2B6D8D94EF11}" dt="2022-01-18T20:24:48.982" v="126" actId="478"/>
          <ac:picMkLst>
            <pc:docMk/>
            <pc:sldMk cId="170764049" sldId="256"/>
            <ac:picMk id="1026" creationId="{21557214-7853-4C86-BEB3-79B5ACCB0ECD}"/>
          </ac:picMkLst>
        </pc:picChg>
        <pc:picChg chg="add del mod">
          <ac:chgData name="Bashevkin, Sam@DeltaCouncil" userId="25df5094-8b93-4b7a-9291-59579a1fa9b9" providerId="ADAL" clId="{C73147B9-7C6C-4227-8CC1-2B6D8D94EF11}" dt="2022-01-18T20:26:19.094" v="145" actId="478"/>
          <ac:picMkLst>
            <pc:docMk/>
            <pc:sldMk cId="170764049" sldId="256"/>
            <ac:picMk id="1028" creationId="{35D64925-D1C5-4CBF-881E-40364201D06F}"/>
          </ac:picMkLst>
        </pc:picChg>
        <pc:picChg chg="add del mod">
          <ac:chgData name="Bashevkin, Sam@DeltaCouncil" userId="25df5094-8b93-4b7a-9291-59579a1fa9b9" providerId="ADAL" clId="{C73147B9-7C6C-4227-8CC1-2B6D8D94EF11}" dt="2022-01-18T20:26:17.945" v="144" actId="478"/>
          <ac:picMkLst>
            <pc:docMk/>
            <pc:sldMk cId="170764049" sldId="256"/>
            <ac:picMk id="1030" creationId="{B1894BC5-65A1-4E74-8B14-D3552B1CC241}"/>
          </ac:picMkLst>
        </pc:picChg>
        <pc:picChg chg="add del mod">
          <ac:chgData name="Bashevkin, Sam@DeltaCouncil" userId="25df5094-8b93-4b7a-9291-59579a1fa9b9" providerId="ADAL" clId="{C73147B9-7C6C-4227-8CC1-2B6D8D94EF11}" dt="2022-01-18T20:26:17.575" v="143" actId="478"/>
          <ac:picMkLst>
            <pc:docMk/>
            <pc:sldMk cId="170764049" sldId="256"/>
            <ac:picMk id="1032" creationId="{D82CA256-0301-46CE-AB4B-20C6350D9522}"/>
          </ac:picMkLst>
        </pc:picChg>
        <pc:picChg chg="add mod">
          <ac:chgData name="Bashevkin, Sam@DeltaCouncil" userId="25df5094-8b93-4b7a-9291-59579a1fa9b9" providerId="ADAL" clId="{C73147B9-7C6C-4227-8CC1-2B6D8D94EF11}" dt="2022-01-18T20:26:37.583" v="153" actId="1076"/>
          <ac:picMkLst>
            <pc:docMk/>
            <pc:sldMk cId="170764049" sldId="256"/>
            <ac:picMk id="1034" creationId="{C3E5B8B4-770E-4C0C-B89D-A1CD71412B4F}"/>
          </ac:picMkLst>
        </pc:picChg>
      </pc:sldChg>
      <pc:sldChg chg="del">
        <pc:chgData name="Bashevkin, Sam@DeltaCouncil" userId="25df5094-8b93-4b7a-9291-59579a1fa9b9" providerId="ADAL" clId="{C73147B9-7C6C-4227-8CC1-2B6D8D94EF11}" dt="2022-01-19T00:22:02.151" v="285" actId="2696"/>
        <pc:sldMkLst>
          <pc:docMk/>
          <pc:sldMk cId="4144454543" sldId="263"/>
        </pc:sldMkLst>
      </pc:sldChg>
      <pc:sldChg chg="modSp new mod">
        <pc:chgData name="Bashevkin, Sam@DeltaCouncil" userId="25df5094-8b93-4b7a-9291-59579a1fa9b9" providerId="ADAL" clId="{C73147B9-7C6C-4227-8CC1-2B6D8D94EF11}" dt="2022-01-13T17:56:26.008" v="38" actId="20577"/>
        <pc:sldMkLst>
          <pc:docMk/>
          <pc:sldMk cId="1628280111" sldId="399"/>
        </pc:sldMkLst>
        <pc:spChg chg="mod">
          <ac:chgData name="Bashevkin, Sam@DeltaCouncil" userId="25df5094-8b93-4b7a-9291-59579a1fa9b9" providerId="ADAL" clId="{C73147B9-7C6C-4227-8CC1-2B6D8D94EF11}" dt="2022-01-13T17:56:26.008" v="38" actId="20577"/>
          <ac:spMkLst>
            <pc:docMk/>
            <pc:sldMk cId="1628280111" sldId="399"/>
            <ac:spMk id="2" creationId="{B8F82422-7415-4D9E-B7A5-4653A5E06378}"/>
          </ac:spMkLst>
        </pc:spChg>
      </pc:sldChg>
      <pc:sldChg chg="modSp new mod ord">
        <pc:chgData name="Bashevkin, Sam@DeltaCouncil" userId="25df5094-8b93-4b7a-9291-59579a1fa9b9" providerId="ADAL" clId="{C73147B9-7C6C-4227-8CC1-2B6D8D94EF11}" dt="2022-01-13T17:57:34.757" v="64" actId="20577"/>
        <pc:sldMkLst>
          <pc:docMk/>
          <pc:sldMk cId="2983204912" sldId="400"/>
        </pc:sldMkLst>
        <pc:spChg chg="mod">
          <ac:chgData name="Bashevkin, Sam@DeltaCouncil" userId="25df5094-8b93-4b7a-9291-59579a1fa9b9" providerId="ADAL" clId="{C73147B9-7C6C-4227-8CC1-2B6D8D94EF11}" dt="2022-01-13T17:57:34.757" v="64" actId="20577"/>
          <ac:spMkLst>
            <pc:docMk/>
            <pc:sldMk cId="2983204912" sldId="400"/>
            <ac:spMk id="2" creationId="{CFAD1DF7-7026-41F8-BB0D-DDA282363F5B}"/>
          </ac:spMkLst>
        </pc:spChg>
      </pc:sldChg>
      <pc:sldChg chg="modSp new mod modNotesTx">
        <pc:chgData name="Bashevkin, Sam@DeltaCouncil" userId="25df5094-8b93-4b7a-9291-59579a1fa9b9" providerId="ADAL" clId="{C73147B9-7C6C-4227-8CC1-2B6D8D94EF11}" dt="2022-01-20T17:56:16.495" v="734" actId="20577"/>
        <pc:sldMkLst>
          <pc:docMk/>
          <pc:sldMk cId="1461372229" sldId="401"/>
        </pc:sldMkLst>
        <pc:spChg chg="mod">
          <ac:chgData name="Bashevkin, Sam@DeltaCouncil" userId="25df5094-8b93-4b7a-9291-59579a1fa9b9" providerId="ADAL" clId="{C73147B9-7C6C-4227-8CC1-2B6D8D94EF11}" dt="2022-01-19T00:22:13.969" v="288" actId="20577"/>
          <ac:spMkLst>
            <pc:docMk/>
            <pc:sldMk cId="1461372229" sldId="401"/>
            <ac:spMk id="2" creationId="{8C405E3D-591F-49F0-AB5B-6DED163128E3}"/>
          </ac:spMkLst>
        </pc:spChg>
        <pc:spChg chg="mod">
          <ac:chgData name="Bashevkin, Sam@DeltaCouncil" userId="25df5094-8b93-4b7a-9291-59579a1fa9b9" providerId="ADAL" clId="{C73147B9-7C6C-4227-8CC1-2B6D8D94EF11}" dt="2022-01-18T22:42:15.325" v="284" actId="20577"/>
          <ac:spMkLst>
            <pc:docMk/>
            <pc:sldMk cId="1461372229" sldId="401"/>
            <ac:spMk id="3" creationId="{D75F9DC3-E73B-460C-845E-262909DD1AD5}"/>
          </ac:spMkLst>
        </pc:spChg>
      </pc:sldChg>
      <pc:sldChg chg="addSp delSp modSp new mod">
        <pc:chgData name="Bashevkin, Sam@DeltaCouncil" userId="25df5094-8b93-4b7a-9291-59579a1fa9b9" providerId="ADAL" clId="{C73147B9-7C6C-4227-8CC1-2B6D8D94EF11}" dt="2022-01-19T23:56:12.245" v="320" actId="20577"/>
        <pc:sldMkLst>
          <pc:docMk/>
          <pc:sldMk cId="4164590449" sldId="405"/>
        </pc:sldMkLst>
        <pc:spChg chg="mod">
          <ac:chgData name="Bashevkin, Sam@DeltaCouncil" userId="25df5094-8b93-4b7a-9291-59579a1fa9b9" providerId="ADAL" clId="{C73147B9-7C6C-4227-8CC1-2B6D8D94EF11}" dt="2022-01-19T23:56:12.245" v="320" actId="20577"/>
          <ac:spMkLst>
            <pc:docMk/>
            <pc:sldMk cId="4164590449" sldId="405"/>
            <ac:spMk id="2" creationId="{F6E1DD56-3740-4D32-812B-4AEBCC7BA969}"/>
          </ac:spMkLst>
        </pc:spChg>
        <pc:spChg chg="del">
          <ac:chgData name="Bashevkin, Sam@DeltaCouncil" userId="25df5094-8b93-4b7a-9291-59579a1fa9b9" providerId="ADAL" clId="{C73147B9-7C6C-4227-8CC1-2B6D8D94EF11}" dt="2022-01-19T23:54:29.894" v="293" actId="478"/>
          <ac:spMkLst>
            <pc:docMk/>
            <pc:sldMk cId="4164590449" sldId="405"/>
            <ac:spMk id="3" creationId="{E50BD4A8-7E17-4048-BD30-6AAA2D8C9E86}"/>
          </ac:spMkLst>
        </pc:spChg>
        <pc:picChg chg="add mod">
          <ac:chgData name="Bashevkin, Sam@DeltaCouncil" userId="25df5094-8b93-4b7a-9291-59579a1fa9b9" providerId="ADAL" clId="{C73147B9-7C6C-4227-8CC1-2B6D8D94EF11}" dt="2022-01-19T23:54:15.885" v="292" actId="1076"/>
          <ac:picMkLst>
            <pc:docMk/>
            <pc:sldMk cId="4164590449" sldId="405"/>
            <ac:picMk id="5" creationId="{EE2A1817-0945-4CF4-B819-F8B93BCE0DC9}"/>
          </ac:picMkLst>
        </pc:picChg>
      </pc:sldChg>
      <pc:sldChg chg="addSp delSp modSp new mod">
        <pc:chgData name="Bashevkin, Sam@DeltaCouncil" userId="25df5094-8b93-4b7a-9291-59579a1fa9b9" providerId="ADAL" clId="{C73147B9-7C6C-4227-8CC1-2B6D8D94EF11}" dt="2022-01-20T16:05:13.170" v="442" actId="1076"/>
        <pc:sldMkLst>
          <pc:docMk/>
          <pc:sldMk cId="2737327344" sldId="406"/>
        </pc:sldMkLst>
        <pc:spChg chg="mod">
          <ac:chgData name="Bashevkin, Sam@DeltaCouncil" userId="25df5094-8b93-4b7a-9291-59579a1fa9b9" providerId="ADAL" clId="{C73147B9-7C6C-4227-8CC1-2B6D8D94EF11}" dt="2022-01-20T15:54:08.091" v="339" actId="20577"/>
          <ac:spMkLst>
            <pc:docMk/>
            <pc:sldMk cId="2737327344" sldId="406"/>
            <ac:spMk id="2" creationId="{C4267D88-3B10-4632-9108-7869D313A950}"/>
          </ac:spMkLst>
        </pc:spChg>
        <pc:spChg chg="mod">
          <ac:chgData name="Bashevkin, Sam@DeltaCouncil" userId="25df5094-8b93-4b7a-9291-59579a1fa9b9" providerId="ADAL" clId="{C73147B9-7C6C-4227-8CC1-2B6D8D94EF11}" dt="2022-01-20T16:05:03.387" v="435" actId="1076"/>
          <ac:spMkLst>
            <pc:docMk/>
            <pc:sldMk cId="2737327344" sldId="406"/>
            <ac:spMk id="3" creationId="{A7533304-BD52-4890-B2E8-D6194C221E85}"/>
          </ac:spMkLst>
        </pc:spChg>
        <pc:picChg chg="add del mod">
          <ac:chgData name="Bashevkin, Sam@DeltaCouncil" userId="25df5094-8b93-4b7a-9291-59579a1fa9b9" providerId="ADAL" clId="{C73147B9-7C6C-4227-8CC1-2B6D8D94EF11}" dt="2022-01-20T16:05:04.267" v="436"/>
          <ac:picMkLst>
            <pc:docMk/>
            <pc:sldMk cId="2737327344" sldId="406"/>
            <ac:picMk id="2050" creationId="{BA01F7B1-0EB8-4619-985F-183C675D69AB}"/>
          </ac:picMkLst>
        </pc:picChg>
        <pc:picChg chg="add mod">
          <ac:chgData name="Bashevkin, Sam@DeltaCouncil" userId="25df5094-8b93-4b7a-9291-59579a1fa9b9" providerId="ADAL" clId="{C73147B9-7C6C-4227-8CC1-2B6D8D94EF11}" dt="2022-01-20T16:05:13.170" v="442" actId="1076"/>
          <ac:picMkLst>
            <pc:docMk/>
            <pc:sldMk cId="2737327344" sldId="406"/>
            <ac:picMk id="2052" creationId="{F5F00665-ACC2-4BD8-95E1-D6D80573793B}"/>
          </ac:picMkLst>
        </pc:picChg>
      </pc:sldChg>
    </pc:docChg>
  </pc:docChgLst>
  <pc:docChgLst>
    <pc:chgData name="jclark@nceas.ucsb.edu" userId="S::urn:spo:guest#jclark@nceas.ucsb.edu::" providerId="AD" clId="Web-{B9CD45FD-6A57-72A4-C8E4-C352140B3E4B}"/>
    <pc:docChg chg="addSld delSld modSld sldOrd">
      <pc:chgData name="jclark@nceas.ucsb.edu" userId="S::urn:spo:guest#jclark@nceas.ucsb.edu::" providerId="AD" clId="Web-{B9CD45FD-6A57-72A4-C8E4-C352140B3E4B}" dt="2022-01-20T00:13:02.338" v="641" actId="1076"/>
      <pc:docMkLst>
        <pc:docMk/>
      </pc:docMkLst>
      <pc:sldChg chg="addSp delSp modSp ord">
        <pc:chgData name="jclark@nceas.ucsb.edu" userId="S::urn:spo:guest#jclark@nceas.ucsb.edu::" providerId="AD" clId="Web-{B9CD45FD-6A57-72A4-C8E4-C352140B3E4B}" dt="2022-01-20T00:13:02.338" v="641" actId="1076"/>
        <pc:sldMkLst>
          <pc:docMk/>
          <pc:sldMk cId="3229326919" sldId="265"/>
        </pc:sldMkLst>
        <pc:spChg chg="mod">
          <ac:chgData name="jclark@nceas.ucsb.edu" userId="S::urn:spo:guest#jclark@nceas.ucsb.edu::" providerId="AD" clId="Web-{B9CD45FD-6A57-72A4-C8E4-C352140B3E4B}" dt="2022-01-19T21:59:36.333" v="71" actId="20577"/>
          <ac:spMkLst>
            <pc:docMk/>
            <pc:sldMk cId="3229326919" sldId="265"/>
            <ac:spMk id="2" creationId="{7D114DB1-DB32-49E9-A519-642A9ABB974C}"/>
          </ac:spMkLst>
        </pc:spChg>
        <pc:spChg chg="mod">
          <ac:chgData name="jclark@nceas.ucsb.edu" userId="S::urn:spo:guest#jclark@nceas.ucsb.edu::" providerId="AD" clId="Web-{B9CD45FD-6A57-72A4-C8E4-C352140B3E4B}" dt="2022-01-20T00:13:02.338" v="641" actId="1076"/>
          <ac:spMkLst>
            <pc:docMk/>
            <pc:sldMk cId="3229326919" sldId="265"/>
            <ac:spMk id="6" creationId="{031B3CD4-EE59-48F3-9CC0-788B25E02278}"/>
          </ac:spMkLst>
        </pc:spChg>
        <pc:picChg chg="add mod">
          <ac:chgData name="jclark@nceas.ucsb.edu" userId="S::urn:spo:guest#jclark@nceas.ucsb.edu::" providerId="AD" clId="Web-{B9CD45FD-6A57-72A4-C8E4-C352140B3E4B}" dt="2022-01-19T21:59:31.176" v="69" actId="1076"/>
          <ac:picMkLst>
            <pc:docMk/>
            <pc:sldMk cId="3229326919" sldId="265"/>
            <ac:picMk id="3" creationId="{6DC81608-4A51-437C-AF6E-4872188FA31F}"/>
          </ac:picMkLst>
        </pc:picChg>
        <pc:picChg chg="del">
          <ac:chgData name="jclark@nceas.ucsb.edu" userId="S::urn:spo:guest#jclark@nceas.ucsb.edu::" providerId="AD" clId="Web-{B9CD45FD-6A57-72A4-C8E4-C352140B3E4B}" dt="2022-01-19T21:58:44.801" v="66"/>
          <ac:picMkLst>
            <pc:docMk/>
            <pc:sldMk cId="3229326919" sldId="265"/>
            <ac:picMk id="5" creationId="{19B64D39-E548-46CA-B882-271BA5F1C41A}"/>
          </ac:picMkLst>
        </pc:picChg>
      </pc:sldChg>
      <pc:sldChg chg="addSp delSp modSp addAnim delAnim modAnim">
        <pc:chgData name="jclark@nceas.ucsb.edu" userId="S::urn:spo:guest#jclark@nceas.ucsb.edu::" providerId="AD" clId="Web-{B9CD45FD-6A57-72A4-C8E4-C352140B3E4B}" dt="2022-01-19T22:39:33.218" v="225" actId="1076"/>
        <pc:sldMkLst>
          <pc:docMk/>
          <pc:sldMk cId="1628280111" sldId="399"/>
        </pc:sldMkLst>
        <pc:spChg chg="mod">
          <ac:chgData name="jclark@nceas.ucsb.edu" userId="S::urn:spo:guest#jclark@nceas.ucsb.edu::" providerId="AD" clId="Web-{B9CD45FD-6A57-72A4-C8E4-C352140B3E4B}" dt="2022-01-19T22:02:01.366" v="142" actId="20577"/>
          <ac:spMkLst>
            <pc:docMk/>
            <pc:sldMk cId="1628280111" sldId="399"/>
            <ac:spMk id="2" creationId="{B8F82422-7415-4D9E-B7A5-4653A5E06378}"/>
          </ac:spMkLst>
        </pc:spChg>
        <pc:spChg chg="del mod">
          <ac:chgData name="jclark@nceas.ucsb.edu" userId="S::urn:spo:guest#jclark@nceas.ucsb.edu::" providerId="AD" clId="Web-{B9CD45FD-6A57-72A4-C8E4-C352140B3E4B}" dt="2022-01-19T22:07:21.354" v="178"/>
          <ac:spMkLst>
            <pc:docMk/>
            <pc:sldMk cId="1628280111" sldId="399"/>
            <ac:spMk id="3" creationId="{DCA4FB19-29AC-4EDB-9CC2-D967689EE198}"/>
          </ac:spMkLst>
        </pc:spChg>
        <pc:spChg chg="add mod">
          <ac:chgData name="jclark@nceas.ucsb.edu" userId="S::urn:spo:guest#jclark@nceas.ucsb.edu::" providerId="AD" clId="Web-{B9CD45FD-6A57-72A4-C8E4-C352140B3E4B}" dt="2022-01-19T22:39:33.218" v="225" actId="1076"/>
          <ac:spMkLst>
            <pc:docMk/>
            <pc:sldMk cId="1628280111" sldId="399"/>
            <ac:spMk id="5" creationId="{2FE8647F-AE3E-4864-B32A-9D6EF4D5CD6B}"/>
          </ac:spMkLst>
        </pc:spChg>
        <pc:spChg chg="add mod">
          <ac:chgData name="jclark@nceas.ucsb.edu" userId="S::urn:spo:guest#jclark@nceas.ucsb.edu::" providerId="AD" clId="Web-{B9CD45FD-6A57-72A4-C8E4-C352140B3E4B}" dt="2022-01-19T22:38:24.139" v="224" actId="1076"/>
          <ac:spMkLst>
            <pc:docMk/>
            <pc:sldMk cId="1628280111" sldId="399"/>
            <ac:spMk id="6" creationId="{5CC113CD-4843-44A9-9740-B5B59285173F}"/>
          </ac:spMkLst>
        </pc:spChg>
        <pc:spChg chg="add mod">
          <ac:chgData name="jclark@nceas.ucsb.edu" userId="S::urn:spo:guest#jclark@nceas.ucsb.edu::" providerId="AD" clId="Web-{B9CD45FD-6A57-72A4-C8E4-C352140B3E4B}" dt="2022-01-19T22:31:35.666" v="204" actId="14100"/>
          <ac:spMkLst>
            <pc:docMk/>
            <pc:sldMk cId="1628280111" sldId="399"/>
            <ac:spMk id="7" creationId="{5F3CA897-6431-4E50-9A28-BE1B20F9E471}"/>
          </ac:spMkLst>
        </pc:spChg>
        <pc:spChg chg="add mod">
          <ac:chgData name="jclark@nceas.ucsb.edu" userId="S::urn:spo:guest#jclark@nceas.ucsb.edu::" providerId="AD" clId="Web-{B9CD45FD-6A57-72A4-C8E4-C352140B3E4B}" dt="2022-01-19T22:31:40.557" v="205" actId="1076"/>
          <ac:spMkLst>
            <pc:docMk/>
            <pc:sldMk cId="1628280111" sldId="399"/>
            <ac:spMk id="8" creationId="{BB9F2D9C-22C0-46A0-8920-C582D4F96855}"/>
          </ac:spMkLst>
        </pc:spChg>
        <pc:picChg chg="add mod ord">
          <ac:chgData name="jclark@nceas.ucsb.edu" userId="S::urn:spo:guest#jclark@nceas.ucsb.edu::" providerId="AD" clId="Web-{B9CD45FD-6A57-72A4-C8E4-C352140B3E4B}" dt="2022-01-19T22:07:23.073" v="180" actId="1076"/>
          <ac:picMkLst>
            <pc:docMk/>
            <pc:sldMk cId="1628280111" sldId="399"/>
            <ac:picMk id="4" creationId="{7C9135FB-3FA0-4BE8-90C6-4BD9A31327D3}"/>
          </ac:picMkLst>
        </pc:picChg>
        <pc:inkChg chg="add del">
          <ac:chgData name="jclark@nceas.ucsb.edu" userId="S::urn:spo:guest#jclark@nceas.ucsb.edu::" providerId="AD" clId="Web-{B9CD45FD-6A57-72A4-C8E4-C352140B3E4B}" dt="2022-01-19T22:29:06.946" v="182"/>
          <ac:inkMkLst>
            <pc:docMk/>
            <pc:sldMk cId="1628280111" sldId="399"/>
            <ac:inkMk id="3" creationId="{85DAD260-9F63-49AE-A7DB-16E263C69C9E}"/>
          </ac:inkMkLst>
        </pc:inkChg>
      </pc:sldChg>
      <pc:sldChg chg="modSp ord">
        <pc:chgData name="jclark@nceas.ucsb.edu" userId="S::urn:spo:guest#jclark@nceas.ucsb.edu::" providerId="AD" clId="Web-{B9CD45FD-6A57-72A4-C8E4-C352140B3E4B}" dt="2022-01-19T22:00:43.912" v="95"/>
        <pc:sldMkLst>
          <pc:docMk/>
          <pc:sldMk cId="2983204912" sldId="400"/>
        </pc:sldMkLst>
        <pc:spChg chg="mod">
          <ac:chgData name="jclark@nceas.ucsb.edu" userId="S::urn:spo:guest#jclark@nceas.ucsb.edu::" providerId="AD" clId="Web-{B9CD45FD-6A57-72A4-C8E4-C352140B3E4B}" dt="2022-01-19T21:58:38.769" v="65" actId="20577"/>
          <ac:spMkLst>
            <pc:docMk/>
            <pc:sldMk cId="2983204912" sldId="400"/>
            <ac:spMk id="3" creationId="{3C1CE32D-5A76-4655-9EC5-4A5A55C27D93}"/>
          </ac:spMkLst>
        </pc:spChg>
      </pc:sldChg>
      <pc:sldChg chg="addSp delSp modSp">
        <pc:chgData name="jclark@nceas.ucsb.edu" userId="S::urn:spo:guest#jclark@nceas.ucsb.edu::" providerId="AD" clId="Web-{B9CD45FD-6A57-72A4-C8E4-C352140B3E4B}" dt="2022-01-19T23:51:09.579" v="613" actId="1076"/>
        <pc:sldMkLst>
          <pc:docMk/>
          <pc:sldMk cId="1098769821" sldId="402"/>
        </pc:sldMkLst>
        <pc:spChg chg="mod">
          <ac:chgData name="jclark@nceas.ucsb.edu" userId="S::urn:spo:guest#jclark@nceas.ucsb.edu::" providerId="AD" clId="Web-{B9CD45FD-6A57-72A4-C8E4-C352140B3E4B}" dt="2022-01-19T21:40:33.786" v="58" actId="20577"/>
          <ac:spMkLst>
            <pc:docMk/>
            <pc:sldMk cId="1098769821" sldId="402"/>
            <ac:spMk id="2" creationId="{690DEC06-8E74-41FE-AB71-4856AAD1CE9F}"/>
          </ac:spMkLst>
        </pc:spChg>
        <pc:spChg chg="add del mod">
          <ac:chgData name="jclark@nceas.ucsb.edu" userId="S::urn:spo:guest#jclark@nceas.ucsb.edu::" providerId="AD" clId="Web-{B9CD45FD-6A57-72A4-C8E4-C352140B3E4B}" dt="2022-01-19T23:49:20.641" v="570"/>
          <ac:spMkLst>
            <pc:docMk/>
            <pc:sldMk cId="1098769821" sldId="402"/>
            <ac:spMk id="6" creationId="{74C74BCF-EF93-44EB-9614-025365443E4F}"/>
          </ac:spMkLst>
        </pc:spChg>
        <pc:spChg chg="mod">
          <ac:chgData name="jclark@nceas.ucsb.edu" userId="S::urn:spo:guest#jclark@nceas.ucsb.edu::" providerId="AD" clId="Web-{B9CD45FD-6A57-72A4-C8E4-C352140B3E4B}" dt="2022-01-19T23:51:09.579" v="613" actId="1076"/>
          <ac:spMkLst>
            <pc:docMk/>
            <pc:sldMk cId="1098769821" sldId="402"/>
            <ac:spMk id="7" creationId="{32D368B6-CC9F-4669-B5C1-949EB391DA66}"/>
          </ac:spMkLst>
        </pc:spChg>
        <pc:spChg chg="add mod">
          <ac:chgData name="jclark@nceas.ucsb.edu" userId="S::urn:spo:guest#jclark@nceas.ucsb.edu::" providerId="AD" clId="Web-{B9CD45FD-6A57-72A4-C8E4-C352140B3E4B}" dt="2022-01-19T23:49:56.219" v="579" actId="1076"/>
          <ac:spMkLst>
            <pc:docMk/>
            <pc:sldMk cId="1098769821" sldId="402"/>
            <ac:spMk id="9" creationId="{21AE1110-5A9E-4F68-9C7B-0579F12C6041}"/>
          </ac:spMkLst>
        </pc:spChg>
        <pc:spChg chg="add mod">
          <ac:chgData name="jclark@nceas.ucsb.edu" userId="S::urn:spo:guest#jclark@nceas.ucsb.edu::" providerId="AD" clId="Web-{B9CD45FD-6A57-72A4-C8E4-C352140B3E4B}" dt="2022-01-19T23:50:24.048" v="603" actId="20577"/>
          <ac:spMkLst>
            <pc:docMk/>
            <pc:sldMk cId="1098769821" sldId="402"/>
            <ac:spMk id="10" creationId="{823CD875-823C-47C2-AB94-8D49F7901811}"/>
          </ac:spMkLst>
        </pc:spChg>
        <pc:spChg chg="add mod">
          <ac:chgData name="jclark@nceas.ucsb.edu" userId="S::urn:spo:guest#jclark@nceas.ucsb.edu::" providerId="AD" clId="Web-{B9CD45FD-6A57-72A4-C8E4-C352140B3E4B}" dt="2022-01-19T23:50:42.860" v="612" actId="20577"/>
          <ac:spMkLst>
            <pc:docMk/>
            <pc:sldMk cId="1098769821" sldId="402"/>
            <ac:spMk id="11" creationId="{0FF158AE-BA05-4B06-AC46-74450DF436C0}"/>
          </ac:spMkLst>
        </pc:spChg>
        <pc:picChg chg="add del mod">
          <ac:chgData name="jclark@nceas.ucsb.edu" userId="S::urn:spo:guest#jclark@nceas.ucsb.edu::" providerId="AD" clId="Web-{B9CD45FD-6A57-72A4-C8E4-C352140B3E4B}" dt="2022-01-19T21:39:47.317" v="44"/>
          <ac:picMkLst>
            <pc:docMk/>
            <pc:sldMk cId="1098769821" sldId="402"/>
            <ac:picMk id="3" creationId="{C7FD2EC8-534A-45AA-9348-99046EDF2100}"/>
          </ac:picMkLst>
        </pc:picChg>
        <pc:picChg chg="del mod">
          <ac:chgData name="jclark@nceas.ucsb.edu" userId="S::urn:spo:guest#jclark@nceas.ucsb.edu::" providerId="AD" clId="Web-{B9CD45FD-6A57-72A4-C8E4-C352140B3E4B}" dt="2022-01-19T23:49:09.359" v="569"/>
          <ac:picMkLst>
            <pc:docMk/>
            <pc:sldMk cId="1098769821" sldId="402"/>
            <ac:picMk id="4" creationId="{BB9B1341-C221-4A00-867D-B10F0583E9C1}"/>
          </ac:picMkLst>
        </pc:picChg>
        <pc:picChg chg="add mod">
          <ac:chgData name="jclark@nceas.ucsb.edu" userId="S::urn:spo:guest#jclark@nceas.ucsb.edu::" providerId="AD" clId="Web-{B9CD45FD-6A57-72A4-C8E4-C352140B3E4B}" dt="2022-01-19T23:49:52.188" v="578" actId="1076"/>
          <ac:picMkLst>
            <pc:docMk/>
            <pc:sldMk cId="1098769821" sldId="402"/>
            <ac:picMk id="5" creationId="{035E8877-F4A8-4230-817D-B7E0456E618F}"/>
          </ac:picMkLst>
        </pc:picChg>
        <pc:picChg chg="del">
          <ac:chgData name="jclark@nceas.ucsb.edu" userId="S::urn:spo:guest#jclark@nceas.ucsb.edu::" providerId="AD" clId="Web-{B9CD45FD-6A57-72A4-C8E4-C352140B3E4B}" dt="2022-01-19T19:55:31.630" v="0"/>
          <ac:picMkLst>
            <pc:docMk/>
            <pc:sldMk cId="1098769821" sldId="402"/>
            <ac:picMk id="6" creationId="{5C013E3F-82AA-4200-B892-53353263E016}"/>
          </ac:picMkLst>
        </pc:picChg>
        <pc:picChg chg="add mod ord">
          <ac:chgData name="jclark@nceas.ucsb.edu" userId="S::urn:spo:guest#jclark@nceas.ucsb.edu::" providerId="AD" clId="Web-{B9CD45FD-6A57-72A4-C8E4-C352140B3E4B}" dt="2022-01-19T23:49:39.532" v="576" actId="14100"/>
          <ac:picMkLst>
            <pc:docMk/>
            <pc:sldMk cId="1098769821" sldId="402"/>
            <ac:picMk id="8" creationId="{1D758A8C-B73D-436D-A2F5-91688E78E6BE}"/>
          </ac:picMkLst>
        </pc:picChg>
      </pc:sldChg>
      <pc:sldChg chg="modSp new">
        <pc:chgData name="jclark@nceas.ucsb.edu" userId="S::urn:spo:guest#jclark@nceas.ucsb.edu::" providerId="AD" clId="Web-{B9CD45FD-6A57-72A4-C8E4-C352140B3E4B}" dt="2022-01-19T22:42:28.548" v="372" actId="20577"/>
        <pc:sldMkLst>
          <pc:docMk/>
          <pc:sldMk cId="190824844" sldId="403"/>
        </pc:sldMkLst>
        <pc:spChg chg="mod">
          <ac:chgData name="jclark@nceas.ucsb.edu" userId="S::urn:spo:guest#jclark@nceas.ucsb.edu::" providerId="AD" clId="Web-{B9CD45FD-6A57-72A4-C8E4-C352140B3E4B}" dt="2022-01-19T22:40:59.532" v="234" actId="20577"/>
          <ac:spMkLst>
            <pc:docMk/>
            <pc:sldMk cId="190824844" sldId="403"/>
            <ac:spMk id="2" creationId="{043AF911-965A-43E5-B961-CA10B382F4B5}"/>
          </ac:spMkLst>
        </pc:spChg>
        <pc:spChg chg="mod">
          <ac:chgData name="jclark@nceas.ucsb.edu" userId="S::urn:spo:guest#jclark@nceas.ucsb.edu::" providerId="AD" clId="Web-{B9CD45FD-6A57-72A4-C8E4-C352140B3E4B}" dt="2022-01-19T22:42:28.548" v="372" actId="20577"/>
          <ac:spMkLst>
            <pc:docMk/>
            <pc:sldMk cId="190824844" sldId="403"/>
            <ac:spMk id="3" creationId="{D420FC1D-88B8-40DB-BE6A-E74B150B0C4D}"/>
          </ac:spMkLst>
        </pc:spChg>
      </pc:sldChg>
      <pc:sldChg chg="del">
        <pc:chgData name="jclark@nceas.ucsb.edu" userId="S::urn:spo:guest#jclark@nceas.ucsb.edu::" providerId="AD" clId="Web-{B9CD45FD-6A57-72A4-C8E4-C352140B3E4B}" dt="2022-01-19T21:40:26.396" v="51"/>
        <pc:sldMkLst>
          <pc:docMk/>
          <pc:sldMk cId="1781094541" sldId="403"/>
        </pc:sldMkLst>
      </pc:sldChg>
      <pc:sldChg chg="addSp modSp new">
        <pc:chgData name="jclark@nceas.ucsb.edu" userId="S::urn:spo:guest#jclark@nceas.ucsb.edu::" providerId="AD" clId="Web-{B9CD45FD-6A57-72A4-C8E4-C352140B3E4B}" dt="2022-01-19T23:26:22.675" v="555" actId="20577"/>
        <pc:sldMkLst>
          <pc:docMk/>
          <pc:sldMk cId="3215572271" sldId="404"/>
        </pc:sldMkLst>
        <pc:spChg chg="mod">
          <ac:chgData name="jclark@nceas.ucsb.edu" userId="S::urn:spo:guest#jclark@nceas.ucsb.edu::" providerId="AD" clId="Web-{B9CD45FD-6A57-72A4-C8E4-C352140B3E4B}" dt="2022-01-19T22:42:39.830" v="383" actId="20577"/>
          <ac:spMkLst>
            <pc:docMk/>
            <pc:sldMk cId="3215572271" sldId="404"/>
            <ac:spMk id="2" creationId="{445DB0B7-4495-43F2-B414-DE38458EA5CC}"/>
          </ac:spMkLst>
        </pc:spChg>
        <pc:spChg chg="mod">
          <ac:chgData name="jclark@nceas.ucsb.edu" userId="S::urn:spo:guest#jclark@nceas.ucsb.edu::" providerId="AD" clId="Web-{B9CD45FD-6A57-72A4-C8E4-C352140B3E4B}" dt="2022-01-19T23:26:22.675" v="555" actId="20577"/>
          <ac:spMkLst>
            <pc:docMk/>
            <pc:sldMk cId="3215572271" sldId="404"/>
            <ac:spMk id="3" creationId="{2C9D1776-B5D6-467E-B399-2E09C135D0D8}"/>
          </ac:spMkLst>
        </pc:spChg>
        <pc:picChg chg="add mod">
          <ac:chgData name="jclark@nceas.ucsb.edu" userId="S::urn:spo:guest#jclark@nceas.ucsb.edu::" providerId="AD" clId="Web-{B9CD45FD-6A57-72A4-C8E4-C352140B3E4B}" dt="2022-01-19T22:45:16.503" v="528" actId="1076"/>
          <ac:picMkLst>
            <pc:docMk/>
            <pc:sldMk cId="3215572271" sldId="404"/>
            <ac:picMk id="4" creationId="{724C7C62-418A-4928-B218-D4D5977070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236B-B3A9-4E18-8749-428AEDFE94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566B8-FA47-41EF-B091-5203C48E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566B8-FA47-41EF-B091-5203C48ED7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8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4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5DA-38C9-46DA-9285-35F938452C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34E24-7527-413D-B28D-D5D936F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3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FAD4-5465-4FB8-8599-8B05F4C06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accessible, integrated database of 9 (and counting) fish surveys in the Bay-Delta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3F9A7-DCA2-47F8-B3AF-B9617AD6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Sam Bashevkin (Delta Science Program) </a:t>
            </a:r>
          </a:p>
          <a:p>
            <a:r>
              <a:rPr lang="en-US" dirty="0"/>
              <a:t>Jeanette Clark (National Center for Ecological Analysis and Synthesis)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E11E9C9-FCA3-4531-A5BF-E040DDB1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63" y="5206145"/>
            <a:ext cx="4137878" cy="90062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3E5B8B4-770E-4C0C-B89D-A1CD7141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42" y="5043228"/>
            <a:ext cx="1739554" cy="16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2422-7415-4D9E-B7A5-4653A5E0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</a:t>
            </a:r>
          </a:p>
        </p:txBody>
      </p:sp>
      <p:pic>
        <p:nvPicPr>
          <p:cNvPr id="4" name="Picture 4" descr="Screen Shot 2022-01-19 at 3.07.06 PM.png">
            <a:extLst>
              <a:ext uri="{FF2B5EF4-FFF2-40B4-BE49-F238E27FC236}">
                <a16:creationId xmlns:a16="http://schemas.microsoft.com/office/drawing/2014/main" id="{7C9135FB-3FA0-4BE8-90C6-4BD9A3132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835" y="1542449"/>
            <a:ext cx="9050964" cy="469114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E8647F-AE3E-4864-B32A-9D6EF4D5CD6B}"/>
              </a:ext>
            </a:extLst>
          </p:cNvPr>
          <p:cNvSpPr/>
          <p:nvPr/>
        </p:nvSpPr>
        <p:spPr>
          <a:xfrm>
            <a:off x="1207985" y="2352675"/>
            <a:ext cx="1848715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113CD-4843-44A9-9740-B5B59285173F}"/>
              </a:ext>
            </a:extLst>
          </p:cNvPr>
          <p:cNvSpPr/>
          <p:nvPr/>
        </p:nvSpPr>
        <p:spPr>
          <a:xfrm>
            <a:off x="1177889" y="6024444"/>
            <a:ext cx="1585036" cy="211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CA897-6431-4E50-9A28-BE1B20F9E471}"/>
              </a:ext>
            </a:extLst>
          </p:cNvPr>
          <p:cNvSpPr/>
          <p:nvPr/>
        </p:nvSpPr>
        <p:spPr>
          <a:xfrm>
            <a:off x="1170707" y="3850697"/>
            <a:ext cx="8516215" cy="2160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9F2D9C-22C0-46A0-8920-C582D4F96855}"/>
              </a:ext>
            </a:extLst>
          </p:cNvPr>
          <p:cNvSpPr/>
          <p:nvPr/>
        </p:nvSpPr>
        <p:spPr>
          <a:xfrm>
            <a:off x="1201014" y="3036742"/>
            <a:ext cx="2086840" cy="437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F911-965A-43E5-B961-CA10B382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Limitations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FC1D-88B8-40DB-BE6A-E74B150B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Not all `</a:t>
            </a:r>
            <a:r>
              <a:rPr lang="en-US" err="1">
                <a:cs typeface="Calibri"/>
              </a:rPr>
              <a:t>dplyr</a:t>
            </a:r>
            <a:r>
              <a:rPr lang="en-US">
                <a:cs typeface="Calibri"/>
              </a:rPr>
              <a:t>` verbs are supported before you run `collect()`</a:t>
            </a:r>
          </a:p>
          <a:p>
            <a:r>
              <a:rPr lang="en-US">
                <a:cs typeface="Calibri"/>
              </a:rPr>
              <a:t>Collecting the whole dataset is still very slow</a:t>
            </a:r>
          </a:p>
          <a:p>
            <a:r>
              <a:rPr lang="en-US">
                <a:cs typeface="Calibri"/>
              </a:rPr>
              <a:t>Still in development!</a:t>
            </a:r>
          </a:p>
        </p:txBody>
      </p:sp>
    </p:spTree>
    <p:extLst>
      <p:ext uri="{BB962C8B-B14F-4D97-AF65-F5344CB8AC3E}">
        <p14:creationId xmlns:p14="http://schemas.microsoft.com/office/powerpoint/2010/main" val="19082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B0B7-4495-43F2-B414-DE38458E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1776-B5D6-467E-B399-2E09C135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636940"/>
            <a:ext cx="72281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More helper functions</a:t>
            </a:r>
          </a:p>
          <a:p>
            <a:r>
              <a:rPr lang="en-US">
                <a:cs typeface="Calibri"/>
              </a:rPr>
              <a:t>Version checking</a:t>
            </a:r>
          </a:p>
          <a:p>
            <a:pPr lvl="1"/>
            <a:r>
              <a:rPr lang="en-US">
                <a:cs typeface="Calibri"/>
              </a:rPr>
              <a:t>Update the local cache if new data are available</a:t>
            </a:r>
          </a:p>
          <a:p>
            <a:r>
              <a:rPr lang="en-US">
                <a:cs typeface="Calibri"/>
              </a:rPr>
              <a:t>Fixing bugs, refining tests</a:t>
            </a:r>
          </a:p>
        </p:txBody>
      </p:sp>
      <p:pic>
        <p:nvPicPr>
          <p:cNvPr id="4" name="Picture 4" descr="Screen Shot 2022-01-19 at 3.44.19 PM.png">
            <a:extLst>
              <a:ext uri="{FF2B5EF4-FFF2-40B4-BE49-F238E27FC236}">
                <a16:creationId xmlns:a16="http://schemas.microsoft.com/office/drawing/2014/main" id="{724C7C62-418A-4928-B218-D4D59770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51" y="3338072"/>
            <a:ext cx="6300369" cy="31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7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7D88-3B10-4632-9108-7869D313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3304-BD52-4890-B2E8-D6194C22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Lara Mitchell</a:t>
            </a:r>
          </a:p>
          <a:p>
            <a:r>
              <a:rPr lang="en-US" dirty="0"/>
              <a:t>Shruti Khanna</a:t>
            </a:r>
          </a:p>
          <a:p>
            <a:r>
              <a:rPr lang="en-US" dirty="0"/>
              <a:t>Trinh Nguyen</a:t>
            </a:r>
          </a:p>
          <a:p>
            <a:r>
              <a:rPr lang="en-US" dirty="0"/>
              <a:t>Brian Mahardja</a:t>
            </a:r>
          </a:p>
          <a:p>
            <a:r>
              <a:rPr lang="en-US" dirty="0"/>
              <a:t>IEP long-term monitoring review team</a:t>
            </a:r>
          </a:p>
          <a:p>
            <a:r>
              <a:rPr lang="en-US" dirty="0"/>
              <a:t>IEP monitoring surveys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5F00665-ACC2-4BD8-95E1-D6D80573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2216150"/>
            <a:ext cx="1973727" cy="255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2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5E3D-591F-49F0-AB5B-6DED1631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9DC3-E73B-460C-845E-262909DD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use this?</a:t>
            </a:r>
          </a:p>
          <a:p>
            <a:r>
              <a:rPr lang="en-US" dirty="0"/>
              <a:t>What would you use it for?</a:t>
            </a:r>
          </a:p>
          <a:p>
            <a:r>
              <a:rPr lang="en-US" dirty="0"/>
              <a:t>Would you be comfortable accessing the database via R or would you prefer some other access mechanism?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7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4C00-0D5F-47CD-A82A-6AD54200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5" y="-119970"/>
            <a:ext cx="10515600" cy="1325563"/>
          </a:xfrm>
        </p:spPr>
        <p:txBody>
          <a:bodyPr/>
          <a:lstStyle/>
          <a:p>
            <a:r>
              <a:rPr lang="en-US" dirty="0"/>
              <a:t>Data integration is time-intensive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9DD1-7048-4E43-9F23-1D050D5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15" y="1463749"/>
            <a:ext cx="6149340" cy="4351338"/>
          </a:xfrm>
        </p:spPr>
        <p:txBody>
          <a:bodyPr/>
          <a:lstStyle/>
          <a:p>
            <a:r>
              <a:rPr lang="en-US" dirty="0"/>
              <a:t>Detailed examination of metadata</a:t>
            </a:r>
          </a:p>
          <a:p>
            <a:r>
              <a:rPr lang="en-US" dirty="0"/>
              <a:t>Interview PIs and survey staff</a:t>
            </a:r>
          </a:p>
          <a:p>
            <a:r>
              <a:rPr lang="en-US" dirty="0"/>
              <a:t>Code reproducible steps</a:t>
            </a:r>
          </a:p>
          <a:p>
            <a:r>
              <a:rPr lang="en-US" dirty="0"/>
              <a:t>Design integrated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8D2C6F2C-3133-477A-B4F0-5D1D8C82138F}"/>
              </a:ext>
            </a:extLst>
          </p:cNvPr>
          <p:cNvSpPr/>
          <p:nvPr/>
        </p:nvSpPr>
        <p:spPr>
          <a:xfrm>
            <a:off x="6084057" y="3938428"/>
            <a:ext cx="1630680" cy="1181100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20-mm Survey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AD1C8-A92A-4220-AF2C-3BA0D7308623}"/>
              </a:ext>
            </a:extLst>
          </p:cNvPr>
          <p:cNvSpPr/>
          <p:nvPr/>
        </p:nvSpPr>
        <p:spPr>
          <a:xfrm>
            <a:off x="6108186" y="2618572"/>
            <a:ext cx="1630680" cy="11811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Bay 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868B2-7BDD-4063-A9E6-46D7AFB0D821}"/>
              </a:ext>
            </a:extLst>
          </p:cNvPr>
          <p:cNvSpPr/>
          <p:nvPr/>
        </p:nvSpPr>
        <p:spPr>
          <a:xfrm>
            <a:off x="6482455" y="1368094"/>
            <a:ext cx="1630680" cy="1181100"/>
          </a:xfrm>
          <a:prstGeom prst="rect">
            <a:avLst/>
          </a:prstGeom>
          <a:solidFill>
            <a:srgbClr val="0201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Suisun Marsh Fish Study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709948-FAC4-46B5-8ED7-238DBB6BA57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835627" y="3209122"/>
            <a:ext cx="670198" cy="138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B6908C-8150-41EA-A284-1A3D502890C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094595" y="3347878"/>
            <a:ext cx="423993" cy="7281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A45A89-C076-4665-9F6B-F40D3573441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207818" y="1989321"/>
            <a:ext cx="1092392" cy="3313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0CF32A-B0FE-4CF6-A8AE-009DAFE56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2320720"/>
            <a:ext cx="1588770" cy="2054316"/>
          </a:xfrm>
          <a:prstGeom prst="rect">
            <a:avLst/>
          </a:prstGeom>
        </p:spPr>
      </p:pic>
      <p:sp>
        <p:nvSpPr>
          <p:cNvPr id="11" name="Trapezoid 10">
            <a:extLst>
              <a:ext uri="{FF2B5EF4-FFF2-40B4-BE49-F238E27FC236}">
                <a16:creationId xmlns:a16="http://schemas.microsoft.com/office/drawing/2014/main" id="{9C42117D-E278-40C5-BED4-42E0DE3AC846}"/>
              </a:ext>
            </a:extLst>
          </p:cNvPr>
          <p:cNvSpPr/>
          <p:nvPr/>
        </p:nvSpPr>
        <p:spPr>
          <a:xfrm>
            <a:off x="8387677" y="404408"/>
            <a:ext cx="1825065" cy="1181100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Delta Juvenile Fish Monitoring Program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5D0513-8E70-401A-9CD4-DA5B94504266}"/>
              </a:ext>
            </a:extLst>
          </p:cNvPr>
          <p:cNvSpPr/>
          <p:nvPr/>
        </p:nvSpPr>
        <p:spPr>
          <a:xfrm>
            <a:off x="10487285" y="2532664"/>
            <a:ext cx="1630680" cy="11811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Summer Townet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F51147-5E67-4BB4-B1F2-A3F6F01F318A}"/>
              </a:ext>
            </a:extLst>
          </p:cNvPr>
          <p:cNvSpPr/>
          <p:nvPr/>
        </p:nvSpPr>
        <p:spPr>
          <a:xfrm>
            <a:off x="7392478" y="5229628"/>
            <a:ext cx="1630680" cy="1181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Enhanced Delta Smelt Monitoring</a:t>
            </a: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AD9BF280-903E-410E-A385-CB20815DF3B5}"/>
              </a:ext>
            </a:extLst>
          </p:cNvPr>
          <p:cNvSpPr/>
          <p:nvPr/>
        </p:nvSpPr>
        <p:spPr>
          <a:xfrm>
            <a:off x="10390524" y="4076027"/>
            <a:ext cx="1630680" cy="1181100"/>
          </a:xfrm>
          <a:prstGeom prst="trapezoi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 Midwater Trawl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99BFB9-8D21-4D32-808F-04D3B6E13AA5}"/>
              </a:ext>
            </a:extLst>
          </p:cNvPr>
          <p:cNvSpPr/>
          <p:nvPr/>
        </p:nvSpPr>
        <p:spPr>
          <a:xfrm>
            <a:off x="9377904" y="5469071"/>
            <a:ext cx="1630680" cy="1181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Spring Kodiak Trawl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BCE8E7-7074-4975-9C13-034BE5EE84E4}"/>
              </a:ext>
            </a:extLst>
          </p:cNvPr>
          <p:cNvSpPr/>
          <p:nvPr/>
        </p:nvSpPr>
        <p:spPr>
          <a:xfrm>
            <a:off x="10508671" y="1162061"/>
            <a:ext cx="1630680" cy="11811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Smelt Larva Survey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2B25AA-B408-43DA-ACE7-18EAD47076B5}"/>
              </a:ext>
            </a:extLst>
          </p:cNvPr>
          <p:cNvCxnSpPr>
            <a:cxnSpLocks/>
          </p:cNvCxnSpPr>
          <p:nvPr/>
        </p:nvCxnSpPr>
        <p:spPr>
          <a:xfrm>
            <a:off x="9328020" y="4398812"/>
            <a:ext cx="646709" cy="10702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2F7B96-6BA6-428B-B215-7BC7D993D1DF}"/>
              </a:ext>
            </a:extLst>
          </p:cNvPr>
          <p:cNvCxnSpPr>
            <a:cxnSpLocks/>
          </p:cNvCxnSpPr>
          <p:nvPr/>
        </p:nvCxnSpPr>
        <p:spPr>
          <a:xfrm flipH="1">
            <a:off x="8307770" y="4356412"/>
            <a:ext cx="1006157" cy="8024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B1889-DA95-4392-8AF4-72A4B2357CD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300210" y="1973753"/>
            <a:ext cx="1111269" cy="346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7FA1F9-C20B-4EEB-8E1B-D4C64D4BCB2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300210" y="1657923"/>
            <a:ext cx="13717" cy="662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92143D-C665-4675-9D91-40247D60730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626998" y="3347878"/>
            <a:ext cx="878827" cy="9443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8B771E-C2A9-4859-9453-5D7CD940558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0094595" y="3123214"/>
            <a:ext cx="295929" cy="2246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6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31F4-684C-4982-B2D9-0DC51ABE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We* integrated 9 fish surveys so you don’t have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EDC5-EC60-4FE4-B537-3D058DE911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Suisun Marsh Fish Study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Delta Juvenile Fish Monitoring Program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Enhanced Delta Smelt Monitoring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Smelt Larva Survey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Summer Townet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 Midwater Trawl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Spring Kodiak Trawl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20-mm Survey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Bay Study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002B3-C07E-4E3F-9A9C-E6FEA84FD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4518" y="5115859"/>
            <a:ext cx="3488764" cy="1515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*Additional contributors</a:t>
            </a:r>
          </a:p>
          <a:p>
            <a:pPr lvl="1"/>
            <a:r>
              <a:rPr lang="en-US" dirty="0"/>
              <a:t>Lara Mitchell</a:t>
            </a:r>
          </a:p>
          <a:p>
            <a:pPr lvl="1"/>
            <a:r>
              <a:rPr lang="en-US" dirty="0"/>
              <a:t>Shruti Khanna</a:t>
            </a:r>
          </a:p>
          <a:p>
            <a:pPr lvl="1"/>
            <a:r>
              <a:rPr lang="en-US" dirty="0"/>
              <a:t>Trinh Nguyen</a:t>
            </a:r>
          </a:p>
        </p:txBody>
      </p:sp>
      <p:pic>
        <p:nvPicPr>
          <p:cNvPr id="1026" name="Picture 2" descr="Logos | Brand Communications Guide">
            <a:extLst>
              <a:ext uri="{FF2B5EF4-FFF2-40B4-BE49-F238E27FC236}">
                <a16:creationId xmlns:a16="http://schemas.microsoft.com/office/drawing/2014/main" id="{8CA87495-14AA-4159-BB5F-CA7F6E6A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591" y="964978"/>
            <a:ext cx="1787712" cy="18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dfw logo small 1 – CDFW News">
            <a:extLst>
              <a:ext uri="{FF2B5EF4-FFF2-40B4-BE49-F238E27FC236}">
                <a16:creationId xmlns:a16="http://schemas.microsoft.com/office/drawing/2014/main" id="{D2F0CD74-B3D7-4E47-870C-9D01F305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53" y="3596135"/>
            <a:ext cx="1779494" cy="23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47AA90-3B16-41AF-99EC-5DDD5BC6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066986"/>
            <a:ext cx="2238281" cy="267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44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731F57B-BC45-4D6D-B7A5-713A31B8BC73}"/>
              </a:ext>
            </a:extLst>
          </p:cNvPr>
          <p:cNvSpPr/>
          <p:nvPr/>
        </p:nvSpPr>
        <p:spPr>
          <a:xfrm>
            <a:off x="5030584" y="3915267"/>
            <a:ext cx="5128261" cy="2862233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24C00-0D5F-47CD-A82A-6AD54200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9DD1-7048-4E43-9F23-1D050D5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9642"/>
          </a:xfrm>
        </p:spPr>
        <p:txBody>
          <a:bodyPr/>
          <a:lstStyle/>
          <a:p>
            <a:r>
              <a:rPr lang="en-US" dirty="0"/>
              <a:t>Start with unmanipulated exported Access tables</a:t>
            </a:r>
          </a:p>
          <a:p>
            <a:r>
              <a:rPr lang="en-US" dirty="0"/>
              <a:t>Reproduce queries and data manipulations in R</a:t>
            </a:r>
          </a:p>
          <a:p>
            <a:r>
              <a:rPr lang="en-US" dirty="0"/>
              <a:t>Combine datasets without introducing biases</a:t>
            </a:r>
          </a:p>
          <a:p>
            <a:r>
              <a:rPr lang="en-US" dirty="0"/>
              <a:t>Build package that will be useful for future efforts</a:t>
            </a:r>
          </a:p>
        </p:txBody>
      </p:sp>
      <p:pic>
        <p:nvPicPr>
          <p:cNvPr id="2050" name="Picture 2" descr="Image result for microsoft access">
            <a:extLst>
              <a:ext uri="{FF2B5EF4-FFF2-40B4-BE49-F238E27FC236}">
                <a16:creationId xmlns:a16="http://schemas.microsoft.com/office/drawing/2014/main" id="{268FF262-68F2-4999-ACA0-2EB45FE2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34" y="4279122"/>
            <a:ext cx="663892" cy="6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microsoft access">
            <a:extLst>
              <a:ext uri="{FF2B5EF4-FFF2-40B4-BE49-F238E27FC236}">
                <a16:creationId xmlns:a16="http://schemas.microsoft.com/office/drawing/2014/main" id="{30401772-C2FC-47EE-9707-E01BE0D4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34" y="6040356"/>
            <a:ext cx="663892" cy="6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microsoft access">
            <a:extLst>
              <a:ext uri="{FF2B5EF4-FFF2-40B4-BE49-F238E27FC236}">
                <a16:creationId xmlns:a16="http://schemas.microsoft.com/office/drawing/2014/main" id="{E8F5D6CC-9658-4016-8D94-59919318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534" y="5159739"/>
            <a:ext cx="663892" cy="6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3D2636-5DB2-497E-9546-3AD8F299F181}"/>
              </a:ext>
            </a:extLst>
          </p:cNvPr>
          <p:cNvCxnSpPr>
            <a:cxnSpLocks/>
            <a:stCxn id="2050" idx="3"/>
            <a:endCxn id="9" idx="1"/>
          </p:cNvCxnSpPr>
          <p:nvPr/>
        </p:nvCxnSpPr>
        <p:spPr>
          <a:xfrm flipV="1">
            <a:off x="3750426" y="4602912"/>
            <a:ext cx="1280158" cy="2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 descr="Database">
            <a:extLst>
              <a:ext uri="{FF2B5EF4-FFF2-40B4-BE49-F238E27FC236}">
                <a16:creationId xmlns:a16="http://schemas.microsoft.com/office/drawing/2014/main" id="{6FA6BA4F-930B-406E-ABB8-5968057A4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0584" y="4255771"/>
            <a:ext cx="694281" cy="694281"/>
          </a:xfrm>
          <a:prstGeom prst="rect">
            <a:avLst/>
          </a:prstGeom>
        </p:spPr>
      </p:pic>
      <p:pic>
        <p:nvPicPr>
          <p:cNvPr id="10" name="Content Placeholder 4" descr="Database">
            <a:extLst>
              <a:ext uri="{FF2B5EF4-FFF2-40B4-BE49-F238E27FC236}">
                <a16:creationId xmlns:a16="http://schemas.microsoft.com/office/drawing/2014/main" id="{F42E3FA1-CD92-4859-8F5D-9B0EA8DA2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0584" y="6018332"/>
            <a:ext cx="694281" cy="694281"/>
          </a:xfrm>
          <a:prstGeom prst="rect">
            <a:avLst/>
          </a:prstGeom>
        </p:spPr>
      </p:pic>
      <p:pic>
        <p:nvPicPr>
          <p:cNvPr id="11" name="Content Placeholder 4" descr="Database">
            <a:extLst>
              <a:ext uri="{FF2B5EF4-FFF2-40B4-BE49-F238E27FC236}">
                <a16:creationId xmlns:a16="http://schemas.microsoft.com/office/drawing/2014/main" id="{C7F05569-674D-4C5B-A743-712B7358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0585" y="5139275"/>
            <a:ext cx="694281" cy="6942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E89F85-6244-4247-A419-9CD37A7843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750426" y="5486416"/>
            <a:ext cx="12801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C90F3-69AB-4117-88CD-ACE494C09CB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750426" y="6365473"/>
            <a:ext cx="1280158" cy="1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2F2FA8-99B3-4456-BDCA-D73111B599DF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5724865" y="4598464"/>
            <a:ext cx="1205617" cy="4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A3C835-BCFA-46C4-8F35-B9A405C3949B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5724866" y="5481968"/>
            <a:ext cx="1205617" cy="4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DDDEC9-1A8A-4518-9486-3386259AC1F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5724865" y="6361025"/>
            <a:ext cx="1205617" cy="4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Database">
            <a:extLst>
              <a:ext uri="{FF2B5EF4-FFF2-40B4-BE49-F238E27FC236}">
                <a16:creationId xmlns:a16="http://schemas.microsoft.com/office/drawing/2014/main" id="{5FEB31DD-CF22-4184-86D5-5336BE39E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0482" y="4251323"/>
            <a:ext cx="694281" cy="694281"/>
          </a:xfrm>
          <a:prstGeom prst="rect">
            <a:avLst/>
          </a:prstGeom>
        </p:spPr>
      </p:pic>
      <p:pic>
        <p:nvPicPr>
          <p:cNvPr id="30" name="Content Placeholder 4" descr="Database">
            <a:extLst>
              <a:ext uri="{FF2B5EF4-FFF2-40B4-BE49-F238E27FC236}">
                <a16:creationId xmlns:a16="http://schemas.microsoft.com/office/drawing/2014/main" id="{E79D9A0C-77C4-48F5-BC8D-2DBA4C1DE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0482" y="6013884"/>
            <a:ext cx="694281" cy="694281"/>
          </a:xfrm>
          <a:prstGeom prst="rect">
            <a:avLst/>
          </a:prstGeom>
        </p:spPr>
      </p:pic>
      <p:pic>
        <p:nvPicPr>
          <p:cNvPr id="31" name="Content Placeholder 4" descr="Database">
            <a:extLst>
              <a:ext uri="{FF2B5EF4-FFF2-40B4-BE49-F238E27FC236}">
                <a16:creationId xmlns:a16="http://schemas.microsoft.com/office/drawing/2014/main" id="{E1291D2B-A5E4-4520-AECB-28629863F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0483" y="5134827"/>
            <a:ext cx="694281" cy="694281"/>
          </a:xfrm>
          <a:prstGeom prst="rect">
            <a:avLst/>
          </a:prstGeom>
        </p:spPr>
      </p:pic>
      <p:pic>
        <p:nvPicPr>
          <p:cNvPr id="2052" name="Picture 4" descr="The Comprehensive R Archive Network">
            <a:extLst>
              <a:ext uri="{FF2B5EF4-FFF2-40B4-BE49-F238E27FC236}">
                <a16:creationId xmlns:a16="http://schemas.microsoft.com/office/drawing/2014/main" id="{A066D079-A583-494F-97C3-B4F1B3BB1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48" y="4067303"/>
            <a:ext cx="574451" cy="4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The Comprehensive R Archive Network">
            <a:extLst>
              <a:ext uri="{FF2B5EF4-FFF2-40B4-BE49-F238E27FC236}">
                <a16:creationId xmlns:a16="http://schemas.microsoft.com/office/drawing/2014/main" id="{80862D1E-78CC-4C31-8904-273062D7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47" y="4950807"/>
            <a:ext cx="574451" cy="4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The Comprehensive R Archive Network">
            <a:extLst>
              <a:ext uri="{FF2B5EF4-FFF2-40B4-BE49-F238E27FC236}">
                <a16:creationId xmlns:a16="http://schemas.microsoft.com/office/drawing/2014/main" id="{7595A366-532D-441E-9A53-74FF9CB49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47" y="5829108"/>
            <a:ext cx="574451" cy="4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CA620C-FD67-4670-971A-ACD795BB73B7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624763" y="4598464"/>
            <a:ext cx="1378358" cy="809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9D3AB1-4E81-40D0-B5D2-17C6522B397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624764" y="5481968"/>
            <a:ext cx="13430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E20E99-BC78-4565-A2F6-8348399AB522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624763" y="5555333"/>
            <a:ext cx="1378358" cy="805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Database">
            <a:extLst>
              <a:ext uri="{FF2B5EF4-FFF2-40B4-BE49-F238E27FC236}">
                <a16:creationId xmlns:a16="http://schemas.microsoft.com/office/drawing/2014/main" id="{2DD6EB7B-706A-41CA-99FC-DC22418BD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5993" y="4745350"/>
            <a:ext cx="1487621" cy="14876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A6BA68C-13EB-4DFF-B49A-97808B852990}"/>
              </a:ext>
            </a:extLst>
          </p:cNvPr>
          <p:cNvSpPr txBox="1"/>
          <p:nvPr/>
        </p:nvSpPr>
        <p:spPr>
          <a:xfrm>
            <a:off x="8514797" y="4067303"/>
            <a:ext cx="158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data package</a:t>
            </a: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FE1BDA3F-B4D3-4D57-9AF2-CA61D279D82A}"/>
              </a:ext>
            </a:extLst>
          </p:cNvPr>
          <p:cNvSpPr/>
          <p:nvPr/>
        </p:nvSpPr>
        <p:spPr>
          <a:xfrm>
            <a:off x="1615095" y="4178540"/>
            <a:ext cx="1318386" cy="799271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 Midwater Trawl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E8A5B9-625F-4F4B-878F-D5031D3B4125}"/>
              </a:ext>
            </a:extLst>
          </p:cNvPr>
          <p:cNvSpPr/>
          <p:nvPr/>
        </p:nvSpPr>
        <p:spPr>
          <a:xfrm>
            <a:off x="1722534" y="5089524"/>
            <a:ext cx="1103509" cy="7992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Bay Study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AC4DA2-0237-46E2-AD99-84ADD84EA247}"/>
              </a:ext>
            </a:extLst>
          </p:cNvPr>
          <p:cNvSpPr/>
          <p:nvPr/>
        </p:nvSpPr>
        <p:spPr>
          <a:xfrm>
            <a:off x="1705053" y="5948727"/>
            <a:ext cx="1138470" cy="824593"/>
          </a:xfrm>
          <a:prstGeom prst="rect">
            <a:avLst/>
          </a:prstGeom>
          <a:solidFill>
            <a:srgbClr val="0201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Suisun Marsh Fish Study</a:t>
            </a:r>
          </a:p>
        </p:txBody>
      </p:sp>
    </p:spTree>
    <p:extLst>
      <p:ext uri="{BB962C8B-B14F-4D97-AF65-F5344CB8AC3E}">
        <p14:creationId xmlns:p14="http://schemas.microsoft.com/office/powerpoint/2010/main" val="26979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 uiExpand="1" build="p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610B-BD81-416D-9711-3E4B6822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1A79-74DB-40BF-A32B-AF802984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environmental variables (temperature, conductivity, Secchi depth, etc.)</a:t>
            </a:r>
          </a:p>
          <a:p>
            <a:r>
              <a:rPr lang="en-US" dirty="0"/>
              <a:t>Sampling effort (</a:t>
            </a:r>
            <a:r>
              <a:rPr lang="en-US"/>
              <a:t>tow area or </a:t>
            </a:r>
            <a:r>
              <a:rPr lang="en-US" dirty="0"/>
              <a:t>tow volume)</a:t>
            </a:r>
          </a:p>
          <a:p>
            <a:r>
              <a:rPr lang="en-US" dirty="0"/>
              <a:t>Fish lengths</a:t>
            </a:r>
          </a:p>
          <a:p>
            <a:r>
              <a:rPr lang="en-US" dirty="0"/>
              <a:t>Adjusted length frequency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1A6BC2-DEF2-46A3-A5F0-37C6279B713B}"/>
              </a:ext>
            </a:extLst>
          </p:cNvPr>
          <p:cNvGrpSpPr/>
          <p:nvPr/>
        </p:nvGrpSpPr>
        <p:grpSpPr>
          <a:xfrm>
            <a:off x="6000002" y="3210487"/>
            <a:ext cx="6249147" cy="3101413"/>
            <a:chOff x="5157320" y="3210487"/>
            <a:chExt cx="6249147" cy="31014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0E706A-0F75-4ACD-9BD7-71A5DCEECFF5}"/>
                </a:ext>
              </a:extLst>
            </p:cNvPr>
            <p:cNvGrpSpPr/>
            <p:nvPr/>
          </p:nvGrpSpPr>
          <p:grpSpPr>
            <a:xfrm>
              <a:off x="5157320" y="3225216"/>
              <a:ext cx="6249147" cy="3086684"/>
              <a:chOff x="4655296" y="4038368"/>
              <a:chExt cx="6249147" cy="308668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964A13D-E780-4E84-8785-81B38660AC89}"/>
                  </a:ext>
                </a:extLst>
              </p:cNvPr>
              <p:cNvSpPr/>
              <p:nvPr/>
            </p:nvSpPr>
            <p:spPr>
              <a:xfrm>
                <a:off x="7051860" y="4159624"/>
                <a:ext cx="452718" cy="41237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F9E929-1F2D-4D31-814A-696262F87744}"/>
                  </a:ext>
                </a:extLst>
              </p:cNvPr>
              <p:cNvSpPr/>
              <p:nvPr/>
            </p:nvSpPr>
            <p:spPr>
              <a:xfrm>
                <a:off x="7553138" y="4038368"/>
                <a:ext cx="514722" cy="28262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53D645C-0B5D-43D9-BD17-196955C33A43}"/>
                  </a:ext>
                </a:extLst>
              </p:cNvPr>
              <p:cNvSpPr/>
              <p:nvPr/>
            </p:nvSpPr>
            <p:spPr>
              <a:xfrm>
                <a:off x="7553138" y="4389765"/>
                <a:ext cx="514722" cy="28262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B357F3-2D18-422D-A4A9-E50125612727}"/>
                  </a:ext>
                </a:extLst>
              </p:cNvPr>
              <p:cNvSpPr/>
              <p:nvPr/>
            </p:nvSpPr>
            <p:spPr>
              <a:xfrm>
                <a:off x="6095625" y="4159624"/>
                <a:ext cx="657412" cy="4960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D9EA31-22CF-4F57-98DD-2B8B0144BF7A}"/>
                  </a:ext>
                </a:extLst>
              </p:cNvPr>
              <p:cNvSpPr txBox="1"/>
              <p:nvPr/>
            </p:nvSpPr>
            <p:spPr>
              <a:xfrm>
                <a:off x="4655296" y="4912659"/>
                <a:ext cx="20977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Adjusted frequency for each </a:t>
                </a:r>
                <a:r>
                  <a:rPr lang="en-US" b="1" dirty="0"/>
                  <a:t>l</a:t>
                </a:r>
                <a:r>
                  <a:rPr lang="en-US" dirty="0"/>
                  <a:t>ength, </a:t>
                </a:r>
                <a:r>
                  <a:rPr lang="en-US" b="1" dirty="0"/>
                  <a:t>t</a:t>
                </a:r>
                <a:r>
                  <a:rPr lang="en-US" dirty="0"/>
                  <a:t>axa, and </a:t>
                </a:r>
                <a:r>
                  <a:rPr lang="en-US" b="1" dirty="0"/>
                  <a:t>s</a:t>
                </a:r>
                <a:r>
                  <a:rPr lang="en-US" dirty="0"/>
                  <a:t>ample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7DF0D9-F4F8-4174-9E08-166FB551BF2E}"/>
                  </a:ext>
                </a:extLst>
              </p:cNvPr>
              <p:cNvSpPr txBox="1"/>
              <p:nvPr/>
            </p:nvSpPr>
            <p:spPr>
              <a:xfrm>
                <a:off x="6546850" y="5509261"/>
                <a:ext cx="17182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number fish for each </a:t>
                </a:r>
                <a:r>
                  <a:rPr lang="en-US" b="1" dirty="0"/>
                  <a:t>t</a:t>
                </a:r>
                <a:r>
                  <a:rPr lang="en-US" dirty="0"/>
                  <a:t>axa and </a:t>
                </a:r>
                <a:r>
                  <a:rPr lang="en-US" b="1" dirty="0"/>
                  <a:t>s</a:t>
                </a:r>
                <a:r>
                  <a:rPr lang="en-US" dirty="0"/>
                  <a:t>ample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9556B6-A42F-4CDE-AD4F-B4301B519D61}"/>
                  </a:ext>
                </a:extLst>
              </p:cNvPr>
              <p:cNvSpPr txBox="1"/>
              <p:nvPr/>
            </p:nvSpPr>
            <p:spPr>
              <a:xfrm>
                <a:off x="9538819" y="4159624"/>
                <a:ext cx="13656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fish for each </a:t>
                </a:r>
                <a:r>
                  <a:rPr lang="en-US" b="1" dirty="0"/>
                  <a:t>l</a:t>
                </a:r>
                <a:r>
                  <a:rPr lang="en-US" dirty="0"/>
                  <a:t>ength, </a:t>
                </a:r>
                <a:r>
                  <a:rPr lang="en-US" b="1" dirty="0"/>
                  <a:t>t</a:t>
                </a:r>
                <a:r>
                  <a:rPr lang="en-US" dirty="0"/>
                  <a:t>axa and </a:t>
                </a:r>
                <a:r>
                  <a:rPr lang="en-US" b="1" dirty="0"/>
                  <a:t>s</a:t>
                </a:r>
                <a:r>
                  <a:rPr lang="en-US" dirty="0"/>
                  <a:t>ample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4AA5AB-EDA4-4D0F-A96D-891B1DF687C6}"/>
                  </a:ext>
                </a:extLst>
              </p:cNvPr>
              <p:cNvSpPr txBox="1"/>
              <p:nvPr/>
            </p:nvSpPr>
            <p:spPr>
              <a:xfrm>
                <a:off x="8856007" y="5647724"/>
                <a:ext cx="136562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measured fish for each </a:t>
                </a:r>
                <a:r>
                  <a:rPr lang="en-US" b="1" dirty="0"/>
                  <a:t>t</a:t>
                </a:r>
                <a:r>
                  <a:rPr lang="en-US" dirty="0"/>
                  <a:t>axa and </a:t>
                </a:r>
                <a:r>
                  <a:rPr lang="en-US" b="1" dirty="0"/>
                  <a:t>s</a:t>
                </a:r>
                <a:r>
                  <a:rPr lang="en-US" dirty="0"/>
                  <a:t>ample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9634939-B7A4-4CF2-A97E-DFC89082864A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8067860" y="4179678"/>
                <a:ext cx="1470959" cy="580111"/>
              </a:xfrm>
              <a:prstGeom prst="straightConnector1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4553E16-B700-4D5B-A751-0328A30A9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95501" y="4695096"/>
                <a:ext cx="772460" cy="977543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98B039B-8065-43F3-8B66-C9414AABEF4A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7278219" y="4615854"/>
                <a:ext cx="127748" cy="893407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E5C78DB-AEF4-4F36-B629-C9667EE52666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5704167" y="4695096"/>
                <a:ext cx="337670" cy="217563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FFC828-19A7-4E1F-8E42-D5A4C60DF513}"/>
                    </a:ext>
                  </a:extLst>
                </p:cNvPr>
                <p:cNvSpPr txBox="1"/>
                <p:nvPr/>
              </p:nvSpPr>
              <p:spPr>
                <a:xfrm>
                  <a:off x="6095625" y="3210487"/>
                  <a:ext cx="2724525" cy="6967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FFC828-19A7-4E1F-8E42-D5A4C60DF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625" y="3210487"/>
                  <a:ext cx="2724525" cy="6967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903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DD56-3740-4D32-812B-4AEBCC7B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224 taxa and 22,880,411 total fish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A1817-0945-4CF4-B819-F8B93BCE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4220"/>
            <a:ext cx="12192000" cy="460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9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1DF7-7026-41F8-BB0D-DDA28236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E32D-5A76-4655-9EC5-4A5A55C2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dataset is quite large! &gt;</a:t>
            </a:r>
            <a:r>
              <a:rPr lang="en-US">
                <a:cs typeface="Calibri"/>
              </a:rPr>
              <a:t>40</a:t>
            </a:r>
            <a:r>
              <a:rPr lang="en-US" dirty="0">
                <a:cs typeface="Calibri"/>
              </a:rPr>
              <a:t> million rows, and 22 variables</a:t>
            </a:r>
          </a:p>
          <a:p>
            <a:r>
              <a:rPr lang="en-US" dirty="0">
                <a:cs typeface="Calibri"/>
              </a:rPr>
              <a:t>Currently, it is split into two primary data tables</a:t>
            </a:r>
          </a:p>
          <a:p>
            <a:pPr lvl="1"/>
            <a:r>
              <a:rPr lang="en-US" dirty="0">
                <a:cs typeface="Calibri"/>
              </a:rPr>
              <a:t>Fish: length, count, taxa</a:t>
            </a:r>
          </a:p>
          <a:p>
            <a:pPr lvl="1"/>
            <a:r>
              <a:rPr lang="en-US" dirty="0">
                <a:cs typeface="Calibri"/>
              </a:rPr>
              <a:t>Sample information: station, </a:t>
            </a:r>
            <a:r>
              <a:rPr lang="en-US" dirty="0" err="1">
                <a:cs typeface="Calibri"/>
              </a:rPr>
              <a:t>lat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lon</a:t>
            </a:r>
            <a:r>
              <a:rPr lang="en-US" dirty="0">
                <a:cs typeface="Calibri"/>
              </a:rPr>
              <a:t>, environmental variables, tow information</a:t>
            </a: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BCEEEA8-D8FE-4143-8B44-E5C42E9ED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76" y="4062384"/>
            <a:ext cx="1382935" cy="1604899"/>
          </a:xfrm>
          <a:prstGeom prst="rect">
            <a:avLst/>
          </a:prstGeom>
        </p:spPr>
      </p:pic>
      <p:pic>
        <p:nvPicPr>
          <p:cNvPr id="10" name="Picture 10" descr="pngaaa.com-1525764.png">
            <a:extLst>
              <a:ext uri="{FF2B5EF4-FFF2-40B4-BE49-F238E27FC236}">
                <a16:creationId xmlns:a16="http://schemas.microsoft.com/office/drawing/2014/main" id="{882C972E-84BA-4B90-9CD8-5AEB7ED1A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930" y="4350548"/>
            <a:ext cx="1332557" cy="1028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DB561B-462F-4AA5-98C2-F359329AB962}"/>
              </a:ext>
            </a:extLst>
          </p:cNvPr>
          <p:cNvSpPr txBox="1"/>
          <p:nvPr/>
        </p:nvSpPr>
        <p:spPr>
          <a:xfrm>
            <a:off x="7148945" y="442841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/>
              <a:t>filter()</a:t>
            </a:r>
            <a:endParaRPr lang="en-US" i="1" dirty="0">
              <a:cs typeface="Calibri"/>
            </a:endParaRPr>
          </a:p>
          <a:p>
            <a:r>
              <a:rPr lang="en-US" i="1" dirty="0" err="1">
                <a:cs typeface="Calibri"/>
              </a:rPr>
              <a:t>left_join</a:t>
            </a:r>
            <a:r>
              <a:rPr lang="en-US" i="1" dirty="0">
                <a:cs typeface="Calibri"/>
              </a:rPr>
              <a:t>()</a:t>
            </a:r>
          </a:p>
          <a:p>
            <a:r>
              <a:rPr lang="en-US" i="1" dirty="0" err="1">
                <a:cs typeface="Calibri"/>
              </a:rPr>
              <a:t>group_by</a:t>
            </a:r>
            <a:r>
              <a:rPr lang="en-US" i="1" dirty="0">
                <a:cs typeface="Calibri"/>
              </a:rPr>
              <a:t>()</a:t>
            </a:r>
          </a:p>
          <a:p>
            <a:r>
              <a:rPr lang="en-US" i="1" dirty="0">
                <a:cs typeface="Calibri"/>
              </a:rPr>
              <a:t>summarize()</a:t>
            </a:r>
          </a:p>
        </p:txBody>
      </p:sp>
    </p:spTree>
    <p:extLst>
      <p:ext uri="{BB962C8B-B14F-4D97-AF65-F5344CB8AC3E}">
        <p14:creationId xmlns:p14="http://schemas.microsoft.com/office/powerpoint/2010/main" val="298320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4DB1-DB32-49E9-A519-642A9ABB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package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1B3CD4-EE59-48F3-9CC0-788B25E0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31" y="1809371"/>
            <a:ext cx="37636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 package </a:t>
            </a:r>
            <a:r>
              <a:rPr lang="en-US"/>
              <a:t>accesses archived data</a:t>
            </a:r>
          </a:p>
          <a:p>
            <a:r>
              <a:rPr lang="en-US" dirty="0"/>
              <a:t>Online for transparency</a:t>
            </a:r>
            <a:endParaRPr lang="en-US">
              <a:cs typeface="Calibri"/>
            </a:endParaRPr>
          </a:p>
          <a:p>
            <a:r>
              <a:rPr lang="en-US" dirty="0"/>
              <a:t>Archived for reproducibility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Local cache and special functions for efficiency</a:t>
            </a:r>
          </a:p>
        </p:txBody>
      </p:sp>
      <p:pic>
        <p:nvPicPr>
          <p:cNvPr id="3" name="Picture 3" descr="Screen Shot 2022-01-19 at 2.59.17 PM.png">
            <a:extLst>
              <a:ext uri="{FF2B5EF4-FFF2-40B4-BE49-F238E27FC236}">
                <a16:creationId xmlns:a16="http://schemas.microsoft.com/office/drawing/2014/main" id="{6DC81608-4A51-437C-AF6E-4872188F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47" y="1686429"/>
            <a:ext cx="6513094" cy="354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2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EC06-8E74-41FE-AB71-4856AAD1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Working with the data – </a:t>
            </a:r>
            <a:r>
              <a:rPr lang="en-US">
                <a:cs typeface="Calibri Light"/>
              </a:rPr>
              <a:t>a comparison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368B6-CC9F-4669-B5C1-949EB391DA66}"/>
              </a:ext>
            </a:extLst>
          </p:cNvPr>
          <p:cNvSpPr txBox="1"/>
          <p:nvPr/>
        </p:nvSpPr>
        <p:spPr>
          <a:xfrm>
            <a:off x="8176303" y="2137143"/>
            <a:ext cx="4267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Duration: 19 seconds</a:t>
            </a:r>
            <a:endParaRPr lang="en-US" sz="2400" b="1">
              <a:cs typeface="Calibri"/>
            </a:endParaRPr>
          </a:p>
          <a:p>
            <a:r>
              <a:rPr lang="en-US" sz="2400" b="1">
                <a:cs typeface="Calibri"/>
              </a:rPr>
              <a:t>Memory required: 1.73 GB</a:t>
            </a:r>
            <a:endParaRPr lang="en-US" sz="24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E1110-5A9E-4F68-9C7B-0579F12C6041}"/>
              </a:ext>
            </a:extLst>
          </p:cNvPr>
          <p:cNvSpPr txBox="1"/>
          <p:nvPr/>
        </p:nvSpPr>
        <p:spPr>
          <a:xfrm>
            <a:off x="7988077" y="4743220"/>
            <a:ext cx="4267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Duration: 11.1 seconds</a:t>
            </a:r>
            <a:endParaRPr lang="en-US" sz="2400" b="1">
              <a:cs typeface="Calibri"/>
            </a:endParaRPr>
          </a:p>
          <a:p>
            <a:r>
              <a:rPr lang="en-US" sz="2400" b="1">
                <a:cs typeface="Calibri"/>
              </a:rPr>
              <a:t>Memory required: 180 MB</a:t>
            </a:r>
            <a:endParaRPr lang="en-US" sz="2400">
              <a:cs typeface="Calibri"/>
            </a:endParaRPr>
          </a:p>
        </p:txBody>
      </p:sp>
      <p:pic>
        <p:nvPicPr>
          <p:cNvPr id="5" name="Picture 5" descr="Screen Shot 2022-01-19 at 2.39.42 PM.png">
            <a:extLst>
              <a:ext uri="{FF2B5EF4-FFF2-40B4-BE49-F238E27FC236}">
                <a16:creationId xmlns:a16="http://schemas.microsoft.com/office/drawing/2014/main" id="{035E8877-F4A8-4230-817D-B7E0456E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94" y="4348043"/>
            <a:ext cx="7401464" cy="1624810"/>
          </a:xfrm>
          <a:prstGeom prst="rect">
            <a:avLst/>
          </a:prstGeom>
        </p:spPr>
      </p:pic>
      <p:pic>
        <p:nvPicPr>
          <p:cNvPr id="8" name="Picture 9" descr="Screen Shot 2022-01-19 at 4.49.05 PM.png">
            <a:extLst>
              <a:ext uri="{FF2B5EF4-FFF2-40B4-BE49-F238E27FC236}">
                <a16:creationId xmlns:a16="http://schemas.microsoft.com/office/drawing/2014/main" id="{1D758A8C-B73D-436D-A2F5-91688E78E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276" y="1954608"/>
            <a:ext cx="7409727" cy="124792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3CD875-823C-47C2-AB94-8D49F7901811}"/>
              </a:ext>
            </a:extLst>
          </p:cNvPr>
          <p:cNvSpPr txBox="1"/>
          <p:nvPr/>
        </p:nvSpPr>
        <p:spPr>
          <a:xfrm>
            <a:off x="345311" y="1531715"/>
            <a:ext cx="34617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Usual methods, with local </a:t>
            </a:r>
            <a:r>
              <a:rPr lang="en-US" err="1"/>
              <a:t>csvs</a:t>
            </a:r>
            <a:endParaRPr lang="en-US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58AE-BA05-4B06-AC46-74450DF436C0}"/>
              </a:ext>
            </a:extLst>
          </p:cNvPr>
          <p:cNvSpPr txBox="1"/>
          <p:nvPr/>
        </p:nvSpPr>
        <p:spPr>
          <a:xfrm>
            <a:off x="345310" y="3914170"/>
            <a:ext cx="34617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Using the </a:t>
            </a:r>
            <a:r>
              <a:rPr lang="en-US" err="1"/>
              <a:t>deltafish</a:t>
            </a:r>
            <a:r>
              <a:rPr lang="en-US"/>
              <a:t> package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76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AB31773B3D64A955B79DCECF3D75D" ma:contentTypeVersion="11" ma:contentTypeDescription="Create a new document." ma:contentTypeScope="" ma:versionID="2078a7c437835ce6ccc54ed572140080">
  <xsd:schema xmlns:xsd="http://www.w3.org/2001/XMLSchema" xmlns:xs="http://www.w3.org/2001/XMLSchema" xmlns:p="http://schemas.microsoft.com/office/2006/metadata/properties" xmlns:ns2="1812b7d3-e7a1-454a-96a7-d89f9c45d61a" xmlns:ns3="6a4f18d6-d02c-47de-8192-877c1ae6ba95" targetNamespace="http://schemas.microsoft.com/office/2006/metadata/properties" ma:root="true" ma:fieldsID="b5cdadb961a881ff75adc1ded15049d8" ns2:_="" ns3:_="">
    <xsd:import namespace="1812b7d3-e7a1-454a-96a7-d89f9c45d61a"/>
    <xsd:import namespace="6a4f18d6-d02c-47de-8192-877c1ae6b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2b7d3-e7a1-454a-96a7-d89f9c45d6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4f18d6-d02c-47de-8192-877c1ae6ba9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AB14E1-55FE-4D74-BF09-6AE597CA02A5}">
  <ds:schemaRefs>
    <ds:schemaRef ds:uri="1812b7d3-e7a1-454a-96a7-d89f9c45d61a"/>
    <ds:schemaRef ds:uri="6a4f18d6-d02c-47de-8192-877c1ae6ba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A053D0-4EF1-4444-AEE0-4359C5E28C54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6a4f18d6-d02c-47de-8192-877c1ae6ba95"/>
    <ds:schemaRef ds:uri="1812b7d3-e7a1-454a-96a7-d89f9c45d61a"/>
  </ds:schemaRefs>
</ds:datastoreItem>
</file>

<file path=customXml/itemProps3.xml><?xml version="1.0" encoding="utf-8"?>
<ds:datastoreItem xmlns:ds="http://schemas.openxmlformats.org/officeDocument/2006/customXml" ds:itemID="{C4174936-9549-476C-8597-257558F12F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3033</TotalTime>
  <Words>466</Words>
  <Application>Microsoft Office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An accessible, integrated database of 9 (and counting) fish surveys in the Bay-Delta</vt:lpstr>
      <vt:lpstr>Data integration is time-intensive</vt:lpstr>
      <vt:lpstr>We* integrated 9 fish surveys so you don’t have to</vt:lpstr>
      <vt:lpstr>Data integration process</vt:lpstr>
      <vt:lpstr>Variables included</vt:lpstr>
      <vt:lpstr>224 taxa and 22,880,411 total fish</vt:lpstr>
      <vt:lpstr>About the database</vt:lpstr>
      <vt:lpstr>R package</vt:lpstr>
      <vt:lpstr>Working with the data – a comparison</vt:lpstr>
      <vt:lpstr>How it works</vt:lpstr>
      <vt:lpstr>Limitations</vt:lpstr>
      <vt:lpstr>Next steps</vt:lpstr>
      <vt:lpstr>Acknowledgements</vt:lpstr>
      <vt:lpstr>Questions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accessible, integrated database of 9 (and counting) fish surveys in the Bay-Delta</dc:title>
  <dc:creator>Bashevkin, Sam@DeltaCouncil</dc:creator>
  <cp:lastModifiedBy>Bashevkin, Sam@DeltaCouncil</cp:lastModifiedBy>
  <cp:revision>2</cp:revision>
  <dcterms:created xsi:type="dcterms:W3CDTF">2022-01-12T22:58:32Z</dcterms:created>
  <dcterms:modified xsi:type="dcterms:W3CDTF">2022-02-10T22:55:39Z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0x0101008ECAB31773B3D64A955B79DCECF3D75D</vt:lpwstr>
  </property>
</Properties>
</file>