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2" r:id="rId10"/>
    <p:sldId id="268" r:id="rId11"/>
    <p:sldId id="264" r:id="rId12"/>
    <p:sldId id="266" r:id="rId13"/>
    <p:sldId id="26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2356" autoAdjust="0"/>
  </p:normalViewPr>
  <p:slideViewPr>
    <p:cSldViewPr snapToGrid="0">
      <p:cViewPr varScale="1">
        <p:scale>
          <a:sx n="52" d="100"/>
          <a:sy n="52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B76B9-92A0-4E7D-92F5-6C741A11D63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B2FC7-9DC2-4590-8470-E27094A2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code are you using? What packages are involved? What are you trying to do with it? I honestly don’t even have time to 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7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Better. You have told the reader exactly which function you are having trouble with and what you are trying to do. But this still doesn’t tell us enough to help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5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Better. Now we know exactly what you tried and your exact error message. In this case, I can see your mistake without running the code. You are missing the “cols” part of the function call.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8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it might be a little harder to figure out your problem. I really can’t help you without seeing our data and trying the code myself.</a:t>
            </a:r>
          </a:p>
          <a:p>
            <a:endParaRPr lang="en-US" dirty="0"/>
          </a:p>
          <a:p>
            <a:r>
              <a:rPr lang="en-US" dirty="0"/>
              <a:t>Notice, I barely have enough room for the cat meme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Sorry, I couldn’t find a cat for this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7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probably mean </a:t>
            </a:r>
            <a:r>
              <a:rPr lang="en-US" dirty="0" err="1"/>
              <a:t>subsetting</a:t>
            </a:r>
            <a:r>
              <a:rPr lang="en-US" dirty="0"/>
              <a:t> just a small part of the larger project you are working on. Don’t make a helper slog through 500 lines of code if you are only having trouble with a small section!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B2FC7-9DC2-4590-8470-E27094A2EB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0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2CE9-E256-4A28-AE39-D2424A163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A0B3-A6EF-4715-A208-FF5ABC1C6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9169-7004-4C9E-A0D6-D6DC29CE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EB5C-7FD9-4CDD-82D2-139C1FAF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BFCD1-0476-4728-8BE4-C320B002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7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AD82-3A96-4B24-826F-996EFFB8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F6D3C-3F96-47D6-9020-13A65272C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970F-06AB-40B7-9A0E-7D33F311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4217-3585-4AE6-9461-2A255D9F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AA2E-1454-477E-A3AD-C6A5D39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7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70ECD-A0B3-4626-9CDC-FB5398956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3E6BB-D6E0-411D-9F28-C60E3D715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FC5C-BD7B-4850-BC02-F1E5BA94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3B72-8D47-4ADC-A6D3-CA81A11D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92E30-66F5-4D8A-B90B-550FBBFD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7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0FF1-C6DB-47A3-A2F6-DD8EBAD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D072-E678-4ED0-A09C-890C281B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CED7A-5243-4E23-AEEB-2C87E91D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234CC-4D5D-49E4-ACB0-1D86DF14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D8F4-AE98-4966-828E-D8B3CDBC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B3B2-AF11-458A-B976-E84C674D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0EA4-FD09-4098-A303-481482DDF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8611-DD67-47F8-A6EC-F1D9EDA4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BE42-E006-4DC3-A9A6-38A8D23F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CDAAB-BCEF-4C1F-83CA-7487EF20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F0CD-35E7-44CF-968C-442B48BB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5A27C-9B2E-4603-B053-E940485EF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51C40-113D-4981-9F1D-EDC051C53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D6C0F-3446-42CE-B3F0-5D7CADE4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C12EB-2146-4D07-A2DD-F81DA596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B6140-B2AD-4BDF-AA4D-71B7E431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EE99-8ABE-44DB-AAB4-836117B3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EECF3-25A0-4EE6-8C23-0021462C3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DCC04-8A91-4AF3-A402-3C45D3254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F9EF5-1C55-48F0-B6D5-3785A11BF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8365E-445C-44E0-BBC8-1835AA41A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B9A2D-24B6-4F80-9F43-F77FFCEB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7D46E-67B2-4B80-B32B-DBD22577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8D176-0AE7-4D8D-BD80-109E42C7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9205-B712-408B-8D25-F9C1D54B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140CA-087E-4B07-8B97-8E1EB645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E89CC-5F78-47BC-A0AC-375AF0E9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5C785-73B1-4972-A690-765B0B62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9A3FA-AC1E-4A09-A5EF-E6A71C69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5D244-D84C-4089-BCD0-DF52333F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CDFF-9D0D-48AF-9A20-00D6FC54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649B-43CB-44E8-A528-A7A1DF9C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26AE5-D9BA-4FE0-AF28-376E0BF6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8C3DB-6F27-4C1F-A791-5AD6DCDBF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57A80-63FE-4FC8-BC2D-A8C6D9E4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0E78F-7877-413F-9EAF-71241C76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2FCA2-FD12-42B1-87AA-1A1B4F87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2A60-380C-4BB9-8680-67C2B17B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FF4EC-0B90-42C2-B563-7331C013C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EE1AB-492B-4D6A-940F-B84EC41D6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FA9C7-C474-430E-9425-B26FD2B3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B262-FA07-4F20-A902-EC362A0D731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E517-347A-4657-AB3B-CABBE15D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6C7A8-4B1A-48EE-97EF-32676DF9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9EC99-DFC8-41B9-9BD4-421E0668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1A9FC-8B0A-465B-BAD2-155603870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16964-B8E9-49F1-87D6-8DCF78E7C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2B262-FA07-4F20-A902-EC362A0D731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AA3C-D2A0-4C65-931B-A2AB44ECA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9859-2A30-4E7F-A5B5-D58EAC7EE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E1B6-BDF0-48AA-B2E1-8735D437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8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r-built-in-data-sets#list-of-pre-loaded-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A166-E84B-4CEE-92A5-AEE16DBD2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Art of the </a:t>
            </a:r>
            <a:r>
              <a:rPr lang="en-US" dirty="0" err="1"/>
              <a:t>ReprEx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4FC7A-793F-4E64-AAEC-D3174DCAA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Reproducable</a:t>
            </a:r>
            <a:r>
              <a:rPr lang="en-US" dirty="0"/>
              <a:t> Example)</a:t>
            </a:r>
          </a:p>
          <a:p>
            <a:r>
              <a:rPr lang="en-US" dirty="0"/>
              <a:t>Rosemary Hartman, DWR</a:t>
            </a:r>
          </a:p>
          <a:p>
            <a:r>
              <a:rPr lang="en-US" dirty="0"/>
              <a:t>5/21/2020</a:t>
            </a:r>
          </a:p>
        </p:txBody>
      </p:sp>
    </p:spTree>
    <p:extLst>
      <p:ext uri="{BB962C8B-B14F-4D97-AF65-F5344CB8AC3E}">
        <p14:creationId xmlns:p14="http://schemas.microsoft.com/office/powerpoint/2010/main" val="387453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C5C-1691-4109-881B-34B7C85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Test it out.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BA01-4964-46B4-B1B6-7F8B424E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Make sure it runs when your environment has been cleared. Double-check that you have loaded any required packages.</a:t>
            </a:r>
          </a:p>
        </p:txBody>
      </p:sp>
      <p:pic>
        <p:nvPicPr>
          <p:cNvPr id="8194" name="Picture 2" descr="bane kitty demands you test your code! - bane cat | Meme Generator">
            <a:extLst>
              <a:ext uri="{FF2B5EF4-FFF2-40B4-BE49-F238E27FC236}">
                <a16:creationId xmlns:a16="http://schemas.microsoft.com/office/drawing/2014/main" id="{63703C80-1E1F-466A-B5C4-0DD89B0D2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107" y="3107662"/>
            <a:ext cx="3888904" cy="234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F58F-732E-4304-BBB2-1A9841AF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Yes! This will take some time	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22D7-58A0-4A10-9900-936211FC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it will take a lot less time than banging your head against a wall!</a:t>
            </a:r>
          </a:p>
          <a:p>
            <a:r>
              <a:rPr lang="en-US" dirty="0"/>
              <a:t>It also respects other people’s time. I’m not likely to help you if it takes forever to understand what you want.</a:t>
            </a:r>
          </a:p>
        </p:txBody>
      </p:sp>
      <p:pic>
        <p:nvPicPr>
          <p:cNvPr id="9220" name="Picture 4" descr="Should I stop wasting time looking at cat memes? - newspaper cat ...">
            <a:extLst>
              <a:ext uri="{FF2B5EF4-FFF2-40B4-BE49-F238E27FC236}">
                <a16:creationId xmlns:a16="http://schemas.microsoft.com/office/drawing/2014/main" id="{327A8F61-2271-4AB9-8139-C48A669B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46" y="3545373"/>
            <a:ext cx="3775157" cy="276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40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39-9DFC-4680-9921-D7DBBEE8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9F68-AB17-4A7E-8728-9EB958DD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code doesn’t  work. Can anyone tell me why?</a:t>
            </a:r>
          </a:p>
        </p:txBody>
      </p:sp>
      <p:pic>
        <p:nvPicPr>
          <p:cNvPr id="2050" name="Picture 2" descr="Halp Cat Meme - Cat Planet | Cat Planet">
            <a:extLst>
              <a:ext uri="{FF2B5EF4-FFF2-40B4-BE49-F238E27FC236}">
                <a16:creationId xmlns:a16="http://schemas.microsoft.com/office/drawing/2014/main" id="{B07AD993-3886-4137-9C6B-547A8EBFF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2639203"/>
            <a:ext cx="31718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07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39-9DFC-4680-9921-D7DBBEE8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9F68-AB17-4A7E-8728-9EB958DD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trying to use the function “</a:t>
            </a:r>
            <a:r>
              <a:rPr lang="en-US" dirty="0" err="1"/>
              <a:t>pivot_longer</a:t>
            </a:r>
            <a:r>
              <a:rPr lang="en-US" dirty="0"/>
              <a:t>” from package “</a:t>
            </a:r>
            <a:r>
              <a:rPr lang="en-US" dirty="0" err="1"/>
              <a:t>tidyr</a:t>
            </a:r>
            <a:r>
              <a:rPr lang="en-US" dirty="0"/>
              <a:t>” to switch my data from “wide” format to “long” format, and it won’t work. Has anyone used this package before? </a:t>
            </a:r>
          </a:p>
        </p:txBody>
      </p:sp>
      <p:pic>
        <p:nvPicPr>
          <p:cNvPr id="3074" name="Picture 2" descr="Help Memes">
            <a:extLst>
              <a:ext uri="{FF2B5EF4-FFF2-40B4-BE49-F238E27FC236}">
                <a16:creationId xmlns:a16="http://schemas.microsoft.com/office/drawing/2014/main" id="{020E9196-6596-4E01-B163-0F3529156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154" y="3445717"/>
            <a:ext cx="47625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17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39-9DFC-4680-9921-D7DBBEE8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9F68-AB17-4A7E-8728-9EB958DD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am trying to use the function “</a:t>
            </a:r>
            <a:r>
              <a:rPr lang="en-US" dirty="0" err="1"/>
              <a:t>pivot_longer</a:t>
            </a:r>
            <a:r>
              <a:rPr lang="en-US" dirty="0"/>
              <a:t>” from package “</a:t>
            </a:r>
            <a:r>
              <a:rPr lang="en-US" dirty="0" err="1"/>
              <a:t>tidyr</a:t>
            </a:r>
            <a:r>
              <a:rPr lang="en-US" dirty="0"/>
              <a:t>” to switch my data from “wide” format to “long” format, but it won’t work.</a:t>
            </a:r>
          </a:p>
          <a:p>
            <a:pPr marL="0" indent="0">
              <a:buNone/>
            </a:pPr>
            <a:r>
              <a:rPr lang="en-US" dirty="0"/>
              <a:t>I tried this code:</a:t>
            </a:r>
          </a:p>
          <a:p>
            <a:pPr marL="457200" lvl="1" indent="0">
              <a:buNone/>
            </a:pPr>
            <a:r>
              <a:rPr lang="en-US" sz="2000" dirty="0"/>
              <a:t>foo = </a:t>
            </a:r>
            <a:r>
              <a:rPr lang="en-US" sz="2000" dirty="0" err="1"/>
              <a:t>pivot_longer</a:t>
            </a:r>
            <a:r>
              <a:rPr lang="en-US" sz="2000" dirty="0"/>
              <a:t>(iris, </a:t>
            </a:r>
            <a:r>
              <a:rPr lang="en-US" sz="2000" dirty="0" err="1"/>
              <a:t>names_to</a:t>
            </a:r>
            <a:r>
              <a:rPr lang="en-US" sz="2000" dirty="0"/>
              <a:t> = "measurement", </a:t>
            </a:r>
            <a:r>
              <a:rPr lang="en-US" sz="2000" dirty="0" err="1"/>
              <a:t>values_to</a:t>
            </a:r>
            <a:r>
              <a:rPr lang="en-US" sz="2000" dirty="0"/>
              <a:t> = "value")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it gave me the following error message: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Error: `cols` must select at least one column.</a:t>
            </a:r>
          </a:p>
        </p:txBody>
      </p:sp>
      <p:pic>
        <p:nvPicPr>
          <p:cNvPr id="4098" name="Picture 2" descr="Hey guys i need help with a meme that i lost. There were 2 cats on ...">
            <a:extLst>
              <a:ext uri="{FF2B5EF4-FFF2-40B4-BE49-F238E27FC236}">
                <a16:creationId xmlns:a16="http://schemas.microsoft.com/office/drawing/2014/main" id="{F53A48E0-6E91-4279-AEE2-4D4DC49A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492" y="4243317"/>
            <a:ext cx="3063162" cy="228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3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39-9DFC-4680-9921-D7DBBEE8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9F68-AB17-4A7E-8728-9EB958DD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8429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am trying to use the function “</a:t>
            </a:r>
            <a:r>
              <a:rPr lang="en-US" dirty="0" err="1"/>
              <a:t>pivot_longer</a:t>
            </a:r>
            <a:r>
              <a:rPr lang="en-US" dirty="0"/>
              <a:t>” from package “</a:t>
            </a:r>
            <a:r>
              <a:rPr lang="en-US" dirty="0" err="1"/>
              <a:t>tidyr</a:t>
            </a:r>
            <a:r>
              <a:rPr lang="en-US" dirty="0"/>
              <a:t>” to switch my data from “wide” format to “long” format, but it won’t work.</a:t>
            </a:r>
          </a:p>
          <a:p>
            <a:pPr marL="0" indent="0">
              <a:buNone/>
            </a:pPr>
            <a:r>
              <a:rPr lang="en-US" dirty="0"/>
              <a:t>I tried this code:</a:t>
            </a:r>
          </a:p>
          <a:p>
            <a:pPr marL="457200" lvl="1" indent="0">
              <a:buNone/>
            </a:pPr>
            <a:r>
              <a:rPr lang="en-US" sz="2200" dirty="0"/>
              <a:t>foo = </a:t>
            </a:r>
            <a:r>
              <a:rPr lang="en-US" sz="2200" dirty="0" err="1"/>
              <a:t>pivot_longer</a:t>
            </a:r>
            <a:r>
              <a:rPr lang="en-US" sz="2200" dirty="0"/>
              <a:t>(iris, cols = c(</a:t>
            </a:r>
            <a:r>
              <a:rPr lang="en-US" sz="2200" dirty="0" err="1"/>
              <a:t>Petal.Width</a:t>
            </a:r>
            <a:r>
              <a:rPr lang="en-US" sz="2200" dirty="0"/>
              <a:t>, </a:t>
            </a:r>
            <a:r>
              <a:rPr lang="en-US" sz="2200" dirty="0" err="1"/>
              <a:t>Petal.Length</a:t>
            </a:r>
            <a:r>
              <a:rPr lang="en-US" sz="2200" dirty="0"/>
              <a:t>, </a:t>
            </a:r>
            <a:r>
              <a:rPr lang="en-US" sz="2200" dirty="0" err="1"/>
              <a:t>Sepal.width</a:t>
            </a:r>
            <a:r>
              <a:rPr lang="en-US" sz="2200" dirty="0"/>
              <a:t>, </a:t>
            </a:r>
            <a:r>
              <a:rPr lang="en-US" sz="2200" dirty="0" err="1"/>
              <a:t>Petal.width</a:t>
            </a:r>
            <a:r>
              <a:rPr lang="en-US" sz="2200" dirty="0"/>
              <a:t>), </a:t>
            </a:r>
            <a:r>
              <a:rPr lang="en-US" sz="2200" dirty="0" err="1"/>
              <a:t>names_to</a:t>
            </a:r>
            <a:r>
              <a:rPr lang="en-US" sz="2200" dirty="0"/>
              <a:t> = "measurement", </a:t>
            </a:r>
            <a:r>
              <a:rPr lang="en-US" sz="2200" dirty="0" err="1"/>
              <a:t>values_to</a:t>
            </a:r>
            <a:r>
              <a:rPr lang="en-US" sz="2200" dirty="0"/>
              <a:t> = "value")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it gave me the following error message: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Error: Can't subset columns that don't exist. x The column `</a:t>
            </a:r>
            <a:r>
              <a:rPr lang="en-US" sz="2200" dirty="0" err="1">
                <a:solidFill>
                  <a:srgbClr val="FF0000"/>
                </a:solidFill>
              </a:rPr>
              <a:t>Sepal.width</a:t>
            </a:r>
            <a:r>
              <a:rPr lang="en-US" sz="2200" dirty="0">
                <a:solidFill>
                  <a:srgbClr val="FF0000"/>
                </a:solidFill>
              </a:rPr>
              <a:t>` doesn't exist</a:t>
            </a:r>
          </a:p>
        </p:txBody>
      </p:sp>
      <p:pic>
        <p:nvPicPr>
          <p:cNvPr id="1032" name="Picture 8" descr="Image tagged in funny cat memes - Imgflip">
            <a:extLst>
              <a:ext uri="{FF2B5EF4-FFF2-40B4-BE49-F238E27FC236}">
                <a16:creationId xmlns:a16="http://schemas.microsoft.com/office/drawing/2014/main" id="{A0A3BFA0-94E2-4153-9FA9-98DCB5735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9" r="18426"/>
          <a:stretch/>
        </p:blipFill>
        <p:spPr bwMode="auto">
          <a:xfrm>
            <a:off x="9722498" y="2500604"/>
            <a:ext cx="2184986" cy="25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52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C5C-1691-4109-881B-34B7C85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reproduceable example! (</a:t>
            </a:r>
            <a:r>
              <a:rPr lang="en-US" dirty="0" err="1"/>
              <a:t>ReprEx</a:t>
            </a:r>
            <a:r>
              <a:rPr lang="en-US" dirty="0"/>
              <a:t>)</a:t>
            </a:r>
          </a:p>
        </p:txBody>
      </p:sp>
      <p:pic>
        <p:nvPicPr>
          <p:cNvPr id="5122" name="Picture 2" descr="How to support yourself financially during an unpaid internship ...">
            <a:extLst>
              <a:ext uri="{FF2B5EF4-FFF2-40B4-BE49-F238E27FC236}">
                <a16:creationId xmlns:a16="http://schemas.microsoft.com/office/drawing/2014/main" id="{59C9317E-BAE1-44DC-BB0B-B514113D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03" y="2704615"/>
            <a:ext cx="67913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71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C5C-1691-4109-881B-34B7C85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One: Subset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BA01-4964-46B4-B1B6-7F8B424E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5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Put the code you are having trouble with into a clean script or markdown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8AA90-5C94-4A66-A6E3-FFC6C3F7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418" y="3178228"/>
            <a:ext cx="2310036" cy="3212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0936E-F6A9-4E22-A61D-298F62294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319" y="3560833"/>
            <a:ext cx="1843506" cy="232555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2B9536B-88C1-497F-97BF-780F849F1A79}"/>
              </a:ext>
            </a:extLst>
          </p:cNvPr>
          <p:cNvSpPr/>
          <p:nvPr/>
        </p:nvSpPr>
        <p:spPr>
          <a:xfrm>
            <a:off x="4777273" y="4086808"/>
            <a:ext cx="1082351" cy="485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R for cats · and cat lovers">
            <a:extLst>
              <a:ext uri="{FF2B5EF4-FFF2-40B4-BE49-F238E27FC236}">
                <a16:creationId xmlns:a16="http://schemas.microsoft.com/office/drawing/2014/main" id="{BBFDF2F0-F6E8-4417-A11E-BEE49AA3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695" y="3178228"/>
            <a:ext cx="2806444" cy="210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35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C5C-1691-4109-881B-34B7C85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Comment!!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BA01-4964-46B4-B1B6-7F8B424E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your code is well commented so that someone else knows exactly what you are trying to do and where you are having trouble.</a:t>
            </a:r>
          </a:p>
        </p:txBody>
      </p:sp>
      <p:pic>
        <p:nvPicPr>
          <p:cNvPr id="7170" name="Picture 2" descr="Begging Cat - Imgflip">
            <a:extLst>
              <a:ext uri="{FF2B5EF4-FFF2-40B4-BE49-F238E27FC236}">
                <a16:creationId xmlns:a16="http://schemas.microsoft.com/office/drawing/2014/main" id="{BFC16E10-F10B-42CD-AEDE-07634B67B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42" y="3102753"/>
            <a:ext cx="3073896" cy="320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14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1C5C-1691-4109-881B-34B7C859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three: Prepare some data that will be used in the example (real or fake)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BA01-4964-46B4-B1B6-7F8B424E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Just share all the data!</a:t>
            </a:r>
          </a:p>
          <a:p>
            <a:r>
              <a:rPr lang="en-US" dirty="0"/>
              <a:t>Subset a small amount of your data that is useless by itself for anything other than a demo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sample_n</a:t>
            </a:r>
            <a:r>
              <a:rPr lang="en-US" dirty="0"/>
              <a:t>” from </a:t>
            </a:r>
            <a:r>
              <a:rPr lang="en-US" dirty="0" err="1"/>
              <a:t>dplyr</a:t>
            </a:r>
            <a:endParaRPr lang="en-US" dirty="0"/>
          </a:p>
          <a:p>
            <a:r>
              <a:rPr lang="en-US" dirty="0"/>
              <a:t>Make some dummy data</a:t>
            </a:r>
          </a:p>
          <a:p>
            <a:pPr lvl="1"/>
            <a:r>
              <a:rPr lang="en-US" dirty="0" err="1"/>
              <a:t>rnorm</a:t>
            </a:r>
            <a:endParaRPr lang="en-US" dirty="0"/>
          </a:p>
          <a:p>
            <a:r>
              <a:rPr lang="en-US" dirty="0"/>
              <a:t>Try and get the problem to repeat itself with one of R’s built-in data sets</a:t>
            </a:r>
          </a:p>
          <a:p>
            <a:pPr lvl="1"/>
            <a:r>
              <a:rPr lang="en-US" dirty="0"/>
              <a:t>cars, </a:t>
            </a:r>
            <a:r>
              <a:rPr lang="en-US" dirty="0" err="1"/>
              <a:t>mtcars</a:t>
            </a:r>
            <a:r>
              <a:rPr lang="en-US" dirty="0"/>
              <a:t>, iris, </a:t>
            </a:r>
            <a:r>
              <a:rPr lang="en-US" dirty="0" err="1"/>
              <a:t>ToothGrowth</a:t>
            </a:r>
            <a:r>
              <a:rPr lang="en-US" dirty="0"/>
              <a:t>, </a:t>
            </a:r>
            <a:r>
              <a:rPr lang="en-US" dirty="0" err="1"/>
              <a:t>USAarrests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http://www.sthda.com/english/wiki/r-built-in-data-sets#list-of-pre-loaded-data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1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5D496D98813D4DBEDE643E5807C583" ma:contentTypeVersion="12" ma:contentTypeDescription="Create a new document." ma:contentTypeScope="" ma:versionID="5f4b9123766e75392d0a53ee8cd197f4">
  <xsd:schema xmlns:xsd="http://www.w3.org/2001/XMLSchema" xmlns:xs="http://www.w3.org/2001/XMLSchema" xmlns:p="http://schemas.microsoft.com/office/2006/metadata/properties" xmlns:ns1="http://schemas.microsoft.com/sharepoint/v3" xmlns:ns3="d8e3e477-4a6b-4f2c-bc61-5e11693be0f9" targetNamespace="http://schemas.microsoft.com/office/2006/metadata/properties" ma:root="true" ma:fieldsID="8c187d8ec7018a6b0a6d6cfa331f3966" ns1:_="" ns3:_="">
    <xsd:import namespace="http://schemas.microsoft.com/sharepoint/v3"/>
    <xsd:import namespace="d8e3e477-4a6b-4f2c-bc61-5e11693be0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3e477-4a6b-4f2c-bc61-5e11693be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70F9887-6A5E-4FB6-9209-C9EE61B326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e3e477-4a6b-4f2c-bc61-5e11693be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B6ED57-6288-4175-9A86-9223DA06A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F20580-3A3E-4D2A-A253-49F8C68C2C9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711</Words>
  <Application>Microsoft Office PowerPoint</Application>
  <PresentationFormat>Widescreen</PresentationFormat>
  <Paragraphs>56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Art of the ReprEx</vt:lpstr>
      <vt:lpstr>Help! </vt:lpstr>
      <vt:lpstr>Help! </vt:lpstr>
      <vt:lpstr>Help! </vt:lpstr>
      <vt:lpstr>Help! </vt:lpstr>
      <vt:lpstr>We need a reproduceable example! (ReprEx)</vt:lpstr>
      <vt:lpstr>Step One: Subset your code</vt:lpstr>
      <vt:lpstr>Step 2: Comment!!</vt:lpstr>
      <vt:lpstr>Step three: Prepare some data that will be used in the example (real or fake)</vt:lpstr>
      <vt:lpstr>Step 4: Test it out.</vt:lpstr>
      <vt:lpstr>Yes! This will take some time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the ReprEx</dc:title>
  <dc:creator>Hartman, Rosemary@DWR</dc:creator>
  <cp:lastModifiedBy>Hartman, Rosemary@DWR</cp:lastModifiedBy>
  <cp:revision>10</cp:revision>
  <dcterms:created xsi:type="dcterms:W3CDTF">2020-05-13T22:04:34Z</dcterms:created>
  <dcterms:modified xsi:type="dcterms:W3CDTF">2020-05-14T14:33:04Z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0x010100C65D496D98813D4DBEDE643E5807C583</vt:lpwstr>
  </property>
</Properties>
</file>