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56" r:id="rId3"/>
    <p:sldId id="268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9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4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1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28870-F7E9-EA45-B02B-8A1CCA3729F2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A6776-AA3E-6E43-9CEA-F5F80C6E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1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gentle introduction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Henderson</a:t>
            </a:r>
          </a:p>
          <a:p>
            <a:pPr lvl="1"/>
            <a:r>
              <a:rPr lang="en-US" dirty="0" smtClean="0"/>
              <a:t>USGS California Cooperative Research Unit</a:t>
            </a:r>
          </a:p>
          <a:p>
            <a:pPr lvl="1"/>
            <a:r>
              <a:rPr lang="en-US" dirty="0" smtClean="0"/>
              <a:t>Humboldt State University</a:t>
            </a:r>
          </a:p>
          <a:p>
            <a:r>
              <a:rPr lang="en-US" dirty="0" smtClean="0"/>
              <a:t>Quantitative Ecologist</a:t>
            </a:r>
          </a:p>
          <a:p>
            <a:pPr lvl="1"/>
            <a:r>
              <a:rPr lang="en-US" dirty="0" smtClean="0"/>
              <a:t>Uses different modeling approaches to understand fish behavior and demographics</a:t>
            </a:r>
          </a:p>
          <a:p>
            <a:r>
              <a:rPr lang="en-US" dirty="0" smtClean="0"/>
              <a:t>R user since 2004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28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strings and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Learn how to manipulate strings</a:t>
            </a:r>
          </a:p>
          <a:p>
            <a:pPr lvl="2"/>
            <a:r>
              <a:rPr lang="en-US" sz="1800" dirty="0" smtClean="0"/>
              <a:t>http://</a:t>
            </a:r>
            <a:r>
              <a:rPr lang="en-US" sz="1800" dirty="0" err="1" smtClean="0"/>
              <a:t>gastonsanchez.com</a:t>
            </a:r>
            <a:r>
              <a:rPr lang="en-US" sz="1800" dirty="0" smtClean="0"/>
              <a:t>/</a:t>
            </a:r>
            <a:r>
              <a:rPr lang="en-US" sz="1800" dirty="0" err="1" smtClean="0"/>
              <a:t>Handling_and_Processing_Strings_in_R.pdf</a:t>
            </a:r>
            <a:endParaRPr lang="en-US" sz="1800" dirty="0" smtClean="0"/>
          </a:p>
          <a:p>
            <a:pPr lvl="1"/>
            <a:r>
              <a:rPr lang="en-US" dirty="0" smtClean="0"/>
              <a:t>Learn some tips for working with dates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3604626"/>
            <a:ext cx="7188200" cy="279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0739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paste()</a:t>
            </a:r>
          </a:p>
          <a:p>
            <a:r>
              <a:rPr lang="en-US" dirty="0" err="1" smtClean="0"/>
              <a:t>tolower</a:t>
            </a:r>
            <a:r>
              <a:rPr lang="en-US" dirty="0" smtClean="0"/>
              <a:t>()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oupper</a:t>
            </a:r>
            <a:r>
              <a:rPr lang="en-US" dirty="0" smtClean="0"/>
              <a:t>()</a:t>
            </a:r>
          </a:p>
          <a:p>
            <a:r>
              <a:rPr lang="en-US" dirty="0"/>
              <a:t>a</a:t>
            </a:r>
            <a:r>
              <a:rPr lang="en-US" dirty="0" smtClean="0"/>
              <a:t>bbreviate()</a:t>
            </a:r>
          </a:p>
          <a:p>
            <a:r>
              <a:rPr lang="en-US" dirty="0"/>
              <a:t>i</a:t>
            </a:r>
            <a:r>
              <a:rPr lang="en-US" dirty="0" smtClean="0"/>
              <a:t>ntersect()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etdiff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substr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rep</a:t>
            </a:r>
            <a:r>
              <a:rPr lang="en-US" dirty="0" smtClean="0"/>
              <a:t>()</a:t>
            </a:r>
          </a:p>
          <a:p>
            <a:r>
              <a:rPr lang="en-US" dirty="0" err="1"/>
              <a:t>g</a:t>
            </a:r>
            <a:r>
              <a:rPr lang="en-US" dirty="0" err="1" smtClean="0"/>
              <a:t>sub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54801" y="1600200"/>
            <a:ext cx="290739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as.Date</a:t>
            </a:r>
            <a:r>
              <a:rPr lang="en-US" dirty="0" smtClean="0"/>
              <a:t>()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ifftime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ymd</a:t>
            </a:r>
            <a:r>
              <a:rPr lang="en-US" dirty="0" smtClean="0"/>
              <a:t>()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dy</a:t>
            </a:r>
            <a:r>
              <a:rPr lang="en-US" dirty="0" smtClean="0"/>
              <a:t>()</a:t>
            </a:r>
          </a:p>
          <a:p>
            <a:r>
              <a:rPr lang="en-US" dirty="0" err="1"/>
              <a:t>d</a:t>
            </a:r>
            <a:r>
              <a:rPr lang="en-US" dirty="0" err="1" smtClean="0"/>
              <a:t>my</a:t>
            </a:r>
            <a:r>
              <a:rPr lang="en-US" dirty="0" smtClean="0"/>
              <a:t>()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day</a:t>
            </a:r>
            <a:r>
              <a:rPr lang="en-US" dirty="0" smtClean="0"/>
              <a:t>()</a:t>
            </a:r>
          </a:p>
          <a:p>
            <a:r>
              <a:rPr lang="en-US" dirty="0" err="1"/>
              <a:t>y</a:t>
            </a:r>
            <a:r>
              <a:rPr lang="en-US" dirty="0" err="1" smtClean="0"/>
              <a:t>day</a:t>
            </a:r>
            <a:r>
              <a:rPr lang="en-US" dirty="0" smtClean="0"/>
              <a:t>()</a:t>
            </a:r>
          </a:p>
          <a:p>
            <a:r>
              <a:rPr lang="en-US" dirty="0"/>
              <a:t>i</a:t>
            </a:r>
            <a:r>
              <a:rPr lang="en-US" dirty="0" smtClean="0"/>
              <a:t>nterval()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1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an object ‘</a:t>
            </a:r>
            <a:r>
              <a:rPr lang="en-US" dirty="0" err="1" smtClean="0"/>
              <a:t>start_date</a:t>
            </a:r>
            <a:r>
              <a:rPr lang="en-US" dirty="0" smtClean="0"/>
              <a:t>’ with todays date as a string – ‘09282016’</a:t>
            </a:r>
          </a:p>
          <a:p>
            <a:r>
              <a:rPr lang="en-US" dirty="0" smtClean="0"/>
              <a:t>Make this into a date object</a:t>
            </a:r>
          </a:p>
          <a:p>
            <a:r>
              <a:rPr lang="en-US" dirty="0" smtClean="0"/>
              <a:t>Extract the month, day, and year from the date object</a:t>
            </a:r>
          </a:p>
          <a:p>
            <a:r>
              <a:rPr lang="en-US" dirty="0" smtClean="0"/>
              <a:t>Determine what the date will be one week from today</a:t>
            </a:r>
          </a:p>
          <a:p>
            <a:r>
              <a:rPr lang="en-US" dirty="0" smtClean="0"/>
              <a:t>How many days is it until Thanksgiving (11/24/2016)?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2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and plotting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Use functions to summarize data</a:t>
            </a:r>
          </a:p>
          <a:p>
            <a:pPr lvl="1"/>
            <a:r>
              <a:rPr lang="en-US" dirty="0" smtClean="0"/>
              <a:t>Learn how to plot data and tweak plots</a:t>
            </a:r>
          </a:p>
        </p:txBody>
      </p:sp>
    </p:spTree>
    <p:extLst>
      <p:ext uri="{BB962C8B-B14F-4D97-AF65-F5344CB8AC3E}">
        <p14:creationId xmlns:p14="http://schemas.microsoft.com/office/powerpoint/2010/main" val="331098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55678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um()</a:t>
            </a:r>
          </a:p>
          <a:p>
            <a:r>
              <a:rPr lang="en-US" dirty="0"/>
              <a:t>m</a:t>
            </a:r>
            <a:r>
              <a:rPr lang="en-US" dirty="0" smtClean="0"/>
              <a:t>ean()</a:t>
            </a:r>
          </a:p>
          <a:p>
            <a:r>
              <a:rPr lang="en-US" dirty="0"/>
              <a:t>m</a:t>
            </a:r>
            <a:r>
              <a:rPr lang="en-US" dirty="0" smtClean="0"/>
              <a:t>edian()</a:t>
            </a:r>
          </a:p>
          <a:p>
            <a:r>
              <a:rPr lang="en-US" dirty="0"/>
              <a:t>m</a:t>
            </a:r>
            <a:r>
              <a:rPr lang="en-US" dirty="0" smtClean="0"/>
              <a:t>ode()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d</a:t>
            </a:r>
            <a:r>
              <a:rPr lang="en-US" dirty="0" smtClean="0"/>
              <a:t>()</a:t>
            </a:r>
          </a:p>
          <a:p>
            <a:r>
              <a:rPr lang="en-US" dirty="0" err="1"/>
              <a:t>q</a:t>
            </a:r>
            <a:r>
              <a:rPr lang="en-US" dirty="0" err="1" smtClean="0"/>
              <a:t>uantile</a:t>
            </a:r>
            <a:r>
              <a:rPr lang="en-US" dirty="0" smtClean="0"/>
              <a:t>()</a:t>
            </a:r>
          </a:p>
          <a:p>
            <a:r>
              <a:rPr lang="en-US" dirty="0"/>
              <a:t>s</a:t>
            </a:r>
            <a:r>
              <a:rPr lang="en-US" dirty="0" smtClean="0"/>
              <a:t>ummary()</a:t>
            </a:r>
          </a:p>
          <a:p>
            <a:r>
              <a:rPr lang="en-US" dirty="0"/>
              <a:t>t</a:t>
            </a:r>
            <a:r>
              <a:rPr lang="en-US" dirty="0" smtClean="0"/>
              <a:t>able()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51606" y="1600200"/>
            <a:ext cx="295567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aggregate</a:t>
            </a:r>
          </a:p>
          <a:p>
            <a:r>
              <a:rPr lang="en-US" dirty="0" err="1" smtClean="0"/>
              <a:t>tapply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sapply</a:t>
            </a:r>
            <a:r>
              <a:rPr lang="en-US" dirty="0" smtClean="0"/>
              <a:t>()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apply</a:t>
            </a:r>
            <a:r>
              <a:rPr lang="en-US" dirty="0" smtClean="0"/>
              <a:t>()</a:t>
            </a:r>
          </a:p>
          <a:p>
            <a:r>
              <a:rPr lang="en-US" dirty="0"/>
              <a:t>p</a:t>
            </a:r>
            <a:r>
              <a:rPr lang="en-US" dirty="0" smtClean="0"/>
              <a:t>lot()</a:t>
            </a:r>
          </a:p>
          <a:p>
            <a:r>
              <a:rPr lang="en-US" dirty="0"/>
              <a:t>b</a:t>
            </a:r>
            <a:r>
              <a:rPr lang="en-US" dirty="0" smtClean="0"/>
              <a:t>oxplot()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ist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sure you set the working directory</a:t>
            </a:r>
          </a:p>
          <a:p>
            <a:r>
              <a:rPr lang="en-US" dirty="0" smtClean="0"/>
              <a:t>Read in the following </a:t>
            </a:r>
            <a:r>
              <a:rPr lang="en-US" dirty="0" err="1" smtClean="0"/>
              <a:t>csv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hw.dat.csv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Summarize (mean, </a:t>
            </a:r>
            <a:r>
              <a:rPr lang="en-US" dirty="0" err="1" smtClean="0"/>
              <a:t>sd</a:t>
            </a:r>
            <a:r>
              <a:rPr lang="en-US" dirty="0" smtClean="0"/>
              <a:t>, range) of ‘</a:t>
            </a:r>
            <a:r>
              <a:rPr lang="en-US" dirty="0" err="1" smtClean="0"/>
              <a:t>lengths_mm</a:t>
            </a:r>
            <a:r>
              <a:rPr lang="en-US" dirty="0" smtClean="0"/>
              <a:t>’ and ‘</a:t>
            </a:r>
            <a:r>
              <a:rPr lang="en-US" dirty="0" err="1" smtClean="0"/>
              <a:t>weights_kg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Summarize the two variables by date</a:t>
            </a:r>
          </a:p>
          <a:p>
            <a:r>
              <a:rPr lang="en-US" dirty="0" smtClean="0"/>
              <a:t>Plot length versus weight</a:t>
            </a:r>
          </a:p>
          <a:p>
            <a:r>
              <a:rPr lang="en-US" dirty="0" smtClean="0"/>
              <a:t>Use a boxplot to look at trends in lengths by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gentle introduction to 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</a:p>
          <a:p>
            <a:pPr lvl="1"/>
            <a:r>
              <a:rPr lang="en-US" dirty="0" smtClean="0"/>
              <a:t>A brief overview</a:t>
            </a:r>
          </a:p>
          <a:p>
            <a:pPr lvl="2"/>
            <a:r>
              <a:rPr lang="en-US" dirty="0" smtClean="0"/>
              <a:t>Importing and working with data</a:t>
            </a:r>
          </a:p>
          <a:p>
            <a:pPr lvl="2"/>
            <a:r>
              <a:rPr lang="en-US" dirty="0" smtClean="0"/>
              <a:t>Programming practices</a:t>
            </a:r>
          </a:p>
          <a:p>
            <a:pPr lvl="2"/>
            <a:r>
              <a:rPr lang="en-US" dirty="0" smtClean="0"/>
              <a:t>Data analysis</a:t>
            </a:r>
          </a:p>
          <a:p>
            <a:pPr lvl="2"/>
            <a:r>
              <a:rPr lang="en-US" dirty="0" smtClean="0"/>
              <a:t>Data visualization</a:t>
            </a:r>
          </a:p>
          <a:p>
            <a:pPr lvl="1"/>
            <a:r>
              <a:rPr lang="en-US" dirty="0" smtClean="0"/>
              <a:t>Learn how to learn more</a:t>
            </a:r>
          </a:p>
        </p:txBody>
      </p:sp>
    </p:spTree>
    <p:extLst>
      <p:ext uri="{BB962C8B-B14F-4D97-AF65-F5344CB8AC3E}">
        <p14:creationId xmlns:p14="http://schemas.microsoft.com/office/powerpoint/2010/main" val="221748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materials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Jim Peterson’s R workshop notes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sites.google.com</a:t>
            </a:r>
            <a:r>
              <a:rPr lang="en-US" dirty="0" smtClean="0"/>
              <a:t>/site/r4fishbios/</a:t>
            </a:r>
          </a:p>
          <a:p>
            <a:r>
              <a:rPr lang="en-US" dirty="0" err="1" smtClean="0"/>
              <a:t>Zuur</a:t>
            </a:r>
            <a:r>
              <a:rPr lang="en-US" dirty="0" smtClean="0"/>
              <a:t> et al. (2009) A </a:t>
            </a:r>
            <a:r>
              <a:rPr lang="en-US" dirty="0"/>
              <a:t>B</a:t>
            </a:r>
            <a:r>
              <a:rPr lang="en-US" dirty="0" smtClean="0"/>
              <a:t>eginner’s Guide to R</a:t>
            </a:r>
          </a:p>
          <a:p>
            <a:r>
              <a:rPr lang="en-US" dirty="0" smtClean="0"/>
              <a:t> Vermont Cooperative Fish and Wildlife Research Unit’s </a:t>
            </a:r>
            <a:r>
              <a:rPr lang="en-US" dirty="0" err="1" smtClean="0"/>
              <a:t>ebook</a:t>
            </a:r>
            <a:r>
              <a:rPr lang="en-US" dirty="0" smtClean="0"/>
              <a:t> ‘R for Fledglings’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www.uvm.edu</a:t>
            </a:r>
            <a:r>
              <a:rPr lang="en-US" dirty="0" smtClean="0"/>
              <a:t>/</a:t>
            </a:r>
            <a:r>
              <a:rPr lang="en-US" dirty="0" err="1" smtClean="0"/>
              <a:t>rsenr</a:t>
            </a:r>
            <a:r>
              <a:rPr lang="en-US" dirty="0" smtClean="0"/>
              <a:t>/</a:t>
            </a:r>
            <a:r>
              <a:rPr lang="en-US" dirty="0" err="1" smtClean="0"/>
              <a:t>vtcfwru</a:t>
            </a:r>
            <a:r>
              <a:rPr lang="en-US" dirty="0" smtClean="0"/>
              <a:t>/R/?Page=fledglings/</a:t>
            </a:r>
            <a:r>
              <a:rPr lang="en-US" dirty="0" err="1" smtClean="0"/>
              <a:t>fledglings.htm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3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Understand the different data classes</a:t>
            </a:r>
          </a:p>
          <a:p>
            <a:pPr lvl="1"/>
            <a:r>
              <a:rPr lang="en-US" dirty="0" smtClean="0"/>
              <a:t>Understand the different data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5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9427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? (help)</a:t>
            </a:r>
          </a:p>
          <a:p>
            <a:r>
              <a:rPr lang="en-US" dirty="0" smtClean="0"/>
              <a:t># (comments)</a:t>
            </a:r>
          </a:p>
          <a:p>
            <a:r>
              <a:rPr lang="en-US" dirty="0" smtClean="0"/>
              <a:t>Math operators</a:t>
            </a:r>
          </a:p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()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()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etwd</a:t>
            </a:r>
            <a:r>
              <a:rPr lang="en-US" dirty="0" smtClean="0"/>
              <a:t>()</a:t>
            </a:r>
          </a:p>
          <a:p>
            <a:r>
              <a:rPr lang="en-US" dirty="0"/>
              <a:t>c</a:t>
            </a:r>
            <a:r>
              <a:rPr lang="en-US" dirty="0" smtClean="0"/>
              <a:t>()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eq</a:t>
            </a:r>
            <a:r>
              <a:rPr lang="en-US" dirty="0" smtClean="0"/>
              <a:t>()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ypeof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7204" y="1600200"/>
            <a:ext cx="3399427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</a:t>
            </a:r>
            <a:r>
              <a:rPr lang="en-US" dirty="0" smtClean="0"/>
              <a:t>ep()</a:t>
            </a:r>
          </a:p>
          <a:p>
            <a:r>
              <a:rPr lang="en-US" dirty="0"/>
              <a:t>m</a:t>
            </a:r>
            <a:r>
              <a:rPr lang="en-US" dirty="0" smtClean="0"/>
              <a:t>atrix()</a:t>
            </a:r>
          </a:p>
          <a:p>
            <a:r>
              <a:rPr lang="en-US" dirty="0"/>
              <a:t>l</a:t>
            </a:r>
            <a:r>
              <a:rPr lang="en-US" dirty="0" smtClean="0"/>
              <a:t>ist()</a:t>
            </a:r>
          </a:p>
          <a:p>
            <a:r>
              <a:rPr lang="en-US" dirty="0" smtClean="0"/>
              <a:t>is.*()</a:t>
            </a:r>
          </a:p>
          <a:p>
            <a:r>
              <a:rPr lang="en-US" dirty="0"/>
              <a:t>a</a:t>
            </a:r>
            <a:r>
              <a:rPr lang="en-US" dirty="0" smtClean="0"/>
              <a:t>s.*</a:t>
            </a:r>
          </a:p>
          <a:p>
            <a:r>
              <a:rPr lang="en-US" dirty="0" err="1" smtClean="0"/>
              <a:t>str</a:t>
            </a:r>
            <a:r>
              <a:rPr lang="en-US" dirty="0" smtClean="0"/>
              <a:t>()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bind</a:t>
            </a:r>
            <a:r>
              <a:rPr lang="en-US" dirty="0" smtClean="0"/>
              <a:t>()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bind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40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6 new scalar objects of the same data mode (e.g., numeric, character, etc.)</a:t>
            </a:r>
          </a:p>
          <a:p>
            <a:r>
              <a:rPr lang="en-US" dirty="0" smtClean="0"/>
              <a:t>Combine them into a single vector object named ‘</a:t>
            </a:r>
            <a:r>
              <a:rPr lang="en-US" dirty="0" err="1" smtClean="0"/>
              <a:t>myVector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Create a sequence of 6 sequential numbers</a:t>
            </a:r>
          </a:p>
          <a:p>
            <a:r>
              <a:rPr lang="en-US" dirty="0" smtClean="0"/>
              <a:t>Create a sequence of 6 even numbers</a:t>
            </a:r>
          </a:p>
          <a:p>
            <a:r>
              <a:rPr lang="en-US" dirty="0" smtClean="0"/>
              <a:t>Combine the sequential and even numbers into a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4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and working with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pPr lvl="1"/>
            <a:r>
              <a:rPr lang="en-US" dirty="0" smtClean="0"/>
              <a:t>Learn how to import data</a:t>
            </a:r>
          </a:p>
          <a:p>
            <a:pPr lvl="1"/>
            <a:r>
              <a:rPr lang="en-US" dirty="0" smtClean="0"/>
              <a:t>Learn how to work with the data to </a:t>
            </a:r>
          </a:p>
        </p:txBody>
      </p:sp>
    </p:spTree>
    <p:extLst>
      <p:ext uri="{BB962C8B-B14F-4D97-AF65-F5344CB8AC3E}">
        <p14:creationId xmlns:p14="http://schemas.microsoft.com/office/powerpoint/2010/main" val="319718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76" y="1600200"/>
            <a:ext cx="2808109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etwd</a:t>
            </a:r>
            <a:r>
              <a:rPr lang="en-US" dirty="0" smtClean="0"/>
              <a:t>()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ead.table</a:t>
            </a:r>
            <a:r>
              <a:rPr lang="en-US" dirty="0" smtClean="0"/>
              <a:t>()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rite.table</a:t>
            </a:r>
            <a:r>
              <a:rPr lang="en-US" dirty="0" smtClean="0"/>
              <a:t>()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ead.csv</a:t>
            </a:r>
            <a:r>
              <a:rPr lang="en-US" dirty="0" smtClean="0"/>
              <a:t>()</a:t>
            </a:r>
          </a:p>
          <a:p>
            <a:r>
              <a:rPr lang="en-US" dirty="0" err="1"/>
              <a:t>w</a:t>
            </a:r>
            <a:r>
              <a:rPr lang="en-US" dirty="0" err="1" smtClean="0"/>
              <a:t>rite.csv</a:t>
            </a:r>
            <a:r>
              <a:rPr lang="en-US" dirty="0" smtClean="0"/>
              <a:t>()</a:t>
            </a:r>
          </a:p>
          <a:p>
            <a:r>
              <a:rPr lang="en-US" dirty="0"/>
              <a:t>h</a:t>
            </a:r>
            <a:r>
              <a:rPr lang="en-US" dirty="0" smtClean="0"/>
              <a:t>ead()</a:t>
            </a:r>
          </a:p>
          <a:p>
            <a:r>
              <a:rPr lang="en-US" dirty="0"/>
              <a:t>n</a:t>
            </a:r>
            <a:r>
              <a:rPr lang="en-US" dirty="0" smtClean="0"/>
              <a:t>ames()</a:t>
            </a:r>
          </a:p>
          <a:p>
            <a:r>
              <a:rPr lang="en-US" dirty="0" err="1" smtClean="0"/>
              <a:t>is.na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04010" y="1600200"/>
            <a:ext cx="398279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na.omit</a:t>
            </a:r>
            <a:r>
              <a:rPr lang="en-US" dirty="0" smtClean="0"/>
              <a:t>()</a:t>
            </a:r>
          </a:p>
          <a:p>
            <a:r>
              <a:rPr lang="en-US" dirty="0" err="1"/>
              <a:t>c</a:t>
            </a:r>
            <a:r>
              <a:rPr lang="en-US" dirty="0" err="1" smtClean="0"/>
              <a:t>omplete.cases</a:t>
            </a:r>
            <a:r>
              <a:rPr lang="en-US" dirty="0" smtClean="0"/>
              <a:t>()</a:t>
            </a:r>
          </a:p>
          <a:p>
            <a:r>
              <a:rPr lang="en-US" dirty="0"/>
              <a:t>s</a:t>
            </a:r>
            <a:r>
              <a:rPr lang="en-US" dirty="0" smtClean="0"/>
              <a:t>ubset()</a:t>
            </a:r>
          </a:p>
          <a:p>
            <a:r>
              <a:rPr lang="en-US" dirty="0"/>
              <a:t>m</a:t>
            </a:r>
            <a:r>
              <a:rPr lang="en-US" dirty="0" smtClean="0"/>
              <a:t>erge()</a:t>
            </a:r>
          </a:p>
          <a:p>
            <a:r>
              <a:rPr lang="en-US" dirty="0"/>
              <a:t>u</a:t>
            </a:r>
            <a:r>
              <a:rPr lang="en-US" dirty="0" smtClean="0"/>
              <a:t>nique()</a:t>
            </a:r>
          </a:p>
          <a:p>
            <a:r>
              <a:rPr lang="en-US" dirty="0"/>
              <a:t>t</a:t>
            </a:r>
            <a:r>
              <a:rPr lang="en-US" dirty="0" smtClean="0"/>
              <a:t>able()</a:t>
            </a:r>
          </a:p>
          <a:p>
            <a:r>
              <a:rPr lang="en-US" dirty="0" smtClean="0"/>
              <a:t>sort()</a:t>
            </a:r>
          </a:p>
          <a:p>
            <a:r>
              <a:rPr lang="en-US" dirty="0"/>
              <a:t>o</a:t>
            </a:r>
            <a:r>
              <a:rPr lang="en-US" dirty="0" smtClean="0"/>
              <a:t>rder()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Make sure your working directory is correct</a:t>
            </a:r>
          </a:p>
          <a:p>
            <a:r>
              <a:rPr lang="en-US" dirty="0" smtClean="0"/>
              <a:t>Read in the files ‘</a:t>
            </a:r>
            <a:r>
              <a:rPr lang="en-US" dirty="0" err="1" smtClean="0"/>
              <a:t>habitat.csv</a:t>
            </a:r>
            <a:r>
              <a:rPr lang="en-US" dirty="0" smtClean="0"/>
              <a:t>’ and ‘critter </a:t>
            </a:r>
            <a:r>
              <a:rPr lang="en-US" dirty="0" err="1" smtClean="0"/>
              <a:t>catch.csv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Merge the file by date</a:t>
            </a:r>
          </a:p>
          <a:p>
            <a:r>
              <a:rPr lang="en-US" dirty="0" smtClean="0"/>
              <a:t>Subset the data – create an object with just the critters captured on July 22</a:t>
            </a:r>
            <a:r>
              <a:rPr lang="en-US" baseline="30000" dirty="0" smtClean="0"/>
              <a:t>nd</a:t>
            </a:r>
            <a:endParaRPr lang="en-US" dirty="0" smtClean="0"/>
          </a:p>
          <a:p>
            <a:r>
              <a:rPr lang="en-US" dirty="0" smtClean="0"/>
              <a:t>How many species were captured on July 22nd?</a:t>
            </a:r>
          </a:p>
          <a:p>
            <a:r>
              <a:rPr lang="en-US" dirty="0" smtClean="0"/>
              <a:t>How many total critters were captured that day?</a:t>
            </a:r>
          </a:p>
        </p:txBody>
      </p:sp>
    </p:spTree>
    <p:extLst>
      <p:ext uri="{BB962C8B-B14F-4D97-AF65-F5344CB8AC3E}">
        <p14:creationId xmlns:p14="http://schemas.microsoft.com/office/powerpoint/2010/main" val="160591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630</Words>
  <Application>Microsoft Macintosh PowerPoint</Application>
  <PresentationFormat>On-screen Show (4:3)</PresentationFormat>
  <Paragraphs>137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gentle introduction to R</vt:lpstr>
      <vt:lpstr>A gentle introduction to R</vt:lpstr>
      <vt:lpstr>Source materials</vt:lpstr>
      <vt:lpstr>Data structures</vt:lpstr>
      <vt:lpstr>Functions used</vt:lpstr>
      <vt:lpstr>Exercise 1</vt:lpstr>
      <vt:lpstr>Importing and working with data</vt:lpstr>
      <vt:lpstr>Functions used</vt:lpstr>
      <vt:lpstr>Exercise 2</vt:lpstr>
      <vt:lpstr>Working with strings and dates</vt:lpstr>
      <vt:lpstr>Functions used</vt:lpstr>
      <vt:lpstr>Exercise 3</vt:lpstr>
      <vt:lpstr>Summarizing and plotting data</vt:lpstr>
      <vt:lpstr>Functions used</vt:lpstr>
      <vt:lpstr>Exercise 4</vt:lpstr>
    </vt:vector>
  </TitlesOfParts>
  <Company>USGS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gentle introduction to R</dc:title>
  <dc:creator>Mark</dc:creator>
  <cp:lastModifiedBy>Mark</cp:lastModifiedBy>
  <cp:revision>21</cp:revision>
  <dcterms:created xsi:type="dcterms:W3CDTF">2016-09-28T11:59:58Z</dcterms:created>
  <dcterms:modified xsi:type="dcterms:W3CDTF">2016-09-28T15:59:17Z</dcterms:modified>
</cp:coreProperties>
</file>