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AB6-C23F-A24F-93AA-3164129A4FD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89F8-1A59-7240-A5C7-B7ADABAA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3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AB6-C23F-A24F-93AA-3164129A4FD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89F8-1A59-7240-A5C7-B7ADABAA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4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AB6-C23F-A24F-93AA-3164129A4FD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89F8-1A59-7240-A5C7-B7ADABAA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AB6-C23F-A24F-93AA-3164129A4FD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89F8-1A59-7240-A5C7-B7ADABAA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AB6-C23F-A24F-93AA-3164129A4FD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89F8-1A59-7240-A5C7-B7ADABAA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AB6-C23F-A24F-93AA-3164129A4FD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89F8-1A59-7240-A5C7-B7ADABAA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5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AB6-C23F-A24F-93AA-3164129A4FD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89F8-1A59-7240-A5C7-B7ADABAA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AB6-C23F-A24F-93AA-3164129A4FD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89F8-1A59-7240-A5C7-B7ADABAA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4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AB6-C23F-A24F-93AA-3164129A4FD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89F8-1A59-7240-A5C7-B7ADABAA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2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AB6-C23F-A24F-93AA-3164129A4FD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89F8-1A59-7240-A5C7-B7ADABAA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5AB6-C23F-A24F-93AA-3164129A4FD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89F8-1A59-7240-A5C7-B7ADABAA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5AB6-C23F-A24F-93AA-3164129A4FD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89F8-1A59-7240-A5C7-B7ADABAA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 and For 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Review conditional formatting</a:t>
            </a:r>
          </a:p>
          <a:p>
            <a:pPr lvl="1"/>
            <a:r>
              <a:rPr lang="en-US" dirty="0" smtClean="0"/>
              <a:t>Understand the structure of an if statement</a:t>
            </a:r>
          </a:p>
          <a:p>
            <a:pPr lvl="1"/>
            <a:r>
              <a:rPr lang="en-US" dirty="0" smtClean="0"/>
              <a:t>Understand how loops operate on data</a:t>
            </a:r>
          </a:p>
          <a:p>
            <a:pPr lvl="1"/>
            <a:r>
              <a:rPr lang="en-US" dirty="0" smtClean="0"/>
              <a:t>Debugging loops</a:t>
            </a:r>
          </a:p>
          <a:p>
            <a:pPr lvl="1"/>
            <a:r>
              <a:rPr lang="en-US" dirty="0" err="1" smtClean="0"/>
              <a:t>Vectorization</a:t>
            </a:r>
            <a:r>
              <a:rPr lang="en-US" dirty="0" smtClean="0"/>
              <a:t> – an alternative to the loop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6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m()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lm</a:t>
            </a:r>
            <a:r>
              <a:rPr lang="en-US" dirty="0" smtClean="0"/>
              <a:t>()</a:t>
            </a:r>
          </a:p>
          <a:p>
            <a:r>
              <a:rPr lang="en-US" dirty="0" err="1"/>
              <a:t>q</a:t>
            </a:r>
            <a:r>
              <a:rPr lang="en-US" dirty="0" err="1" smtClean="0"/>
              <a:t>qnorm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6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the file ‘Habitat </a:t>
            </a:r>
            <a:r>
              <a:rPr lang="en-US" dirty="0" err="1" smtClean="0"/>
              <a:t>data.csv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Explore the data with plots to make sure everything looks correct</a:t>
            </a:r>
          </a:p>
          <a:p>
            <a:r>
              <a:rPr lang="en-US" dirty="0" smtClean="0"/>
              <a:t>Fit a linear regression to determine if there is a relationship between pool length and pool width</a:t>
            </a:r>
            <a:endParaRPr lang="en-US" dirty="0"/>
          </a:p>
          <a:p>
            <a:pPr lvl="1"/>
            <a:r>
              <a:rPr lang="en-US" dirty="0" smtClean="0"/>
              <a:t>What is the r2?</a:t>
            </a:r>
          </a:p>
          <a:p>
            <a:r>
              <a:rPr lang="en-US" dirty="0" smtClean="0"/>
              <a:t>Make some diagnostic plots to determine if the model looks reasonable</a:t>
            </a:r>
          </a:p>
        </p:txBody>
      </p:sp>
    </p:spTree>
    <p:extLst>
      <p:ext uri="{BB962C8B-B14F-4D97-AF65-F5344CB8AC3E}">
        <p14:creationId xmlns:p14="http://schemas.microsoft.com/office/powerpoint/2010/main" val="139461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graphics w/ </a:t>
            </a:r>
            <a:r>
              <a:rPr lang="en-US" dirty="0" err="1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Learn about the capabilities and flexibility of </a:t>
            </a:r>
            <a:r>
              <a:rPr lang="en-US" dirty="0" err="1" smtClean="0"/>
              <a:t>ggplot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1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()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eom_point</a:t>
            </a:r>
            <a:r>
              <a:rPr lang="en-US" dirty="0" smtClean="0"/>
              <a:t>()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eom_smooth</a:t>
            </a:r>
            <a:r>
              <a:rPr lang="en-US" dirty="0" smtClean="0"/>
              <a:t>()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acet_wrap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file </a:t>
            </a:r>
            <a:r>
              <a:rPr lang="en-US" dirty="0" err="1" smtClean="0"/>
              <a:t>dat.csv</a:t>
            </a:r>
            <a:endParaRPr lang="en-US" dirty="0" smtClean="0"/>
          </a:p>
          <a:p>
            <a:r>
              <a:rPr lang="en-US" dirty="0" smtClean="0"/>
              <a:t>Plot fish weight as a function of fish length using </a:t>
            </a:r>
            <a:r>
              <a:rPr lang="en-US" dirty="0" err="1" smtClean="0"/>
              <a:t>ggplot</a:t>
            </a:r>
            <a:endParaRPr lang="en-US" dirty="0" smtClean="0"/>
          </a:p>
          <a:p>
            <a:r>
              <a:rPr lang="en-US" dirty="0" smtClean="0"/>
              <a:t>Change color of symbols for each year in the study</a:t>
            </a:r>
          </a:p>
          <a:p>
            <a:r>
              <a:rPr lang="en-US" dirty="0" smtClean="0"/>
              <a:t>Create a new plot that separates each year into a new facet</a:t>
            </a:r>
          </a:p>
          <a:p>
            <a:r>
              <a:rPr lang="en-US" dirty="0" smtClean="0"/>
              <a:t>Add a smoothed line to the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3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 in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669" r="-14669"/>
          <a:stretch>
            <a:fillRect/>
          </a:stretch>
        </p:blipFill>
        <p:spPr>
          <a:xfrm>
            <a:off x="229725" y="1417638"/>
            <a:ext cx="8618401" cy="4738735"/>
          </a:xfrm>
        </p:spPr>
      </p:pic>
    </p:spTree>
    <p:extLst>
      <p:ext uri="{BB962C8B-B14F-4D97-AF65-F5344CB8AC3E}">
        <p14:creationId xmlns:p14="http://schemas.microsoft.com/office/powerpoint/2010/main" val="170745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 in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9494" b="-94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6656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If(condition){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do something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else{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do something 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start:finish</a:t>
            </a:r>
            <a:r>
              <a:rPr lang="en-US" dirty="0" smtClean="0"/>
              <a:t>){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do something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9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</a:t>
            </a:r>
            <a:r>
              <a:rPr lang="en-US" dirty="0" err="1" smtClean="0"/>
              <a:t>hw_dat.csv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Calculate the mean fish length</a:t>
            </a:r>
          </a:p>
          <a:p>
            <a:r>
              <a:rPr lang="en-US" dirty="0" smtClean="0"/>
              <a:t>Write an if statement to determine if a value is larger or smaller than the mean fish length</a:t>
            </a:r>
          </a:p>
          <a:p>
            <a:r>
              <a:rPr lang="en-US" dirty="0" smtClean="0"/>
              <a:t>Write a loop to create a new variable ‘</a:t>
            </a:r>
            <a:r>
              <a:rPr lang="en-US" dirty="0" err="1" smtClean="0"/>
              <a:t>sizeCategory</a:t>
            </a:r>
            <a:r>
              <a:rPr lang="en-US" dirty="0" smtClean="0"/>
              <a:t>’. Populate this variable with the values ‘large’ or ‘small’ depending on whether the fish is larger or smaller than 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Understand why we would want to use a function</a:t>
            </a:r>
          </a:p>
          <a:p>
            <a:pPr lvl="1"/>
            <a:r>
              <a:rPr lang="en-US" dirty="0" smtClean="0"/>
              <a:t>How to develop a function algorithm</a:t>
            </a:r>
          </a:p>
          <a:p>
            <a:pPr lvl="1"/>
            <a:r>
              <a:rPr lang="en-US" dirty="0" smtClean="0"/>
              <a:t>Learn practices for debugging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0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Ifelse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unction(inputs){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do something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3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 the ‘</a:t>
            </a:r>
            <a:r>
              <a:rPr lang="en-US" dirty="0" err="1" smtClean="0"/>
              <a:t>Fish.catch.csv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Write a function with the following steps:</a:t>
            </a:r>
          </a:p>
          <a:p>
            <a:pPr lvl="1"/>
            <a:r>
              <a:rPr lang="en-US" dirty="0" smtClean="0"/>
              <a:t>Determine if the file contains the variable ‘</a:t>
            </a:r>
            <a:r>
              <a:rPr lang="en-US" dirty="0" err="1" smtClean="0"/>
              <a:t>TL.mm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If it does, calculate the mean TL for each species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7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Review data visualization methods prior to analysis</a:t>
            </a:r>
          </a:p>
          <a:p>
            <a:pPr lvl="1"/>
            <a:r>
              <a:rPr lang="en-US" dirty="0" smtClean="0"/>
              <a:t>Run statistical analyses</a:t>
            </a:r>
          </a:p>
          <a:p>
            <a:pPr lvl="2"/>
            <a:r>
              <a:rPr lang="en-US" dirty="0" smtClean="0"/>
              <a:t>Linear regression </a:t>
            </a:r>
          </a:p>
          <a:p>
            <a:pPr lvl="2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Explore data output</a:t>
            </a:r>
          </a:p>
          <a:p>
            <a:pPr lvl="1"/>
            <a:r>
              <a:rPr lang="en-US" dirty="0" smtClean="0"/>
              <a:t>Look at model diagnostics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7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346</Words>
  <Application>Microsoft Macintosh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If statements and For Loops</vt:lpstr>
      <vt:lpstr>Conditional operators in R</vt:lpstr>
      <vt:lpstr>Conditional operators in R</vt:lpstr>
      <vt:lpstr>Functions used</vt:lpstr>
      <vt:lpstr>Exercise #5</vt:lpstr>
      <vt:lpstr>Functions!</vt:lpstr>
      <vt:lpstr>Functions used</vt:lpstr>
      <vt:lpstr>Exercise #6</vt:lpstr>
      <vt:lpstr>Basic Statistics</vt:lpstr>
      <vt:lpstr>Functions used</vt:lpstr>
      <vt:lpstr>Exercise #7</vt:lpstr>
      <vt:lpstr>Advanced graphics w/ ggplot</vt:lpstr>
      <vt:lpstr>Functions used</vt:lpstr>
      <vt:lpstr>Exercise #8</vt:lpstr>
    </vt:vector>
  </TitlesOfParts>
  <Company>USGS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statements and For Loops</dc:title>
  <dc:creator>Mark</dc:creator>
  <cp:lastModifiedBy>Mark</cp:lastModifiedBy>
  <cp:revision>14</cp:revision>
  <dcterms:created xsi:type="dcterms:W3CDTF">2016-09-29T00:06:36Z</dcterms:created>
  <dcterms:modified xsi:type="dcterms:W3CDTF">2016-09-29T15:55:06Z</dcterms:modified>
</cp:coreProperties>
</file>