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5" r:id="rId11"/>
    <p:sldId id="267" r:id="rId12"/>
    <p:sldId id="270" r:id="rId13"/>
    <p:sldId id="277" r:id="rId14"/>
    <p:sldId id="278" r:id="rId15"/>
    <p:sldId id="271" r:id="rId16"/>
    <p:sldId id="269" r:id="rId17"/>
    <p:sldId id="273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E186D-D8DD-43D8-9B67-1E976AFCF52A}" v="61" dt="2020-02-13T20:22:43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457" autoAdjust="0"/>
  </p:normalViewPr>
  <p:slideViewPr>
    <p:cSldViewPr snapToGrid="0">
      <p:cViewPr varScale="1">
        <p:scale>
          <a:sx n="140" d="100"/>
          <a:sy n="140" d="100"/>
        </p:scale>
        <p:origin x="24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hevkin, Sam@DeltaCouncil" userId="25df5094-8b93-4b7a-9291-59579a1fa9b9" providerId="ADAL" clId="{024E186D-D8DD-43D8-9B67-1E976AFCF52A}"/>
    <pc:docChg chg="undo custSel addSld delSld modSld sldOrd">
      <pc:chgData name="Bashevkin, Sam@DeltaCouncil" userId="25df5094-8b93-4b7a-9291-59579a1fa9b9" providerId="ADAL" clId="{024E186D-D8DD-43D8-9B67-1E976AFCF52A}" dt="2020-02-13T20:21:58.960" v="361" actId="1076"/>
      <pc:docMkLst>
        <pc:docMk/>
      </pc:docMkLst>
      <pc:sldChg chg="addSp delSp modSp modAnim">
        <pc:chgData name="Bashevkin, Sam@DeltaCouncil" userId="25df5094-8b93-4b7a-9291-59579a1fa9b9" providerId="ADAL" clId="{024E186D-D8DD-43D8-9B67-1E976AFCF52A}" dt="2020-02-13T20:13:27.312" v="341" actId="1076"/>
        <pc:sldMkLst>
          <pc:docMk/>
          <pc:sldMk cId="2454852168" sldId="257"/>
        </pc:sldMkLst>
        <pc:spChg chg="mod">
          <ac:chgData name="Bashevkin, Sam@DeltaCouncil" userId="25df5094-8b93-4b7a-9291-59579a1fa9b9" providerId="ADAL" clId="{024E186D-D8DD-43D8-9B67-1E976AFCF52A}" dt="2020-02-13T20:06:19.217" v="304" actId="14"/>
          <ac:spMkLst>
            <pc:docMk/>
            <pc:sldMk cId="2454852168" sldId="257"/>
            <ac:spMk id="3" creationId="{0CB1D980-F033-45E6-A269-CF61C430BA8A}"/>
          </ac:spMkLst>
        </pc:spChg>
        <pc:spChg chg="add del">
          <ac:chgData name="Bashevkin, Sam@DeltaCouncil" userId="25df5094-8b93-4b7a-9291-59579a1fa9b9" providerId="ADAL" clId="{024E186D-D8DD-43D8-9B67-1E976AFCF52A}" dt="2020-02-13T20:13:18.809" v="338" actId="478"/>
          <ac:spMkLst>
            <pc:docMk/>
            <pc:sldMk cId="2454852168" sldId="257"/>
            <ac:spMk id="5" creationId="{2D743B14-75EA-4ECE-AC38-3003C784FFA6}"/>
          </ac:spMkLst>
        </pc:spChg>
        <pc:picChg chg="add mod">
          <ac:chgData name="Bashevkin, Sam@DeltaCouncil" userId="25df5094-8b93-4b7a-9291-59579a1fa9b9" providerId="ADAL" clId="{024E186D-D8DD-43D8-9B67-1E976AFCF52A}" dt="2020-02-13T20:13:27.312" v="341" actId="1076"/>
          <ac:picMkLst>
            <pc:docMk/>
            <pc:sldMk cId="2454852168" sldId="257"/>
            <ac:picMk id="7" creationId="{58814F6E-F69E-4B2A-BA52-6CC2579A4739}"/>
          </ac:picMkLst>
        </pc:picChg>
      </pc:sldChg>
      <pc:sldChg chg="addSp modSp modAnim">
        <pc:chgData name="Bashevkin, Sam@DeltaCouncil" userId="25df5094-8b93-4b7a-9291-59579a1fa9b9" providerId="ADAL" clId="{024E186D-D8DD-43D8-9B67-1E976AFCF52A}" dt="2020-02-13T20:17:46.499" v="350" actId="1076"/>
        <pc:sldMkLst>
          <pc:docMk/>
          <pc:sldMk cId="1975257954" sldId="258"/>
        </pc:sldMkLst>
        <pc:spChg chg="mod">
          <ac:chgData name="Bashevkin, Sam@DeltaCouncil" userId="25df5094-8b93-4b7a-9291-59579a1fa9b9" providerId="ADAL" clId="{024E186D-D8DD-43D8-9B67-1E976AFCF52A}" dt="2020-02-13T20:17:43.059" v="349" actId="1076"/>
          <ac:spMkLst>
            <pc:docMk/>
            <pc:sldMk cId="1975257954" sldId="258"/>
            <ac:spMk id="2" creationId="{097CF909-81E4-42EB-A6E6-01F92FB3E026}"/>
          </ac:spMkLst>
        </pc:spChg>
        <pc:spChg chg="mod">
          <ac:chgData name="Bashevkin, Sam@DeltaCouncil" userId="25df5094-8b93-4b7a-9291-59579a1fa9b9" providerId="ADAL" clId="{024E186D-D8DD-43D8-9B67-1E976AFCF52A}" dt="2020-02-13T20:17:46.499" v="350" actId="1076"/>
          <ac:spMkLst>
            <pc:docMk/>
            <pc:sldMk cId="1975257954" sldId="258"/>
            <ac:spMk id="3" creationId="{C1787C5A-F9F4-45EF-B61A-07CA573B6F6A}"/>
          </ac:spMkLst>
        </pc:spChg>
        <pc:picChg chg="add mod modCrop">
          <ac:chgData name="Bashevkin, Sam@DeltaCouncil" userId="25df5094-8b93-4b7a-9291-59579a1fa9b9" providerId="ADAL" clId="{024E186D-D8DD-43D8-9B67-1E976AFCF52A}" dt="2020-02-13T20:17:38.692" v="347" actId="1076"/>
          <ac:picMkLst>
            <pc:docMk/>
            <pc:sldMk cId="1975257954" sldId="258"/>
            <ac:picMk id="6" creationId="{AEB87CAE-6CBF-4E95-801C-70E0DF742509}"/>
          </ac:picMkLst>
        </pc:picChg>
      </pc:sldChg>
      <pc:sldChg chg="modAnim">
        <pc:chgData name="Bashevkin, Sam@DeltaCouncil" userId="25df5094-8b93-4b7a-9291-59579a1fa9b9" providerId="ADAL" clId="{024E186D-D8DD-43D8-9B67-1E976AFCF52A}" dt="2020-02-13T20:05:56.117" v="299"/>
        <pc:sldMkLst>
          <pc:docMk/>
          <pc:sldMk cId="3261348422" sldId="260"/>
        </pc:sldMkLst>
      </pc:sldChg>
      <pc:sldChg chg="modSp">
        <pc:chgData name="Bashevkin, Sam@DeltaCouncil" userId="25df5094-8b93-4b7a-9291-59579a1fa9b9" providerId="ADAL" clId="{024E186D-D8DD-43D8-9B67-1E976AFCF52A}" dt="2020-02-13T19:52:09.361" v="52" actId="14100"/>
        <pc:sldMkLst>
          <pc:docMk/>
          <pc:sldMk cId="1127666279" sldId="261"/>
        </pc:sldMkLst>
        <pc:spChg chg="mod">
          <ac:chgData name="Bashevkin, Sam@DeltaCouncil" userId="25df5094-8b93-4b7a-9291-59579a1fa9b9" providerId="ADAL" clId="{024E186D-D8DD-43D8-9B67-1E976AFCF52A}" dt="2020-02-13T19:50:42.924" v="39" actId="1076"/>
          <ac:spMkLst>
            <pc:docMk/>
            <pc:sldMk cId="1127666279" sldId="261"/>
            <ac:spMk id="2" creationId="{58C3FF1C-5D28-4691-A6F9-6CC296E9F546}"/>
          </ac:spMkLst>
        </pc:spChg>
        <pc:spChg chg="mod">
          <ac:chgData name="Bashevkin, Sam@DeltaCouncil" userId="25df5094-8b93-4b7a-9291-59579a1fa9b9" providerId="ADAL" clId="{024E186D-D8DD-43D8-9B67-1E976AFCF52A}" dt="2020-02-13T19:52:09.361" v="52" actId="14100"/>
          <ac:spMkLst>
            <pc:docMk/>
            <pc:sldMk cId="1127666279" sldId="261"/>
            <ac:spMk id="9" creationId="{99594FB3-D700-4BEA-8579-2B1470863FCD}"/>
          </ac:spMkLst>
        </pc:spChg>
        <pc:spChg chg="mod">
          <ac:chgData name="Bashevkin, Sam@DeltaCouncil" userId="25df5094-8b93-4b7a-9291-59579a1fa9b9" providerId="ADAL" clId="{024E186D-D8DD-43D8-9B67-1E976AFCF52A}" dt="2020-02-13T19:51:54.981" v="49" actId="14100"/>
          <ac:spMkLst>
            <pc:docMk/>
            <pc:sldMk cId="1127666279" sldId="261"/>
            <ac:spMk id="10" creationId="{ADC8B326-D9F3-4004-ABC8-7FABCC9FF994}"/>
          </ac:spMkLst>
        </pc:spChg>
        <pc:spChg chg="mod">
          <ac:chgData name="Bashevkin, Sam@DeltaCouncil" userId="25df5094-8b93-4b7a-9291-59579a1fa9b9" providerId="ADAL" clId="{024E186D-D8DD-43D8-9B67-1E976AFCF52A}" dt="2020-02-13T19:51:40.446" v="46" actId="1076"/>
          <ac:spMkLst>
            <pc:docMk/>
            <pc:sldMk cId="1127666279" sldId="261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1:42.998" v="47" actId="1076"/>
          <ac:spMkLst>
            <pc:docMk/>
            <pc:sldMk cId="1127666279" sldId="261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3" creationId="{B88ACFED-A573-40D5-AD3A-E54B4C494536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4" creationId="{E3A565BB-4542-43E1-8238-80C00C7C7481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5" creationId="{A4344236-E5C7-418D-9B2C-ED8333345295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6" creationId="{3EC1BD6A-B6A5-436F-8E9B-1EF15F67E27F}"/>
          </ac:spMkLst>
        </pc:spChg>
        <pc:picChg chg="mod modCrop">
          <ac:chgData name="Bashevkin, Sam@DeltaCouncil" userId="25df5094-8b93-4b7a-9291-59579a1fa9b9" providerId="ADAL" clId="{024E186D-D8DD-43D8-9B67-1E976AFCF52A}" dt="2020-02-13T19:51:32.699" v="45" actId="14100"/>
          <ac:picMkLst>
            <pc:docMk/>
            <pc:sldMk cId="1127666279" sldId="261"/>
            <ac:picMk id="8" creationId="{D1F52C72-1968-40FA-9E26-0CBD4EB01FC2}"/>
          </ac:picMkLst>
        </pc:picChg>
      </pc:sldChg>
      <pc:sldChg chg="addSp delSp modSp">
        <pc:chgData name="Bashevkin, Sam@DeltaCouncil" userId="25df5094-8b93-4b7a-9291-59579a1fa9b9" providerId="ADAL" clId="{024E186D-D8DD-43D8-9B67-1E976AFCF52A}" dt="2020-02-13T19:54:31.749" v="87" actId="1076"/>
        <pc:sldMkLst>
          <pc:docMk/>
          <pc:sldMk cId="3806766026" sldId="262"/>
        </pc:sldMkLst>
        <pc:spChg chg="mod">
          <ac:chgData name="Bashevkin, Sam@DeltaCouncil" userId="25df5094-8b93-4b7a-9291-59579a1fa9b9" providerId="ADAL" clId="{024E186D-D8DD-43D8-9B67-1E976AFCF52A}" dt="2020-02-13T19:52:53.046" v="57" actId="1076"/>
          <ac:spMkLst>
            <pc:docMk/>
            <pc:sldMk cId="3806766026" sldId="262"/>
            <ac:spMk id="2" creationId="{58C3FF1C-5D28-4691-A6F9-6CC296E9F546}"/>
          </ac:spMkLst>
        </pc:spChg>
        <pc:spChg chg="add del mod">
          <ac:chgData name="Bashevkin, Sam@DeltaCouncil" userId="25df5094-8b93-4b7a-9291-59579a1fa9b9" providerId="ADAL" clId="{024E186D-D8DD-43D8-9B67-1E976AFCF52A}" dt="2020-02-13T19:53:04.056" v="58" actId="478"/>
          <ac:spMkLst>
            <pc:docMk/>
            <pc:sldMk cId="3806766026" sldId="262"/>
            <ac:spMk id="5" creationId="{B87F066D-CD9C-46DD-B612-421DBB2CF90F}"/>
          </ac:spMkLst>
        </pc:spChg>
        <pc:spChg chg="mod">
          <ac:chgData name="Bashevkin, Sam@DeltaCouncil" userId="25df5094-8b93-4b7a-9291-59579a1fa9b9" providerId="ADAL" clId="{024E186D-D8DD-43D8-9B67-1E976AFCF52A}" dt="2020-02-13T19:53:29.897" v="66" actId="1076"/>
          <ac:spMkLst>
            <pc:docMk/>
            <pc:sldMk cId="3806766026" sldId="262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3:25.896" v="65" actId="1076"/>
          <ac:spMkLst>
            <pc:docMk/>
            <pc:sldMk cId="3806766026" sldId="262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3:12.839" v="61" actId="14100"/>
          <ac:spMkLst>
            <pc:docMk/>
            <pc:sldMk cId="3806766026" sldId="262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3:22.828" v="64" actId="14100"/>
          <ac:spMkLst>
            <pc:docMk/>
            <pc:sldMk cId="3806766026" sldId="262"/>
            <ac:spMk id="18" creationId="{706FDABB-4024-45E9-BBA8-6A18705DF1C5}"/>
          </ac:spMkLst>
        </pc:spChg>
        <pc:spChg chg="mod">
          <ac:chgData name="Bashevkin, Sam@DeltaCouncil" userId="25df5094-8b93-4b7a-9291-59579a1fa9b9" providerId="ADAL" clId="{024E186D-D8DD-43D8-9B67-1E976AFCF52A}" dt="2020-02-13T19:54:31.749" v="87" actId="1076"/>
          <ac:spMkLst>
            <pc:docMk/>
            <pc:sldMk cId="3806766026" sldId="262"/>
            <ac:spMk id="19" creationId="{F04FBCB9-AEF5-4B3E-8932-5A3280FC8D83}"/>
          </ac:spMkLst>
        </pc:spChg>
        <pc:picChg chg="del">
          <ac:chgData name="Bashevkin, Sam@DeltaCouncil" userId="25df5094-8b93-4b7a-9291-59579a1fa9b9" providerId="ADAL" clId="{024E186D-D8DD-43D8-9B67-1E976AFCF52A}" dt="2020-02-13T19:52:29.256" v="53" actId="478"/>
          <ac:picMkLst>
            <pc:docMk/>
            <pc:sldMk cId="3806766026" sldId="262"/>
            <ac:picMk id="8" creationId="{D1F52C72-1968-40FA-9E26-0CBD4EB01FC2}"/>
          </ac:picMkLst>
        </pc:picChg>
        <pc:picChg chg="add ord">
          <ac:chgData name="Bashevkin, Sam@DeltaCouncil" userId="25df5094-8b93-4b7a-9291-59579a1fa9b9" providerId="ADAL" clId="{024E186D-D8DD-43D8-9B67-1E976AFCF52A}" dt="2020-02-13T19:52:39.313" v="55" actId="167"/>
          <ac:picMkLst>
            <pc:docMk/>
            <pc:sldMk cId="3806766026" sldId="262"/>
            <ac:picMk id="13" creationId="{84C274CB-1142-459C-AD27-04ED38AEE4A7}"/>
          </ac:picMkLst>
        </pc:picChg>
        <pc:cxnChg chg="mod">
          <ac:chgData name="Bashevkin, Sam@DeltaCouncil" userId="25df5094-8b93-4b7a-9291-59579a1fa9b9" providerId="ADAL" clId="{024E186D-D8DD-43D8-9B67-1E976AFCF52A}" dt="2020-02-13T19:53:22.828" v="64" actId="14100"/>
          <ac:cxnSpMkLst>
            <pc:docMk/>
            <pc:sldMk cId="3806766026" sldId="262"/>
            <ac:cxnSpMk id="4" creationId="{338E4F06-7AB4-429D-B833-E44AC22D4DBF}"/>
          </ac:cxnSpMkLst>
        </pc:cxnChg>
      </pc:sldChg>
      <pc:sldChg chg="addSp delSp modSp">
        <pc:chgData name="Bashevkin, Sam@DeltaCouncil" userId="25df5094-8b93-4b7a-9291-59579a1fa9b9" providerId="ADAL" clId="{024E186D-D8DD-43D8-9B67-1E976AFCF52A}" dt="2020-02-13T19:54:26.795" v="86" actId="1076"/>
        <pc:sldMkLst>
          <pc:docMk/>
          <pc:sldMk cId="3105869128" sldId="263"/>
        </pc:sldMkLst>
        <pc:spChg chg="mod">
          <ac:chgData name="Bashevkin, Sam@DeltaCouncil" userId="25df5094-8b93-4b7a-9291-59579a1fa9b9" providerId="ADAL" clId="{024E186D-D8DD-43D8-9B67-1E976AFCF52A}" dt="2020-02-13T19:53:45.379" v="72" actId="1076"/>
          <ac:spMkLst>
            <pc:docMk/>
            <pc:sldMk cId="3105869128" sldId="263"/>
            <ac:spMk id="2" creationId="{58C3FF1C-5D28-4691-A6F9-6CC296E9F546}"/>
          </ac:spMkLst>
        </pc:spChg>
        <pc:spChg chg="add del mod">
          <ac:chgData name="Bashevkin, Sam@DeltaCouncil" userId="25df5094-8b93-4b7a-9291-59579a1fa9b9" providerId="ADAL" clId="{024E186D-D8DD-43D8-9B67-1E976AFCF52A}" dt="2020-02-13T19:53:58.917" v="77" actId="478"/>
          <ac:spMkLst>
            <pc:docMk/>
            <pc:sldMk cId="3105869128" sldId="263"/>
            <ac:spMk id="5" creationId="{7E00F2C8-8A5C-4698-9285-4B888DBDBA79}"/>
          </ac:spMkLst>
        </pc:spChg>
        <pc:spChg chg="mod">
          <ac:chgData name="Bashevkin, Sam@DeltaCouncil" userId="25df5094-8b93-4b7a-9291-59579a1fa9b9" providerId="ADAL" clId="{024E186D-D8DD-43D8-9B67-1E976AFCF52A}" dt="2020-02-13T19:54:24.243" v="85" actId="1076"/>
          <ac:spMkLst>
            <pc:docMk/>
            <pc:sldMk cId="3105869128" sldId="263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4:21.500" v="84" actId="1076"/>
          <ac:spMkLst>
            <pc:docMk/>
            <pc:sldMk cId="3105869128" sldId="263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4:26.795" v="86" actId="1076"/>
          <ac:spMkLst>
            <pc:docMk/>
            <pc:sldMk cId="3105869128" sldId="263"/>
            <ac:spMk id="15" creationId="{0BB6D872-8365-4BDA-90E7-C06616E6B656}"/>
          </ac:spMkLst>
        </pc:spChg>
        <pc:spChg chg="mod">
          <ac:chgData name="Bashevkin, Sam@DeltaCouncil" userId="25df5094-8b93-4b7a-9291-59579a1fa9b9" providerId="ADAL" clId="{024E186D-D8DD-43D8-9B67-1E976AFCF52A}" dt="2020-02-13T19:54:17.320" v="83" actId="14100"/>
          <ac:spMkLst>
            <pc:docMk/>
            <pc:sldMk cId="3105869128" sldId="263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4:12.099" v="80" actId="14100"/>
          <ac:spMkLst>
            <pc:docMk/>
            <pc:sldMk cId="3105869128" sldId="263"/>
            <ac:spMk id="18" creationId="{706FDABB-4024-45E9-BBA8-6A18705DF1C5}"/>
          </ac:spMkLst>
        </pc:spChg>
        <pc:picChg chg="del">
          <ac:chgData name="Bashevkin, Sam@DeltaCouncil" userId="25df5094-8b93-4b7a-9291-59579a1fa9b9" providerId="ADAL" clId="{024E186D-D8DD-43D8-9B67-1E976AFCF52A}" dt="2020-02-13T19:53:39.266" v="69" actId="478"/>
          <ac:picMkLst>
            <pc:docMk/>
            <pc:sldMk cId="3105869128" sldId="263"/>
            <ac:picMk id="8" creationId="{D1F52C72-1968-40FA-9E26-0CBD4EB01FC2}"/>
          </ac:picMkLst>
        </pc:picChg>
        <pc:picChg chg="add del">
          <ac:chgData name="Bashevkin, Sam@DeltaCouncil" userId="25df5094-8b93-4b7a-9291-59579a1fa9b9" providerId="ADAL" clId="{024E186D-D8DD-43D8-9B67-1E976AFCF52A}" dt="2020-02-13T19:53:38.149" v="68"/>
          <ac:picMkLst>
            <pc:docMk/>
            <pc:sldMk cId="3105869128" sldId="263"/>
            <ac:picMk id="13" creationId="{1A53AFA8-C7EC-4B9E-9CAC-1DE88F5A5C56}"/>
          </ac:picMkLst>
        </pc:picChg>
        <pc:picChg chg="add ord">
          <ac:chgData name="Bashevkin, Sam@DeltaCouncil" userId="25df5094-8b93-4b7a-9291-59579a1fa9b9" providerId="ADAL" clId="{024E186D-D8DD-43D8-9B67-1E976AFCF52A}" dt="2020-02-13T19:53:49.576" v="74" actId="167"/>
          <ac:picMkLst>
            <pc:docMk/>
            <pc:sldMk cId="3105869128" sldId="263"/>
            <ac:picMk id="14" creationId="{AF30B237-A281-48F3-A65F-32265D74BD41}"/>
          </ac:picMkLst>
        </pc:picChg>
        <pc:cxnChg chg="mod">
          <ac:chgData name="Bashevkin, Sam@DeltaCouncil" userId="25df5094-8b93-4b7a-9291-59579a1fa9b9" providerId="ADAL" clId="{024E186D-D8DD-43D8-9B67-1E976AFCF52A}" dt="2020-02-13T19:54:17.320" v="83" actId="14100"/>
          <ac:cxnSpMkLst>
            <pc:docMk/>
            <pc:sldMk cId="3105869128" sldId="263"/>
            <ac:cxnSpMk id="4" creationId="{338E4F06-7AB4-429D-B833-E44AC22D4DBF}"/>
          </ac:cxnSpMkLst>
        </pc:cxnChg>
      </pc:sldChg>
      <pc:sldChg chg="delSp modSp ord">
        <pc:chgData name="Bashevkin, Sam@DeltaCouncil" userId="25df5094-8b93-4b7a-9291-59579a1fa9b9" providerId="ADAL" clId="{024E186D-D8DD-43D8-9B67-1E976AFCF52A}" dt="2020-02-13T20:18:40.165" v="353" actId="1076"/>
        <pc:sldMkLst>
          <pc:docMk/>
          <pc:sldMk cId="1660229895" sldId="265"/>
        </pc:sldMkLst>
        <pc:spChg chg="mod">
          <ac:chgData name="Bashevkin, Sam@DeltaCouncil" userId="25df5094-8b93-4b7a-9291-59579a1fa9b9" providerId="ADAL" clId="{024E186D-D8DD-43D8-9B67-1E976AFCF52A}" dt="2020-02-13T20:18:40.165" v="353" actId="1076"/>
          <ac:spMkLst>
            <pc:docMk/>
            <pc:sldMk cId="1660229895" sldId="265"/>
            <ac:spMk id="2" creationId="{58C3FF1C-5D28-4691-A6F9-6CC296E9F546}"/>
          </ac:spMkLst>
        </pc:spChg>
        <pc:spChg chg="mod">
          <ac:chgData name="Bashevkin, Sam@DeltaCouncil" userId="25df5094-8b93-4b7a-9291-59579a1fa9b9" providerId="ADAL" clId="{024E186D-D8DD-43D8-9B67-1E976AFCF52A}" dt="2020-02-13T19:55:17.551" v="92" actId="1076"/>
          <ac:spMkLst>
            <pc:docMk/>
            <pc:sldMk cId="1660229895" sldId="265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5:18.914" v="93" actId="1076"/>
          <ac:spMkLst>
            <pc:docMk/>
            <pc:sldMk cId="1660229895" sldId="265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5:49.324" v="102" actId="14100"/>
          <ac:spMkLst>
            <pc:docMk/>
            <pc:sldMk cId="1660229895" sldId="265"/>
            <ac:spMk id="13" creationId="{A2395D22-6A1D-4AEE-B7C3-109CA625ED9C}"/>
          </ac:spMkLst>
        </pc:spChg>
        <pc:spChg chg="mod">
          <ac:chgData name="Bashevkin, Sam@DeltaCouncil" userId="25df5094-8b93-4b7a-9291-59579a1fa9b9" providerId="ADAL" clId="{024E186D-D8DD-43D8-9B67-1E976AFCF52A}" dt="2020-02-13T19:56:11.601" v="111" actId="14100"/>
          <ac:spMkLst>
            <pc:docMk/>
            <pc:sldMk cId="1660229895" sldId="265"/>
            <ac:spMk id="14" creationId="{A35F13E1-DBC8-480D-AB3C-DCDBCB3BD499}"/>
          </ac:spMkLst>
        </pc:spChg>
        <pc:spChg chg="del">
          <ac:chgData name="Bashevkin, Sam@DeltaCouncil" userId="25df5094-8b93-4b7a-9291-59579a1fa9b9" providerId="ADAL" clId="{024E186D-D8DD-43D8-9B67-1E976AFCF52A}" dt="2020-02-13T19:54:51.982" v="88" actId="478"/>
          <ac:spMkLst>
            <pc:docMk/>
            <pc:sldMk cId="1660229895" sldId="265"/>
            <ac:spMk id="15" creationId="{0BB6D872-8365-4BDA-90E7-C06616E6B656}"/>
          </ac:spMkLst>
        </pc:spChg>
        <pc:spChg chg="mod">
          <ac:chgData name="Bashevkin, Sam@DeltaCouncil" userId="25df5094-8b93-4b7a-9291-59579a1fa9b9" providerId="ADAL" clId="{024E186D-D8DD-43D8-9B67-1E976AFCF52A}" dt="2020-02-13T19:56:07.618" v="109" actId="1076"/>
          <ac:spMkLst>
            <pc:docMk/>
            <pc:sldMk cId="1660229895" sldId="265"/>
            <ac:spMk id="16" creationId="{1329BB1A-60AB-4440-BC8E-CA1A3D2CF452}"/>
          </ac:spMkLst>
        </pc:spChg>
        <pc:spChg chg="mod">
          <ac:chgData name="Bashevkin, Sam@DeltaCouncil" userId="25df5094-8b93-4b7a-9291-59579a1fa9b9" providerId="ADAL" clId="{024E186D-D8DD-43D8-9B67-1E976AFCF52A}" dt="2020-02-13T19:55:43.867" v="100" actId="14100"/>
          <ac:spMkLst>
            <pc:docMk/>
            <pc:sldMk cId="1660229895" sldId="265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6:22.165" v="115" actId="14100"/>
          <ac:spMkLst>
            <pc:docMk/>
            <pc:sldMk cId="1660229895" sldId="265"/>
            <ac:spMk id="19" creationId="{34415AB4-225B-4F9D-AB37-166AD3AC2F9D}"/>
          </ac:spMkLst>
        </pc:spChg>
        <pc:picChg chg="mod modCrop">
          <ac:chgData name="Bashevkin, Sam@DeltaCouncil" userId="25df5094-8b93-4b7a-9291-59579a1fa9b9" providerId="ADAL" clId="{024E186D-D8DD-43D8-9B67-1E976AFCF52A}" dt="2020-02-13T19:55:38.069" v="97" actId="1076"/>
          <ac:picMkLst>
            <pc:docMk/>
            <pc:sldMk cId="1660229895" sldId="265"/>
            <ac:picMk id="8" creationId="{D1F52C72-1968-40FA-9E26-0CBD4EB01FC2}"/>
          </ac:picMkLst>
        </pc:picChg>
        <pc:cxnChg chg="mod">
          <ac:chgData name="Bashevkin, Sam@DeltaCouncil" userId="25df5094-8b93-4b7a-9291-59579a1fa9b9" providerId="ADAL" clId="{024E186D-D8DD-43D8-9B67-1E976AFCF52A}" dt="2020-02-13T19:56:07.618" v="109" actId="1076"/>
          <ac:cxnSpMkLst>
            <pc:docMk/>
            <pc:sldMk cId="1660229895" sldId="265"/>
            <ac:cxnSpMk id="9" creationId="{67337689-B75D-4CF1-AEF8-2ED4805DFCC6}"/>
          </ac:cxnSpMkLst>
        </pc:cxnChg>
        <pc:cxnChg chg="mod">
          <ac:chgData name="Bashevkin, Sam@DeltaCouncil" userId="25df5094-8b93-4b7a-9291-59579a1fa9b9" providerId="ADAL" clId="{024E186D-D8DD-43D8-9B67-1E976AFCF52A}" dt="2020-02-13T19:56:11.601" v="111" actId="14100"/>
          <ac:cxnSpMkLst>
            <pc:docMk/>
            <pc:sldMk cId="1660229895" sldId="265"/>
            <ac:cxnSpMk id="20" creationId="{EE37B9E4-EDEB-4A08-80FC-4469B78AEC40}"/>
          </ac:cxnSpMkLst>
        </pc:cxnChg>
        <pc:cxnChg chg="mod">
          <ac:chgData name="Bashevkin, Sam@DeltaCouncil" userId="25df5094-8b93-4b7a-9291-59579a1fa9b9" providerId="ADAL" clId="{024E186D-D8DD-43D8-9B67-1E976AFCF52A}" dt="2020-02-13T19:56:22.165" v="115" actId="14100"/>
          <ac:cxnSpMkLst>
            <pc:docMk/>
            <pc:sldMk cId="1660229895" sldId="265"/>
            <ac:cxnSpMk id="22" creationId="{842A6D3A-B35C-4FB8-B92F-82B09EFDD187}"/>
          </ac:cxnSpMkLst>
        </pc:cxnChg>
        <pc:cxnChg chg="mod">
          <ac:chgData name="Bashevkin, Sam@DeltaCouncil" userId="25df5094-8b93-4b7a-9291-59579a1fa9b9" providerId="ADAL" clId="{024E186D-D8DD-43D8-9B67-1E976AFCF52A}" dt="2020-02-13T19:55:49.324" v="102" actId="14100"/>
          <ac:cxnSpMkLst>
            <pc:docMk/>
            <pc:sldMk cId="1660229895" sldId="265"/>
            <ac:cxnSpMk id="25" creationId="{8A8AEF53-A3AC-4969-ACCA-4D78AF7B8AF5}"/>
          </ac:cxnSpMkLst>
        </pc:cxnChg>
        <pc:cxnChg chg="mod">
          <ac:chgData name="Bashevkin, Sam@DeltaCouncil" userId="25df5094-8b93-4b7a-9291-59579a1fa9b9" providerId="ADAL" clId="{024E186D-D8DD-43D8-9B67-1E976AFCF52A}" dt="2020-02-13T19:55:43.867" v="100" actId="14100"/>
          <ac:cxnSpMkLst>
            <pc:docMk/>
            <pc:sldMk cId="1660229895" sldId="265"/>
            <ac:cxnSpMk id="28" creationId="{D30B26D0-6A8E-4376-9BFB-496AD6E96E5B}"/>
          </ac:cxnSpMkLst>
        </pc:cxnChg>
      </pc:sldChg>
      <pc:sldChg chg="addSp delSp modSp del">
        <pc:chgData name="Bashevkin, Sam@DeltaCouncil" userId="25df5094-8b93-4b7a-9291-59579a1fa9b9" providerId="ADAL" clId="{024E186D-D8DD-43D8-9B67-1E976AFCF52A}" dt="2020-02-13T19:59:04.768" v="152" actId="2696"/>
        <pc:sldMkLst>
          <pc:docMk/>
          <pc:sldMk cId="1556510893" sldId="266"/>
        </pc:sldMkLst>
        <pc:spChg chg="add mod">
          <ac:chgData name="Bashevkin, Sam@DeltaCouncil" userId="25df5094-8b93-4b7a-9291-59579a1fa9b9" providerId="ADAL" clId="{024E186D-D8DD-43D8-9B67-1E976AFCF52A}" dt="2020-02-13T19:58:33.218" v="149" actId="478"/>
          <ac:spMkLst>
            <pc:docMk/>
            <pc:sldMk cId="1556510893" sldId="266"/>
            <ac:spMk id="4" creationId="{45AE835F-2872-48D1-AA35-FEE3E6D78256}"/>
          </ac:spMkLst>
        </pc:spChg>
        <pc:picChg chg="del">
          <ac:chgData name="Bashevkin, Sam@DeltaCouncil" userId="25df5094-8b93-4b7a-9291-59579a1fa9b9" providerId="ADAL" clId="{024E186D-D8DD-43D8-9B67-1E976AFCF52A}" dt="2020-02-13T19:58:33.218" v="149" actId="478"/>
          <ac:picMkLst>
            <pc:docMk/>
            <pc:sldMk cId="1556510893" sldId="266"/>
            <ac:picMk id="8" creationId="{D1F52C72-1968-40FA-9E26-0CBD4EB01FC2}"/>
          </ac:picMkLst>
        </pc:picChg>
        <pc:picChg chg="add mod">
          <ac:chgData name="Bashevkin, Sam@DeltaCouncil" userId="25df5094-8b93-4b7a-9291-59579a1fa9b9" providerId="ADAL" clId="{024E186D-D8DD-43D8-9B67-1E976AFCF52A}" dt="2020-02-13T19:58:42.575" v="151" actId="1076"/>
          <ac:picMkLst>
            <pc:docMk/>
            <pc:sldMk cId="1556510893" sldId="266"/>
            <ac:picMk id="12" creationId="{B2F124AF-24AC-46AB-8A3F-AA9BCFF3A277}"/>
          </ac:picMkLst>
        </pc:picChg>
      </pc:sldChg>
      <pc:sldChg chg="delSp modSp">
        <pc:chgData name="Bashevkin, Sam@DeltaCouncil" userId="25df5094-8b93-4b7a-9291-59579a1fa9b9" providerId="ADAL" clId="{024E186D-D8DD-43D8-9B67-1E976AFCF52A}" dt="2020-02-13T19:58:10.127" v="148" actId="1076"/>
        <pc:sldMkLst>
          <pc:docMk/>
          <pc:sldMk cId="3581144118" sldId="267"/>
        </pc:sldMkLst>
        <pc:spChg chg="del">
          <ac:chgData name="Bashevkin, Sam@DeltaCouncil" userId="25df5094-8b93-4b7a-9291-59579a1fa9b9" providerId="ADAL" clId="{024E186D-D8DD-43D8-9B67-1E976AFCF52A}" dt="2020-02-13T19:57:43.179" v="136" actId="478"/>
          <ac:spMkLst>
            <pc:docMk/>
            <pc:sldMk cId="3581144118" sldId="267"/>
            <ac:spMk id="18" creationId="{E0DC6FF9-905D-43CC-8FC7-374558C64173}"/>
          </ac:spMkLst>
        </pc:spChg>
        <pc:spChg chg="mod">
          <ac:chgData name="Bashevkin, Sam@DeltaCouncil" userId="25df5094-8b93-4b7a-9291-59579a1fa9b9" providerId="ADAL" clId="{024E186D-D8DD-43D8-9B67-1E976AFCF52A}" dt="2020-02-13T19:58:10.127" v="148" actId="1076"/>
          <ac:spMkLst>
            <pc:docMk/>
            <pc:sldMk cId="3581144118" sldId="267"/>
            <ac:spMk id="21" creationId="{EAD80F62-796E-4CC2-8456-ABAAC6645F8A}"/>
          </ac:spMkLst>
        </pc:spChg>
        <pc:picChg chg="mod modCrop">
          <ac:chgData name="Bashevkin, Sam@DeltaCouncil" userId="25df5094-8b93-4b7a-9291-59579a1fa9b9" providerId="ADAL" clId="{024E186D-D8DD-43D8-9B67-1E976AFCF52A}" dt="2020-02-13T19:58:08.535" v="147" actId="1076"/>
          <ac:picMkLst>
            <pc:docMk/>
            <pc:sldMk cId="3581144118" sldId="267"/>
            <ac:picMk id="8" creationId="{D1F52C72-1968-40FA-9E26-0CBD4EB01FC2}"/>
          </ac:picMkLst>
        </pc:picChg>
        <pc:cxnChg chg="del mod">
          <ac:chgData name="Bashevkin, Sam@DeltaCouncil" userId="25df5094-8b93-4b7a-9291-59579a1fa9b9" providerId="ADAL" clId="{024E186D-D8DD-43D8-9B67-1E976AFCF52A}" dt="2020-02-13T19:57:43.747" v="137" actId="478"/>
          <ac:cxnSpMkLst>
            <pc:docMk/>
            <pc:sldMk cId="3581144118" sldId="267"/>
            <ac:cxnSpMk id="27" creationId="{9FBB27F9-ACFF-49BD-A472-74695760B0BC}"/>
          </ac:cxnSpMkLst>
        </pc:cxnChg>
      </pc:sldChg>
      <pc:sldChg chg="delSp modSp">
        <pc:chgData name="Bashevkin, Sam@DeltaCouncil" userId="25df5094-8b93-4b7a-9291-59579a1fa9b9" providerId="ADAL" clId="{024E186D-D8DD-43D8-9B67-1E976AFCF52A}" dt="2020-02-13T19:57:25.233" v="132" actId="1076"/>
        <pc:sldMkLst>
          <pc:docMk/>
          <pc:sldMk cId="3091087595" sldId="268"/>
        </pc:sldMkLst>
        <pc:spChg chg="mod">
          <ac:chgData name="Bashevkin, Sam@DeltaCouncil" userId="25df5094-8b93-4b7a-9291-59579a1fa9b9" providerId="ADAL" clId="{024E186D-D8DD-43D8-9B67-1E976AFCF52A}" dt="2020-02-13T19:57:11.895" v="127" actId="1076"/>
          <ac:spMkLst>
            <pc:docMk/>
            <pc:sldMk cId="3091087595" sldId="268"/>
            <ac:spMk id="2" creationId="{58C3FF1C-5D28-4691-A6F9-6CC296E9F546}"/>
          </ac:spMkLst>
        </pc:spChg>
        <pc:spChg chg="del">
          <ac:chgData name="Bashevkin, Sam@DeltaCouncil" userId="25df5094-8b93-4b7a-9291-59579a1fa9b9" providerId="ADAL" clId="{024E186D-D8DD-43D8-9B67-1E976AFCF52A}" dt="2020-02-13T19:56:53.762" v="120" actId="478"/>
          <ac:spMkLst>
            <pc:docMk/>
            <pc:sldMk cId="3091087595" sldId="268"/>
            <ac:spMk id="18" creationId="{E0DC6FF9-905D-43CC-8FC7-374558C64173}"/>
          </ac:spMkLst>
        </pc:spChg>
        <pc:spChg chg="mod">
          <ac:chgData name="Bashevkin, Sam@DeltaCouncil" userId="25df5094-8b93-4b7a-9291-59579a1fa9b9" providerId="ADAL" clId="{024E186D-D8DD-43D8-9B67-1E976AFCF52A}" dt="2020-02-13T19:57:25.233" v="132" actId="1076"/>
          <ac:spMkLst>
            <pc:docMk/>
            <pc:sldMk cId="3091087595" sldId="268"/>
            <ac:spMk id="21" creationId="{EAD80F62-796E-4CC2-8456-ABAAC6645F8A}"/>
          </ac:spMkLst>
        </pc:spChg>
        <pc:picChg chg="mod modCrop">
          <ac:chgData name="Bashevkin, Sam@DeltaCouncil" userId="25df5094-8b93-4b7a-9291-59579a1fa9b9" providerId="ADAL" clId="{024E186D-D8DD-43D8-9B67-1E976AFCF52A}" dt="2020-02-13T19:57:03.029" v="124" actId="1076"/>
          <ac:picMkLst>
            <pc:docMk/>
            <pc:sldMk cId="3091087595" sldId="268"/>
            <ac:picMk id="8" creationId="{D1F52C72-1968-40FA-9E26-0CBD4EB01FC2}"/>
          </ac:picMkLst>
        </pc:picChg>
        <pc:cxnChg chg="del mod">
          <ac:chgData name="Bashevkin, Sam@DeltaCouncil" userId="25df5094-8b93-4b7a-9291-59579a1fa9b9" providerId="ADAL" clId="{024E186D-D8DD-43D8-9B67-1E976AFCF52A}" dt="2020-02-13T19:56:55.195" v="121" actId="478"/>
          <ac:cxnSpMkLst>
            <pc:docMk/>
            <pc:sldMk cId="3091087595" sldId="268"/>
            <ac:cxnSpMk id="27" creationId="{9FBB27F9-ACFF-49BD-A472-74695760B0BC}"/>
          </ac:cxnSpMkLst>
        </pc:cxnChg>
      </pc:sldChg>
      <pc:sldChg chg="modSp">
        <pc:chgData name="Bashevkin, Sam@DeltaCouncil" userId="25df5094-8b93-4b7a-9291-59579a1fa9b9" providerId="ADAL" clId="{024E186D-D8DD-43D8-9B67-1E976AFCF52A}" dt="2020-02-12T19:33:32.647" v="37" actId="1076"/>
        <pc:sldMkLst>
          <pc:docMk/>
          <pc:sldMk cId="289087660" sldId="269"/>
        </pc:sldMkLst>
        <pc:spChg chg="mod">
          <ac:chgData name="Bashevkin, Sam@DeltaCouncil" userId="25df5094-8b93-4b7a-9291-59579a1fa9b9" providerId="ADAL" clId="{024E186D-D8DD-43D8-9B67-1E976AFCF52A}" dt="2020-02-12T19:33:32.647" v="37" actId="1076"/>
          <ac:spMkLst>
            <pc:docMk/>
            <pc:sldMk cId="289087660" sldId="269"/>
            <ac:spMk id="3" creationId="{958A6F4C-E182-4D30-94E1-CE5F24359F9B}"/>
          </ac:spMkLst>
        </pc:spChg>
      </pc:sldChg>
      <pc:sldChg chg="modAnim">
        <pc:chgData name="Bashevkin, Sam@DeltaCouncil" userId="25df5094-8b93-4b7a-9291-59579a1fa9b9" providerId="ADAL" clId="{024E186D-D8DD-43D8-9B67-1E976AFCF52A}" dt="2020-02-13T20:06:45.157" v="307"/>
        <pc:sldMkLst>
          <pc:docMk/>
          <pc:sldMk cId="4199397869" sldId="270"/>
        </pc:sldMkLst>
      </pc:sldChg>
      <pc:sldChg chg="addSp modSp">
        <pc:chgData name="Bashevkin, Sam@DeltaCouncil" userId="25df5094-8b93-4b7a-9291-59579a1fa9b9" providerId="ADAL" clId="{024E186D-D8DD-43D8-9B67-1E976AFCF52A}" dt="2020-02-13T20:21:58.960" v="361" actId="1076"/>
        <pc:sldMkLst>
          <pc:docMk/>
          <pc:sldMk cId="1147410939" sldId="273"/>
        </pc:sldMkLst>
        <pc:spChg chg="mod">
          <ac:chgData name="Bashevkin, Sam@DeltaCouncil" userId="25df5094-8b93-4b7a-9291-59579a1fa9b9" providerId="ADAL" clId="{024E186D-D8DD-43D8-9B67-1E976AFCF52A}" dt="2020-02-13T20:21:56.910" v="360" actId="27636"/>
          <ac:spMkLst>
            <pc:docMk/>
            <pc:sldMk cId="1147410939" sldId="273"/>
            <ac:spMk id="4" creationId="{22699B69-C7CA-467F-8F22-2AB1605A8E37}"/>
          </ac:spMkLst>
        </pc:spChg>
        <pc:picChg chg="add mod modCrop">
          <ac:chgData name="Bashevkin, Sam@DeltaCouncil" userId="25df5094-8b93-4b7a-9291-59579a1fa9b9" providerId="ADAL" clId="{024E186D-D8DD-43D8-9B67-1E976AFCF52A}" dt="2020-02-13T20:21:58.960" v="361" actId="1076"/>
          <ac:picMkLst>
            <pc:docMk/>
            <pc:sldMk cId="1147410939" sldId="273"/>
            <ac:picMk id="7" creationId="{08F91300-18C9-4999-B848-BB9ABFF0CC57}"/>
          </ac:picMkLst>
        </pc:picChg>
      </pc:sldChg>
      <pc:sldChg chg="modSp">
        <pc:chgData name="Bashevkin, Sam@DeltaCouncil" userId="25df5094-8b93-4b7a-9291-59579a1fa9b9" providerId="ADAL" clId="{024E186D-D8DD-43D8-9B67-1E976AFCF52A}" dt="2020-02-13T20:07:24.794" v="336" actId="20577"/>
        <pc:sldMkLst>
          <pc:docMk/>
          <pc:sldMk cId="433323243" sldId="274"/>
        </pc:sldMkLst>
        <pc:spChg chg="mod">
          <ac:chgData name="Bashevkin, Sam@DeltaCouncil" userId="25df5094-8b93-4b7a-9291-59579a1fa9b9" providerId="ADAL" clId="{024E186D-D8DD-43D8-9B67-1E976AFCF52A}" dt="2020-02-13T20:07:24.794" v="336" actId="20577"/>
          <ac:spMkLst>
            <pc:docMk/>
            <pc:sldMk cId="433323243" sldId="274"/>
            <ac:spMk id="4" creationId="{22699B69-C7CA-467F-8F22-2AB1605A8E37}"/>
          </ac:spMkLst>
        </pc:spChg>
      </pc:sldChg>
      <pc:sldChg chg="modAnim">
        <pc:chgData name="Bashevkin, Sam@DeltaCouncil" userId="25df5094-8b93-4b7a-9291-59579a1fa9b9" providerId="ADAL" clId="{024E186D-D8DD-43D8-9B67-1E976AFCF52A}" dt="2020-02-13T20:06:51.071" v="308"/>
        <pc:sldMkLst>
          <pc:docMk/>
          <pc:sldMk cId="908765084" sldId="276"/>
        </pc:sldMkLst>
      </pc:sldChg>
      <pc:sldChg chg="modSp modNotesTx">
        <pc:chgData name="Bashevkin, Sam@DeltaCouncil" userId="25df5094-8b93-4b7a-9291-59579a1fa9b9" providerId="ADAL" clId="{024E186D-D8DD-43D8-9B67-1E976AFCF52A}" dt="2020-02-13T20:01:47.229" v="211" actId="14100"/>
        <pc:sldMkLst>
          <pc:docMk/>
          <pc:sldMk cId="4106314971" sldId="277"/>
        </pc:sldMkLst>
        <pc:spChg chg="mod">
          <ac:chgData name="Bashevkin, Sam@DeltaCouncil" userId="25df5094-8b93-4b7a-9291-59579a1fa9b9" providerId="ADAL" clId="{024E186D-D8DD-43D8-9B67-1E976AFCF52A}" dt="2020-02-13T20:01:47.229" v="211" actId="14100"/>
          <ac:spMkLst>
            <pc:docMk/>
            <pc:sldMk cId="4106314971" sldId="277"/>
            <ac:spMk id="11" creationId="{6F4821C7-5507-4CA3-98C9-E66E39553168}"/>
          </ac:spMkLst>
        </pc:spChg>
        <pc:spChg chg="mod">
          <ac:chgData name="Bashevkin, Sam@DeltaCouncil" userId="25df5094-8b93-4b7a-9291-59579a1fa9b9" providerId="ADAL" clId="{024E186D-D8DD-43D8-9B67-1E976AFCF52A}" dt="2020-02-13T20:01:41.522" v="209" actId="1076"/>
          <ac:spMkLst>
            <pc:docMk/>
            <pc:sldMk cId="4106314971" sldId="277"/>
            <ac:spMk id="12" creationId="{15FD9DB7-B450-4F0C-AC39-05CF6ABE2006}"/>
          </ac:spMkLst>
        </pc:spChg>
        <pc:spChg chg="mod">
          <ac:chgData name="Bashevkin, Sam@DeltaCouncil" userId="25df5094-8b93-4b7a-9291-59579a1fa9b9" providerId="ADAL" clId="{024E186D-D8DD-43D8-9B67-1E976AFCF52A}" dt="2020-02-13T20:01:37.962" v="208" actId="1076"/>
          <ac:spMkLst>
            <pc:docMk/>
            <pc:sldMk cId="4106314971" sldId="277"/>
            <ac:spMk id="14" creationId="{86D1AFB5-25C3-4675-9854-636C70D1A9E6}"/>
          </ac:spMkLst>
        </pc:spChg>
        <pc:picChg chg="mod modCrop">
          <ac:chgData name="Bashevkin, Sam@DeltaCouncil" userId="25df5094-8b93-4b7a-9291-59579a1fa9b9" providerId="ADAL" clId="{024E186D-D8DD-43D8-9B67-1E976AFCF52A}" dt="2020-02-13T20:01:34.752" v="207" actId="14100"/>
          <ac:picMkLst>
            <pc:docMk/>
            <pc:sldMk cId="4106314971" sldId="277"/>
            <ac:picMk id="8" creationId="{B8226D5D-7948-493D-AD8D-81D50C07ABBC}"/>
          </ac:picMkLst>
        </pc:picChg>
      </pc:sldChg>
      <pc:sldChg chg="addSp delSp modSp add">
        <pc:chgData name="Bashevkin, Sam@DeltaCouncil" userId="25df5094-8b93-4b7a-9291-59579a1fa9b9" providerId="ADAL" clId="{024E186D-D8DD-43D8-9B67-1E976AFCF52A}" dt="2020-02-13T20:01:15.034" v="205"/>
        <pc:sldMkLst>
          <pc:docMk/>
          <pc:sldMk cId="2765201815" sldId="278"/>
        </pc:sldMkLst>
        <pc:spChg chg="mod">
          <ac:chgData name="Bashevkin, Sam@DeltaCouncil" userId="25df5094-8b93-4b7a-9291-59579a1fa9b9" providerId="ADAL" clId="{024E186D-D8DD-43D8-9B67-1E976AFCF52A}" dt="2020-02-13T20:01:15.034" v="205"/>
          <ac:spMkLst>
            <pc:docMk/>
            <pc:sldMk cId="2765201815" sldId="278"/>
            <ac:spMk id="2" creationId="{1A4FD118-8648-4027-8434-82E134C7E490}"/>
          </ac:spMkLst>
        </pc:spChg>
        <pc:spChg chg="add del mod">
          <ac:chgData name="Bashevkin, Sam@DeltaCouncil" userId="25df5094-8b93-4b7a-9291-59579a1fa9b9" providerId="ADAL" clId="{024E186D-D8DD-43D8-9B67-1E976AFCF52A}" dt="2020-02-13T20:00:21.111" v="168" actId="478"/>
          <ac:spMkLst>
            <pc:docMk/>
            <pc:sldMk cId="2765201815" sldId="278"/>
            <ac:spMk id="3" creationId="{3177C0C7-2C2C-441B-B656-8AEF3582CAF4}"/>
          </ac:spMkLst>
        </pc:spChg>
        <pc:spChg chg="add mod">
          <ac:chgData name="Bashevkin, Sam@DeltaCouncil" userId="25df5094-8b93-4b7a-9291-59579a1fa9b9" providerId="ADAL" clId="{024E186D-D8DD-43D8-9B67-1E976AFCF52A}" dt="2020-02-13T20:00:55.010" v="193" actId="1076"/>
          <ac:spMkLst>
            <pc:docMk/>
            <pc:sldMk cId="2765201815" sldId="278"/>
            <ac:spMk id="6" creationId="{B80F160E-2E60-4FAC-88E0-3053099ADFE5}"/>
          </ac:spMkLst>
        </pc:spChg>
        <pc:spChg chg="add mod">
          <ac:chgData name="Bashevkin, Sam@DeltaCouncil" userId="25df5094-8b93-4b7a-9291-59579a1fa9b9" providerId="ADAL" clId="{024E186D-D8DD-43D8-9B67-1E976AFCF52A}" dt="2020-02-13T20:01:09.268" v="204" actId="1076"/>
          <ac:spMkLst>
            <pc:docMk/>
            <pc:sldMk cId="2765201815" sldId="278"/>
            <ac:spMk id="7" creationId="{A12A8AEB-53BF-4D8C-B537-BE15CE59FC1C}"/>
          </ac:spMkLst>
        </pc:spChg>
        <pc:picChg chg="add mod modCrop">
          <ac:chgData name="Bashevkin, Sam@DeltaCouncil" userId="25df5094-8b93-4b7a-9291-59579a1fa9b9" providerId="ADAL" clId="{024E186D-D8DD-43D8-9B67-1E976AFCF52A}" dt="2020-02-13T20:00:36.879" v="177" actId="1076"/>
          <ac:picMkLst>
            <pc:docMk/>
            <pc:sldMk cId="2765201815" sldId="278"/>
            <ac:picMk id="4" creationId="{B489A84F-B4D2-4296-AAE1-059F1E2FFF62}"/>
          </ac:picMkLst>
        </pc:picChg>
        <pc:picChg chg="add del mod modCrop">
          <ac:chgData name="Bashevkin, Sam@DeltaCouncil" userId="25df5094-8b93-4b7a-9291-59579a1fa9b9" providerId="ADAL" clId="{024E186D-D8DD-43D8-9B67-1E976AFCF52A}" dt="2020-02-13T20:00:31.623" v="174" actId="1076"/>
          <ac:picMkLst>
            <pc:docMk/>
            <pc:sldMk cId="2765201815" sldId="278"/>
            <ac:picMk id="5" creationId="{D31CC67A-BCCC-4932-B335-DC2DD8FEA6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377E-DBF4-46E8-BF2B-64200EBDDCB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DAA9B-C29E-4F15-A6CF-A9FF2F3E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R and run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are highlighted.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R and run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6D42-A51D-4EDB-82DB-249EF4582E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science.shinyapps.io/Ho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articl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iny.rstudio.com/gallery/" TargetMode="External"/><Relationship Id="rId4" Type="http://schemas.openxmlformats.org/officeDocument/2006/relationships/hyperlink" Target="https://shiny.rstudio.com/tuto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ydeltalive.com/fish/hatchery-relea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ltascience.shinyapps.io/ZoopSynth" TargetMode="External"/><Relationship Id="rId4" Type="http://schemas.openxmlformats.org/officeDocument/2006/relationships/hyperlink" Target="https://baydeltalive.com/fishsurveystudy/fish-survey-stu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C65A-681F-4DD3-B646-355BB313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67967"/>
            <a:ext cx="7772400" cy="1032233"/>
          </a:xfrm>
        </p:spPr>
        <p:txBody>
          <a:bodyPr>
            <a:normAutofit/>
          </a:bodyPr>
          <a:lstStyle/>
          <a:p>
            <a:r>
              <a:rPr lang="en-US" dirty="0"/>
              <a:t>Introduction to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35F61-2906-4338-A317-DE72D08C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4339458"/>
            <a:ext cx="6858000" cy="1655762"/>
          </a:xfrm>
        </p:spPr>
        <p:txBody>
          <a:bodyPr/>
          <a:lstStyle/>
          <a:p>
            <a:r>
              <a:rPr lang="en-US" dirty="0"/>
              <a:t>Sam Bashevkin</a:t>
            </a:r>
          </a:p>
          <a:p>
            <a:r>
              <a:rPr lang="en-US" dirty="0"/>
              <a:t>Delta Science Program</a:t>
            </a:r>
          </a:p>
          <a:p>
            <a:r>
              <a:rPr lang="en-US" dirty="0"/>
              <a:t>Delta Stewardship Council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78CE7-5612-490F-A305-FCC2B120C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12" y="1522034"/>
            <a:ext cx="2285775" cy="26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7" y="-5389"/>
            <a:ext cx="7886700" cy="1325563"/>
          </a:xfrm>
        </p:spPr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5" r="30321" b="34972"/>
          <a:stretch/>
        </p:blipFill>
        <p:spPr>
          <a:xfrm>
            <a:off x="186197" y="1256564"/>
            <a:ext cx="5777875" cy="50487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376770" y="1869716"/>
            <a:ext cx="2902482" cy="181588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Load things used by entire app (packages, functions,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6538232" y="4160438"/>
            <a:ext cx="2442284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Control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027655" y="1249200"/>
            <a:ext cx="1708721" cy="28928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95D22-6A1D-4AEE-B7C3-109CA625ED9C}"/>
              </a:ext>
            </a:extLst>
          </p:cNvPr>
          <p:cNvSpPr/>
          <p:nvPr/>
        </p:nvSpPr>
        <p:spPr>
          <a:xfrm>
            <a:off x="1649546" y="1868632"/>
            <a:ext cx="1148245" cy="24187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F13E1-DBC8-480D-AB3C-DCDBCB3BD499}"/>
              </a:ext>
            </a:extLst>
          </p:cNvPr>
          <p:cNvSpPr/>
          <p:nvPr/>
        </p:nvSpPr>
        <p:spPr>
          <a:xfrm>
            <a:off x="1502060" y="3040626"/>
            <a:ext cx="1787050" cy="51273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29BB1A-60AB-4440-BC8E-CA1A3D2CF452}"/>
              </a:ext>
            </a:extLst>
          </p:cNvPr>
          <p:cNvSpPr/>
          <p:nvPr/>
        </p:nvSpPr>
        <p:spPr>
          <a:xfrm>
            <a:off x="1798379" y="5197753"/>
            <a:ext cx="1176832" cy="229163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15AB4-225B-4F9D-AB37-166AD3AC2F9D}"/>
              </a:ext>
            </a:extLst>
          </p:cNvPr>
          <p:cNvSpPr/>
          <p:nvPr/>
        </p:nvSpPr>
        <p:spPr>
          <a:xfrm>
            <a:off x="1447096" y="2478997"/>
            <a:ext cx="1148245" cy="24187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337689-B75D-4CF1-AEF8-2ED4805DFCC6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>
            <a:off x="2975211" y="4422048"/>
            <a:ext cx="3563021" cy="8902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37B9E4-EDEB-4A08-80FC-4469B78AEC4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3289110" y="3296994"/>
            <a:ext cx="3249122" cy="112505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A6D3A-B35C-4FB8-B92F-82B09EFDD187}"/>
              </a:ext>
            </a:extLst>
          </p:cNvPr>
          <p:cNvCxnSpPr>
            <a:cxnSpLocks/>
            <a:stCxn id="12" idx="1"/>
            <a:endCxn id="19" idx="3"/>
          </p:cNvCxnSpPr>
          <p:nvPr/>
        </p:nvCxnSpPr>
        <p:spPr>
          <a:xfrm flipH="1" flipV="1">
            <a:off x="2595341" y="2599934"/>
            <a:ext cx="3942891" cy="182211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AEF53-A3AC-4969-ACCA-4D78AF7B8AF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2797791" y="1989569"/>
            <a:ext cx="3740441" cy="243247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0B26D0-6A8E-4376-9BFB-496AD6E96E5B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 flipV="1">
            <a:off x="2736376" y="1393843"/>
            <a:ext cx="3640394" cy="1383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2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5" b="9720"/>
          <a:stretch/>
        </p:blipFill>
        <p:spPr>
          <a:xfrm>
            <a:off x="144495" y="3486828"/>
            <a:ext cx="8855010" cy="2630733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D80F62-796E-4CC2-8456-ABAAC6645F8A}"/>
              </a:ext>
            </a:extLst>
          </p:cNvPr>
          <p:cNvSpPr txBox="1"/>
          <p:nvPr/>
        </p:nvSpPr>
        <p:spPr>
          <a:xfrm>
            <a:off x="348018" y="1825625"/>
            <a:ext cx="7028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server portion is analogous to a series of functions with the inputs as arguments</a:t>
            </a:r>
          </a:p>
        </p:txBody>
      </p:sp>
    </p:spTree>
    <p:extLst>
      <p:ext uri="{BB962C8B-B14F-4D97-AF65-F5344CB8AC3E}">
        <p14:creationId xmlns:p14="http://schemas.microsoft.com/office/powerpoint/2010/main" val="358114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reactive </a:t>
            </a:r>
            <a:r>
              <a:rPr lang="en-US" dirty="0"/>
              <a:t>to create intermediate values that will be triggered by any change in their dependencies (inputs).</a:t>
            </a:r>
          </a:p>
          <a:p>
            <a:pPr lvl="1"/>
            <a:r>
              <a:rPr lang="en-US" dirty="0"/>
              <a:t>If you don’t want everything to update as soon as the input changes, you can use </a:t>
            </a:r>
            <a:r>
              <a:rPr lang="en-US" i="1" dirty="0" err="1"/>
              <a:t>eventReactive</a:t>
            </a:r>
            <a:endParaRPr lang="en-US" i="1" dirty="0"/>
          </a:p>
          <a:p>
            <a:pPr lvl="1"/>
            <a:r>
              <a:rPr lang="en-US" dirty="0"/>
              <a:t>Useful when the user must choose multiple inputs and you don’t want a process to trigger until they have made all their selections.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6" y="63863"/>
            <a:ext cx="7886700" cy="66420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226D5D-7948-493D-AD8D-81D50C07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3"/>
          <a:stretch/>
        </p:blipFill>
        <p:spPr>
          <a:xfrm>
            <a:off x="98825" y="660966"/>
            <a:ext cx="6311680" cy="6189786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4821C7-5507-4CA3-98C9-E66E39553168}"/>
              </a:ext>
            </a:extLst>
          </p:cNvPr>
          <p:cNvSpPr/>
          <p:nvPr/>
        </p:nvSpPr>
        <p:spPr>
          <a:xfrm>
            <a:off x="1301775" y="2814794"/>
            <a:ext cx="5108729" cy="71282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D9DB7-B450-4F0C-AC39-05CF6ABE2006}"/>
              </a:ext>
            </a:extLst>
          </p:cNvPr>
          <p:cNvSpPr/>
          <p:nvPr/>
        </p:nvSpPr>
        <p:spPr>
          <a:xfrm>
            <a:off x="665644" y="5078868"/>
            <a:ext cx="4154130" cy="11120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AFB5-25C3-4675-9854-636C70D1A9E6}"/>
              </a:ext>
            </a:extLst>
          </p:cNvPr>
          <p:cNvSpPr/>
          <p:nvPr/>
        </p:nvSpPr>
        <p:spPr>
          <a:xfrm>
            <a:off x="999845" y="6401136"/>
            <a:ext cx="80280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118-8648-4027-8434-82E134C7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489A84F-B4D2-4296-AAE1-059F1E2FF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t="31725" b="57928"/>
          <a:stretch/>
        </p:blipFill>
        <p:spPr>
          <a:xfrm>
            <a:off x="214466" y="2634018"/>
            <a:ext cx="8618618" cy="117034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31CC67A-BCCC-4932-B335-DC2DD8FEA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65269" r="18208" b="17375"/>
          <a:stretch/>
        </p:blipFill>
        <p:spPr>
          <a:xfrm>
            <a:off x="628650" y="4527598"/>
            <a:ext cx="7684728" cy="1965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F160E-2E60-4FAC-88E0-3053099ADFE5}"/>
              </a:ext>
            </a:extLst>
          </p:cNvPr>
          <p:cNvSpPr txBox="1"/>
          <p:nvPr/>
        </p:nvSpPr>
        <p:spPr>
          <a:xfrm>
            <a:off x="3457668" y="2110798"/>
            <a:ext cx="202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 additions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A8AEB-53BF-4D8C-B537-BE15CE59FC1C}"/>
              </a:ext>
            </a:extLst>
          </p:cNvPr>
          <p:cNvSpPr txBox="1"/>
          <p:nvPr/>
        </p:nvSpPr>
        <p:spPr>
          <a:xfrm>
            <a:off x="3200635" y="4004378"/>
            <a:ext cx="325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 additions</a:t>
            </a:r>
          </a:p>
        </p:txBody>
      </p:sp>
    </p:spTree>
    <p:extLst>
      <p:ext uri="{BB962C8B-B14F-4D97-AF65-F5344CB8AC3E}">
        <p14:creationId xmlns:p14="http://schemas.microsoft.com/office/powerpoint/2010/main" val="276520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6" y="63863"/>
            <a:ext cx="7886700" cy="66420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226D5D-7948-493D-AD8D-81D50C07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" y="660966"/>
            <a:ext cx="5741535" cy="613317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4821C7-5507-4CA3-98C9-E66E39553168}"/>
              </a:ext>
            </a:extLst>
          </p:cNvPr>
          <p:cNvSpPr/>
          <p:nvPr/>
        </p:nvSpPr>
        <p:spPr>
          <a:xfrm>
            <a:off x="1185770" y="2975230"/>
            <a:ext cx="1345053" cy="35101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D9DB7-B450-4F0C-AC39-05CF6ABE2006}"/>
              </a:ext>
            </a:extLst>
          </p:cNvPr>
          <p:cNvSpPr/>
          <p:nvPr/>
        </p:nvSpPr>
        <p:spPr>
          <a:xfrm>
            <a:off x="659744" y="4610365"/>
            <a:ext cx="4154130" cy="11120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F2C6D9-DA0B-42EA-84FD-BFD670BCD1E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858297" y="3326241"/>
            <a:ext cx="878512" cy="12841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99B-EE59-4734-BF5A-FA1018C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6F4C-E182-4D30-94E1-CE5F2435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9478"/>
            <a:ext cx="7886700" cy="4351338"/>
          </a:xfrm>
        </p:spPr>
        <p:txBody>
          <a:bodyPr/>
          <a:lstStyle/>
          <a:p>
            <a:r>
              <a:rPr lang="en-US" dirty="0"/>
              <a:t>Shiny apps are hard to debug</a:t>
            </a:r>
          </a:p>
          <a:p>
            <a:r>
              <a:rPr lang="en-US" dirty="0"/>
              <a:t>Start by running code outside app.</a:t>
            </a:r>
          </a:p>
          <a:p>
            <a:r>
              <a:rPr lang="en-US" dirty="0"/>
              <a:t>Many bugs I have been unable to replicate outside the app have been related to an improper sequence of events.</a:t>
            </a:r>
          </a:p>
          <a:p>
            <a:pPr lvl="1"/>
            <a:r>
              <a:rPr lang="en-US" dirty="0"/>
              <a:t>Solution: Try the </a:t>
            </a:r>
            <a:r>
              <a:rPr lang="en-US" i="1" dirty="0"/>
              <a:t>req </a:t>
            </a:r>
            <a:r>
              <a:rPr lang="en-US" dirty="0"/>
              <a:t>function to ensure no processes trigger until their dependencies exist.</a:t>
            </a:r>
          </a:p>
          <a:p>
            <a:pPr lvl="1"/>
            <a:r>
              <a:rPr lang="en-US" dirty="0"/>
              <a:t>Also can set default values or use </a:t>
            </a:r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else</a:t>
            </a:r>
            <a:r>
              <a:rPr lang="en-US" dirty="0"/>
              <a:t> to control the app.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2AB43-8F81-4E44-B24A-513656174E28}"/>
              </a:ext>
            </a:extLst>
          </p:cNvPr>
          <p:cNvSpPr/>
          <p:nvPr/>
        </p:nvSpPr>
        <p:spPr>
          <a:xfrm>
            <a:off x="2253063" y="4666389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22D24-023E-4299-94CF-10E67D7766E2}"/>
              </a:ext>
            </a:extLst>
          </p:cNvPr>
          <p:cNvSpPr/>
          <p:nvPr/>
        </p:nvSpPr>
        <p:spPr>
          <a:xfrm>
            <a:off x="3703322" y="4666387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84568-8172-4293-A3D5-517123579E93}"/>
              </a:ext>
            </a:extLst>
          </p:cNvPr>
          <p:cNvSpPr/>
          <p:nvPr/>
        </p:nvSpPr>
        <p:spPr>
          <a:xfrm>
            <a:off x="5159478" y="4666387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58A089-C8FD-4E3E-BA7C-FFDBD5C74D2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429492" y="5185976"/>
            <a:ext cx="27383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E7E76-A131-4A2B-9304-11BE25ABF49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79751" y="5185976"/>
            <a:ext cx="2797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AEF82F8-9373-40EB-989D-962EDEAE549F}"/>
              </a:ext>
            </a:extLst>
          </p:cNvPr>
          <p:cNvSpPr/>
          <p:nvPr/>
        </p:nvSpPr>
        <p:spPr>
          <a:xfrm>
            <a:off x="3701973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64D1CC-4617-43C8-81A9-0F8282C90E51}"/>
              </a:ext>
            </a:extLst>
          </p:cNvPr>
          <p:cNvSpPr/>
          <p:nvPr/>
        </p:nvSpPr>
        <p:spPr>
          <a:xfrm>
            <a:off x="5150883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1AB1D7-03FB-4C64-BDF7-18F8D146FB68}"/>
              </a:ext>
            </a:extLst>
          </p:cNvPr>
          <p:cNvSpPr/>
          <p:nvPr/>
        </p:nvSpPr>
        <p:spPr>
          <a:xfrm>
            <a:off x="2261658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B7144B-00E5-4D96-8156-4FCDB4D64532}"/>
              </a:ext>
            </a:extLst>
          </p:cNvPr>
          <p:cNvSpPr txBox="1"/>
          <p:nvPr/>
        </p:nvSpPr>
        <p:spPr>
          <a:xfrm>
            <a:off x="3929621" y="4229587"/>
            <a:ext cx="7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38D92-B92B-44E3-9B93-7580FAA7B8C3}"/>
              </a:ext>
            </a:extLst>
          </p:cNvPr>
          <p:cNvSpPr txBox="1"/>
          <p:nvPr/>
        </p:nvSpPr>
        <p:spPr>
          <a:xfrm>
            <a:off x="4000413" y="4229587"/>
            <a:ext cx="5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701353E-9515-4A70-B5AE-E2D0C545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44" grpId="0" animBg="1"/>
      <p:bldP spid="44" grpId="1" animBg="1"/>
      <p:bldP spid="44" grpId="2" animBg="1"/>
      <p:bldP spid="44" grpId="3" animBg="1"/>
      <p:bldP spid="45" grpId="0"/>
      <p:bldP spid="45" grpId="1"/>
      <p:bldP spid="46" grpId="0"/>
      <p:bldP spid="4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Additional packages to improve your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8965"/>
            <a:ext cx="4497889" cy="4351338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ggiraph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err="1"/>
              <a:t>plotly</a:t>
            </a:r>
            <a:r>
              <a:rPr lang="en-US" dirty="0"/>
              <a:t>: </a:t>
            </a:r>
            <a:r>
              <a:rPr lang="en-US" dirty="0" err="1"/>
              <a:t>Hoverable</a:t>
            </a:r>
            <a:r>
              <a:rPr lang="en-US" dirty="0"/>
              <a:t> interactive graphs</a:t>
            </a:r>
          </a:p>
          <a:p>
            <a:r>
              <a:rPr lang="en-US" b="1" dirty="0" err="1"/>
              <a:t>shinywidgets</a:t>
            </a:r>
            <a:r>
              <a:rPr lang="en-US" dirty="0"/>
              <a:t>: More and prettier inputs</a:t>
            </a:r>
          </a:p>
          <a:p>
            <a:r>
              <a:rPr lang="en-US" b="1" dirty="0"/>
              <a:t>leaflet</a:t>
            </a:r>
            <a:r>
              <a:rPr lang="en-US" dirty="0"/>
              <a:t>: interactive maps</a:t>
            </a:r>
          </a:p>
          <a:p>
            <a:r>
              <a:rPr lang="en-US" b="1" dirty="0" err="1"/>
              <a:t>leaflet.minicharts</a:t>
            </a:r>
            <a:r>
              <a:rPr lang="en-US" dirty="0"/>
              <a:t>: pie and bar charts over maps</a:t>
            </a:r>
          </a:p>
          <a:p>
            <a:endParaRPr lang="en-US" dirty="0"/>
          </a:p>
          <a:p>
            <a:r>
              <a:rPr lang="en-US" dirty="0"/>
              <a:t>Can also customize app by inserting HTML or CSS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91300-18C9-4999-B848-BB9ABFF0CC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29933"/>
          <a:stretch/>
        </p:blipFill>
        <p:spPr>
          <a:xfrm>
            <a:off x="5126539" y="2496921"/>
            <a:ext cx="3787253" cy="28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1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Deploying your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8965"/>
            <a:ext cx="7886700" cy="4351338"/>
          </a:xfrm>
        </p:spPr>
        <p:txBody>
          <a:bodyPr/>
          <a:lstStyle/>
          <a:p>
            <a:r>
              <a:rPr lang="en-US" dirty="0"/>
              <a:t>Online at shinyapps.io</a:t>
            </a:r>
          </a:p>
          <a:p>
            <a:pPr lvl="1"/>
            <a:r>
              <a:rPr lang="en-US" dirty="0"/>
              <a:t>Make a free account</a:t>
            </a:r>
          </a:p>
          <a:p>
            <a:pPr lvl="1"/>
            <a:r>
              <a:rPr lang="en-US" dirty="0"/>
              <a:t>Or ask the Delta Science program to host your app on </a:t>
            </a:r>
            <a:r>
              <a:rPr lang="en-US" dirty="0">
                <a:hlinkClick r:id="rId3"/>
              </a:rPr>
              <a:t>our paid account</a:t>
            </a:r>
            <a:r>
              <a:rPr lang="en-US" dirty="0"/>
              <a:t>!</a:t>
            </a:r>
          </a:p>
          <a:p>
            <a:r>
              <a:rPr lang="en-US" dirty="0"/>
              <a:t>Windows desktop app with </a:t>
            </a:r>
            <a:r>
              <a:rPr lang="en-US" dirty="0" err="1"/>
              <a:t>Rinno</a:t>
            </a:r>
            <a:endParaRPr lang="en-US" dirty="0"/>
          </a:p>
          <a:p>
            <a:pPr lvl="1"/>
            <a:r>
              <a:rPr lang="en-US" dirty="0"/>
              <a:t>Convert app into a windows desktop application</a:t>
            </a:r>
          </a:p>
          <a:p>
            <a:pPr lvl="1"/>
            <a:r>
              <a:rPr lang="en-US" dirty="0"/>
              <a:t>Ask me for help if you do this, I had to make some changes to the package for it to work</a:t>
            </a:r>
          </a:p>
          <a:p>
            <a:r>
              <a:rPr lang="en-US" dirty="0"/>
              <a:t>Or host it online on your own server if you have the time, skill, and money.</a:t>
            </a:r>
          </a:p>
        </p:txBody>
      </p:sp>
    </p:spTree>
    <p:extLst>
      <p:ext uri="{BB962C8B-B14F-4D97-AF65-F5344CB8AC3E}">
        <p14:creationId xmlns:p14="http://schemas.microsoft.com/office/powerpoint/2010/main" val="90876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Resources for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https://shiny.rstudio.com/articles/</a:t>
            </a:r>
            <a:endParaRPr lang="en-US" dirty="0"/>
          </a:p>
          <a:p>
            <a:r>
              <a:rPr lang="en-US" dirty="0">
                <a:hlinkClick r:id="rId4"/>
              </a:rPr>
              <a:t>https://shiny.rstudio.com/tutorial/</a:t>
            </a:r>
            <a:endParaRPr lang="en-US" dirty="0"/>
          </a:p>
          <a:p>
            <a:r>
              <a:rPr lang="en-US" dirty="0">
                <a:hlinkClick r:id="rId5"/>
              </a:rPr>
              <a:t>https://shiny.rstudio.com/gallery/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43332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C99F-2856-46E7-B4EC-4D060B9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B910-6B09-4DFF-B1A3-CDA837A9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 to build interactive apps with a graphical user interface.</a:t>
            </a:r>
          </a:p>
          <a:p>
            <a:r>
              <a:rPr lang="en-US" dirty="0"/>
              <a:t>Practically any R functionality (including external packages) can be used in a shiny app.</a:t>
            </a:r>
          </a:p>
          <a:p>
            <a:r>
              <a:rPr lang="en-US" dirty="0"/>
              <a:t>Apps can be hosted online and distributed as web pages, or turned into desktop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BE423-A4F6-4409-A58C-3DB6F501F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Example shiny apps from the Delta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https://baydeltalive.com/fish/hatchery-releases</a:t>
            </a:r>
            <a:endParaRPr lang="en-US" dirty="0"/>
          </a:p>
          <a:p>
            <a:r>
              <a:rPr lang="en-US" u="sng" dirty="0">
                <a:hlinkClick r:id="rId4"/>
              </a:rPr>
              <a:t>https://baydeltalive.com/fishsurveystudy/fish-survey-study</a:t>
            </a:r>
            <a:endParaRPr lang="en-US" u="sng" dirty="0"/>
          </a:p>
          <a:p>
            <a:r>
              <a:rPr lang="en-US" dirty="0">
                <a:hlinkClick r:id="rId5"/>
              </a:rPr>
              <a:t>https://DeltaScience.shinyapps.io/ZoopSynth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1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9B4F-EF96-44E7-A1BD-4C7096F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D980-F033-45E6-A269-CF61C430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R functionality to non-R-users.</a:t>
            </a:r>
          </a:p>
          <a:p>
            <a:r>
              <a:rPr lang="en-US" dirty="0"/>
              <a:t>Communicate science.</a:t>
            </a:r>
          </a:p>
          <a:p>
            <a:r>
              <a:rPr lang="en-US" dirty="0"/>
              <a:t>Toggle parameters and quickly visualize the effects.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FF3DA-D882-4A20-8010-A3623F428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14F6E-F69E-4B2A-BA52-6CC2579A4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90" y="3517662"/>
            <a:ext cx="3711419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F909-81E4-42EB-A6E6-01F92FB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-58627"/>
            <a:ext cx="7886700" cy="1325563"/>
          </a:xfrm>
        </p:spPr>
        <p:txBody>
          <a:bodyPr/>
          <a:lstStyle/>
          <a:p>
            <a:r>
              <a:rPr lang="en-US" dirty="0"/>
              <a:t>Why not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7C5A-F9F4-45EF-B61A-07CA573B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91" y="1074998"/>
            <a:ext cx="7886700" cy="4351338"/>
          </a:xfrm>
        </p:spPr>
        <p:txBody>
          <a:bodyPr/>
          <a:lstStyle/>
          <a:p>
            <a:r>
              <a:rPr lang="en-US" dirty="0"/>
              <a:t>Reduce your frustration load</a:t>
            </a:r>
          </a:p>
          <a:p>
            <a:r>
              <a:rPr lang="en-US" dirty="0"/>
              <a:t>Show off your impressive coding skills</a:t>
            </a:r>
          </a:p>
          <a:p>
            <a:r>
              <a:rPr lang="en-US" dirty="0"/>
              <a:t>Build something you will not have the time to maintain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9065-B6B7-4142-9A5A-8F18CF78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87CAE-6CBF-4E95-801C-70E0DF742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8"/>
          <a:stretch/>
        </p:blipFill>
        <p:spPr>
          <a:xfrm>
            <a:off x="817609" y="2947915"/>
            <a:ext cx="6786785" cy="38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C3330-E750-4355-A107-25806E11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6" y="1536556"/>
            <a:ext cx="5917452" cy="51100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4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1" y="-123172"/>
            <a:ext cx="7886700" cy="953147"/>
          </a:xfrm>
        </p:spPr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594FB3-D700-4BEA-8579-2B1470863FCD}"/>
              </a:ext>
            </a:extLst>
          </p:cNvPr>
          <p:cNvSpPr/>
          <p:nvPr/>
        </p:nvSpPr>
        <p:spPr>
          <a:xfrm>
            <a:off x="725621" y="1050877"/>
            <a:ext cx="5209302" cy="35506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8B326-D9F3-4004-ABC8-7FABCC9FF994}"/>
              </a:ext>
            </a:extLst>
          </p:cNvPr>
          <p:cNvSpPr/>
          <p:nvPr/>
        </p:nvSpPr>
        <p:spPr>
          <a:xfrm>
            <a:off x="725620" y="4718129"/>
            <a:ext cx="6179628" cy="205798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073159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7245007" y="5139939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88ACFED-A573-40D5-AD3A-E54B4C494536}"/>
              </a:ext>
            </a:extLst>
          </p:cNvPr>
          <p:cNvSpPr/>
          <p:nvPr/>
        </p:nvSpPr>
        <p:spPr>
          <a:xfrm>
            <a:off x="7330050" y="2646205"/>
            <a:ext cx="1813950" cy="22476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3A565BB-4542-43E1-8238-80C00C7C7481}"/>
              </a:ext>
            </a:extLst>
          </p:cNvPr>
          <p:cNvSpPr/>
          <p:nvPr/>
        </p:nvSpPr>
        <p:spPr>
          <a:xfrm rot="10800000">
            <a:off x="6192045" y="2883876"/>
            <a:ext cx="1475156" cy="22476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4236-E5C7-418D-9B2C-ED8333345295}"/>
              </a:ext>
            </a:extLst>
          </p:cNvPr>
          <p:cNvSpPr txBox="1"/>
          <p:nvPr/>
        </p:nvSpPr>
        <p:spPr>
          <a:xfrm>
            <a:off x="6544848" y="2926433"/>
            <a:ext cx="80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1BD6A-B6A5-436F-8E9B-1EF15F67E27F}"/>
              </a:ext>
            </a:extLst>
          </p:cNvPr>
          <p:cNvSpPr txBox="1"/>
          <p:nvPr/>
        </p:nvSpPr>
        <p:spPr>
          <a:xfrm>
            <a:off x="7769181" y="3517800"/>
            <a:ext cx="121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 (graphs, tables, text, etc.</a:t>
            </a:r>
          </a:p>
        </p:txBody>
      </p:sp>
    </p:spTree>
    <p:extLst>
      <p:ext uri="{BB962C8B-B14F-4D97-AF65-F5344CB8AC3E}">
        <p14:creationId xmlns:p14="http://schemas.microsoft.com/office/powerpoint/2010/main" val="112766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84C274CB-1142-459C-AD27-04ED38AEE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8" y="-45739"/>
            <a:ext cx="7886700" cy="783282"/>
          </a:xfrm>
        </p:spPr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140376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7444986" y="5465709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888286" y="2401986"/>
            <a:ext cx="2902482" cy="9144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FDABB-4024-45E9-BBA8-6A18705DF1C5}"/>
              </a:ext>
            </a:extLst>
          </p:cNvPr>
          <p:cNvSpPr/>
          <p:nvPr/>
        </p:nvSpPr>
        <p:spPr>
          <a:xfrm>
            <a:off x="5290035" y="5717134"/>
            <a:ext cx="1001583" cy="25858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8E4F06-7AB4-429D-B833-E44AC22D4DB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339527" y="3316406"/>
            <a:ext cx="2451300" cy="24007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4FBCB9-AEF5-4B3E-8932-5A3280FC8D83}"/>
              </a:ext>
            </a:extLst>
          </p:cNvPr>
          <p:cNvSpPr txBox="1"/>
          <p:nvPr/>
        </p:nvSpPr>
        <p:spPr>
          <a:xfrm>
            <a:off x="4360231" y="3962772"/>
            <a:ext cx="143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38067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AF30B237-A281-48F3-A65F-32265D74B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2197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104863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6987886" y="5802516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864430" y="3905775"/>
            <a:ext cx="2113892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FDABB-4024-45E9-BBA8-6A18705DF1C5}"/>
              </a:ext>
            </a:extLst>
          </p:cNvPr>
          <p:cNvSpPr/>
          <p:nvPr/>
        </p:nvSpPr>
        <p:spPr>
          <a:xfrm>
            <a:off x="1227210" y="5247122"/>
            <a:ext cx="5671733" cy="14675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8E4F06-7AB4-429D-B833-E44AC22D4DBF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2921376" y="4147649"/>
            <a:ext cx="1141701" cy="109947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6D872-8365-4BDA-90E7-C06616E6B656}"/>
              </a:ext>
            </a:extLst>
          </p:cNvPr>
          <p:cNvSpPr txBox="1"/>
          <p:nvPr/>
        </p:nvSpPr>
        <p:spPr>
          <a:xfrm>
            <a:off x="3369987" y="4327439"/>
            <a:ext cx="15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output</a:t>
            </a:r>
          </a:p>
        </p:txBody>
      </p:sp>
    </p:spTree>
    <p:extLst>
      <p:ext uri="{BB962C8B-B14F-4D97-AF65-F5344CB8AC3E}">
        <p14:creationId xmlns:p14="http://schemas.microsoft.com/office/powerpoint/2010/main" val="310586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39" y="0"/>
            <a:ext cx="7886700" cy="1325563"/>
          </a:xfrm>
        </p:spPr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" t="19556" r="18584" b="34957"/>
          <a:stretch/>
        </p:blipFill>
        <p:spPr>
          <a:xfrm>
            <a:off x="745756" y="2108624"/>
            <a:ext cx="6961257" cy="4749376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D80F62-796E-4CC2-8456-ABAAC6645F8A}"/>
              </a:ext>
            </a:extLst>
          </p:cNvPr>
          <p:cNvSpPr txBox="1"/>
          <p:nvPr/>
        </p:nvSpPr>
        <p:spPr>
          <a:xfrm>
            <a:off x="440881" y="1136127"/>
            <a:ext cx="701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UI portion is analogous to a list of user-viewable components, wrapped in functions to set the layout</a:t>
            </a:r>
          </a:p>
        </p:txBody>
      </p:sp>
    </p:spTree>
    <p:extLst>
      <p:ext uri="{BB962C8B-B14F-4D97-AF65-F5344CB8AC3E}">
        <p14:creationId xmlns:p14="http://schemas.microsoft.com/office/powerpoint/2010/main" val="30910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7142</TotalTime>
  <Words>554</Words>
  <Application>Microsoft Office PowerPoint</Application>
  <PresentationFormat>On-screen Show (4:3)</PresentationFormat>
  <Paragraphs>91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Shiny</vt:lpstr>
      <vt:lpstr>What is shiny?</vt:lpstr>
      <vt:lpstr>Why Shiny?</vt:lpstr>
      <vt:lpstr>Why not shiny?</vt:lpstr>
      <vt:lpstr>Basic shiny app</vt:lpstr>
      <vt:lpstr>Basic shiny app</vt:lpstr>
      <vt:lpstr>Basic shiny app</vt:lpstr>
      <vt:lpstr>Basic shiny app</vt:lpstr>
      <vt:lpstr>Shiny mechanics</vt:lpstr>
      <vt:lpstr>Shiny mechanics</vt:lpstr>
      <vt:lpstr>Shiny mechanics</vt:lpstr>
      <vt:lpstr>More complex functionality</vt:lpstr>
      <vt:lpstr>More complex functionality</vt:lpstr>
      <vt:lpstr>More complex functionality</vt:lpstr>
      <vt:lpstr>More complex functionality</vt:lpstr>
      <vt:lpstr>Debugging</vt:lpstr>
      <vt:lpstr>Additional packages to improve your app</vt:lpstr>
      <vt:lpstr>Deploying your app</vt:lpstr>
      <vt:lpstr>Resources for learning</vt:lpstr>
      <vt:lpstr>Example shiny apps from the Delta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Shiny</dc:title>
  <dc:creator>Bashevkin, Sam@DeltaCouncil</dc:creator>
  <cp:lastModifiedBy>Sam Bashevkin</cp:lastModifiedBy>
  <cp:revision>33</cp:revision>
  <dcterms:created xsi:type="dcterms:W3CDTF">2020-02-03T23:54:29Z</dcterms:created>
  <dcterms:modified xsi:type="dcterms:W3CDTF">2020-02-13T20:22:46Z</dcterms:modified>
</cp:coreProperties>
</file>