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86" r:id="rId4"/>
    <p:sldId id="287" r:id="rId5"/>
    <p:sldId id="260" r:id="rId6"/>
    <p:sldId id="261" r:id="rId7"/>
    <p:sldId id="262" r:id="rId8"/>
    <p:sldId id="263" r:id="rId9"/>
    <p:sldId id="258" r:id="rId10"/>
    <p:sldId id="265" r:id="rId11"/>
    <p:sldId id="264" r:id="rId12"/>
    <p:sldId id="266" r:id="rId13"/>
    <p:sldId id="25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E5A20-65DF-45CE-9257-2FAD20F96049}" v="31" dt="2022-02-10T17:04:20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4871" autoAdjust="0"/>
  </p:normalViewPr>
  <p:slideViewPr>
    <p:cSldViewPr snapToGrid="0">
      <p:cViewPr varScale="1">
        <p:scale>
          <a:sx n="97" d="100"/>
          <a:sy n="97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man, Rosemary@DWR" userId="984f44d5-4180-46ad-9b77-e367b17d9727" providerId="ADAL" clId="{22EE5A20-65DF-45CE-9257-2FAD20F96049}"/>
    <pc:docChg chg="undo custSel addSld delSld modSld sldOrd">
      <pc:chgData name="Hartman, Rosemary@DWR" userId="984f44d5-4180-46ad-9b77-e367b17d9727" providerId="ADAL" clId="{22EE5A20-65DF-45CE-9257-2FAD20F96049}" dt="2022-02-10T17:08:09.954" v="1027"/>
      <pc:docMkLst>
        <pc:docMk/>
      </pc:docMkLst>
      <pc:sldChg chg="modSp mod">
        <pc:chgData name="Hartman, Rosemary@DWR" userId="984f44d5-4180-46ad-9b77-e367b17d9727" providerId="ADAL" clId="{22EE5A20-65DF-45CE-9257-2FAD20F96049}" dt="2022-02-09T19:54:03.478" v="94" actId="20577"/>
        <pc:sldMkLst>
          <pc:docMk/>
          <pc:sldMk cId="3609121059" sldId="256"/>
        </pc:sldMkLst>
        <pc:spChg chg="mod">
          <ac:chgData name="Hartman, Rosemary@DWR" userId="984f44d5-4180-46ad-9b77-e367b17d9727" providerId="ADAL" clId="{22EE5A20-65DF-45CE-9257-2FAD20F96049}" dt="2022-02-09T19:53:46.074" v="17" actId="20577"/>
          <ac:spMkLst>
            <pc:docMk/>
            <pc:sldMk cId="3609121059" sldId="256"/>
            <ac:spMk id="2" creationId="{47437171-5049-4058-AA28-09AD96695280}"/>
          </ac:spMkLst>
        </pc:spChg>
        <pc:spChg chg="mod">
          <ac:chgData name="Hartman, Rosemary@DWR" userId="984f44d5-4180-46ad-9b77-e367b17d9727" providerId="ADAL" clId="{22EE5A20-65DF-45CE-9257-2FAD20F96049}" dt="2022-02-09T19:54:03.478" v="94" actId="20577"/>
          <ac:spMkLst>
            <pc:docMk/>
            <pc:sldMk cId="3609121059" sldId="256"/>
            <ac:spMk id="3" creationId="{B8D212CC-ECDA-4349-A6DB-CDC0128E705E}"/>
          </ac:spMkLst>
        </pc:spChg>
      </pc:sldChg>
      <pc:sldChg chg="modSp modNotesTx">
        <pc:chgData name="Hartman, Rosemary@DWR" userId="984f44d5-4180-46ad-9b77-e367b17d9727" providerId="ADAL" clId="{22EE5A20-65DF-45CE-9257-2FAD20F96049}" dt="2022-02-09T20:53:37.239" v="955" actId="20577"/>
        <pc:sldMkLst>
          <pc:docMk/>
          <pc:sldMk cId="2419546403" sldId="257"/>
        </pc:sldMkLst>
        <pc:picChg chg="mod">
          <ac:chgData name="Hartman, Rosemary@DWR" userId="984f44d5-4180-46ad-9b77-e367b17d9727" providerId="ADAL" clId="{22EE5A20-65DF-45CE-9257-2FAD20F96049}" dt="2022-02-09T20:39:04.265" v="569" actId="1076"/>
          <ac:picMkLst>
            <pc:docMk/>
            <pc:sldMk cId="2419546403" sldId="257"/>
            <ac:picMk id="1026" creationId="{738EBF02-415C-46B5-8846-B91EC9C673CE}"/>
          </ac:picMkLst>
        </pc:picChg>
        <pc:cxnChg chg="mod">
          <ac:chgData name="Hartman, Rosemary@DWR" userId="984f44d5-4180-46ad-9b77-e367b17d9727" providerId="ADAL" clId="{22EE5A20-65DF-45CE-9257-2FAD20F96049}" dt="2022-02-09T20:39:04.265" v="569" actId="1076"/>
          <ac:cxnSpMkLst>
            <pc:docMk/>
            <pc:sldMk cId="2419546403" sldId="257"/>
            <ac:cxnSpMk id="9" creationId="{9FB64059-A8D1-407D-B0F3-7413CCF32669}"/>
          </ac:cxnSpMkLst>
        </pc:cxnChg>
      </pc:sldChg>
      <pc:sldChg chg="addSp modSp mod">
        <pc:chgData name="Hartman, Rosemary@DWR" userId="984f44d5-4180-46ad-9b77-e367b17d9727" providerId="ADAL" clId="{22EE5A20-65DF-45CE-9257-2FAD20F96049}" dt="2022-02-09T20:40:18.641" v="577" actId="1076"/>
        <pc:sldMkLst>
          <pc:docMk/>
          <pc:sldMk cId="3996666537" sldId="258"/>
        </pc:sldMkLst>
        <pc:spChg chg="mod">
          <ac:chgData name="Hartman, Rosemary@DWR" userId="984f44d5-4180-46ad-9b77-e367b17d9727" providerId="ADAL" clId="{22EE5A20-65DF-45CE-9257-2FAD20F96049}" dt="2022-02-09T20:31:07.480" v="561" actId="404"/>
          <ac:spMkLst>
            <pc:docMk/>
            <pc:sldMk cId="3996666537" sldId="258"/>
            <ac:spMk id="2" creationId="{1212C5E0-8CFE-4419-8682-5ACB2B42710F}"/>
          </ac:spMkLst>
        </pc:spChg>
        <pc:spChg chg="mod">
          <ac:chgData name="Hartman, Rosemary@DWR" userId="984f44d5-4180-46ad-9b77-e367b17d9727" providerId="ADAL" clId="{22EE5A20-65DF-45CE-9257-2FAD20F96049}" dt="2022-02-09T20:38:50.281" v="566" actId="20577"/>
          <ac:spMkLst>
            <pc:docMk/>
            <pc:sldMk cId="3996666537" sldId="258"/>
            <ac:spMk id="3" creationId="{B46EB52F-0300-4093-987C-D93F86E5E62F}"/>
          </ac:spMkLst>
        </pc:spChg>
        <pc:spChg chg="add mod">
          <ac:chgData name="Hartman, Rosemary@DWR" userId="984f44d5-4180-46ad-9b77-e367b17d9727" providerId="ADAL" clId="{22EE5A20-65DF-45CE-9257-2FAD20F96049}" dt="2022-02-09T20:38:59.312" v="568" actId="1076"/>
          <ac:spMkLst>
            <pc:docMk/>
            <pc:sldMk cId="3996666537" sldId="258"/>
            <ac:spMk id="5" creationId="{D25BF32D-0AB4-47AF-A8F4-3A5F2228BAF3}"/>
          </ac:spMkLst>
        </pc:spChg>
        <pc:spChg chg="add mod">
          <ac:chgData name="Hartman, Rosemary@DWR" userId="984f44d5-4180-46ad-9b77-e367b17d9727" providerId="ADAL" clId="{22EE5A20-65DF-45CE-9257-2FAD20F96049}" dt="2022-02-09T20:40:18.641" v="577" actId="1076"/>
          <ac:spMkLst>
            <pc:docMk/>
            <pc:sldMk cId="3996666537" sldId="258"/>
            <ac:spMk id="8" creationId="{9BC94ACE-962E-4FD7-9047-BBDCD5993E0B}"/>
          </ac:spMkLst>
        </pc:spChg>
        <pc:picChg chg="add mod">
          <ac:chgData name="Hartman, Rosemary@DWR" userId="984f44d5-4180-46ad-9b77-e367b17d9727" providerId="ADAL" clId="{22EE5A20-65DF-45CE-9257-2FAD20F96049}" dt="2022-02-09T20:38:40.571" v="564" actId="1076"/>
          <ac:picMkLst>
            <pc:docMk/>
            <pc:sldMk cId="3996666537" sldId="258"/>
            <ac:picMk id="4" creationId="{4E44AE22-4B27-4279-98AE-F881F8625EF4}"/>
          </ac:picMkLst>
        </pc:picChg>
        <pc:picChg chg="add mod">
          <ac:chgData name="Hartman, Rosemary@DWR" userId="984f44d5-4180-46ad-9b77-e367b17d9727" providerId="ADAL" clId="{22EE5A20-65DF-45CE-9257-2FAD20F96049}" dt="2022-02-09T20:39:25.445" v="573" actId="1076"/>
          <ac:picMkLst>
            <pc:docMk/>
            <pc:sldMk cId="3996666537" sldId="258"/>
            <ac:picMk id="6" creationId="{9AB483D6-39FB-4274-AF92-B815ECA30FB3}"/>
          </ac:picMkLst>
        </pc:picChg>
        <pc:picChg chg="add mod">
          <ac:chgData name="Hartman, Rosemary@DWR" userId="984f44d5-4180-46ad-9b77-e367b17d9727" providerId="ADAL" clId="{22EE5A20-65DF-45CE-9257-2FAD20F96049}" dt="2022-02-09T20:39:29.458" v="575" actId="1076"/>
          <ac:picMkLst>
            <pc:docMk/>
            <pc:sldMk cId="3996666537" sldId="258"/>
            <ac:picMk id="7" creationId="{8864CD56-74FF-4D7C-B4B0-87E65BB36637}"/>
          </ac:picMkLst>
        </pc:picChg>
      </pc:sldChg>
      <pc:sldChg chg="addSp modSp new mod ord">
        <pc:chgData name="Hartman, Rosemary@DWR" userId="984f44d5-4180-46ad-9b77-e367b17d9727" providerId="ADAL" clId="{22EE5A20-65DF-45CE-9257-2FAD20F96049}" dt="2022-02-10T17:08:09.954" v="1027"/>
        <pc:sldMkLst>
          <pc:docMk/>
          <pc:sldMk cId="679475127" sldId="260"/>
        </pc:sldMkLst>
        <pc:spChg chg="mod">
          <ac:chgData name="Hartman, Rosemary@DWR" userId="984f44d5-4180-46ad-9b77-e367b17d9727" providerId="ADAL" clId="{22EE5A20-65DF-45CE-9257-2FAD20F96049}" dt="2022-02-09T19:56:45.968" v="126" actId="20577"/>
          <ac:spMkLst>
            <pc:docMk/>
            <pc:sldMk cId="679475127" sldId="260"/>
            <ac:spMk id="2" creationId="{5035A264-91CA-4EB8-AA0C-D6AA660FA4EC}"/>
          </ac:spMkLst>
        </pc:spChg>
        <pc:spChg chg="mod">
          <ac:chgData name="Hartman, Rosemary@DWR" userId="984f44d5-4180-46ad-9b77-e367b17d9727" providerId="ADAL" clId="{22EE5A20-65DF-45CE-9257-2FAD20F96049}" dt="2022-02-09T20:22:23.283" v="273" actId="20577"/>
          <ac:spMkLst>
            <pc:docMk/>
            <pc:sldMk cId="679475127" sldId="260"/>
            <ac:spMk id="3" creationId="{AD3ABB4A-EA8D-420D-BFB6-DC9667CB615B}"/>
          </ac:spMkLst>
        </pc:spChg>
        <pc:picChg chg="add mod">
          <ac:chgData name="Hartman, Rosemary@DWR" userId="984f44d5-4180-46ad-9b77-e367b17d9727" providerId="ADAL" clId="{22EE5A20-65DF-45CE-9257-2FAD20F96049}" dt="2022-02-09T19:56:53.241" v="128" actId="1076"/>
          <ac:picMkLst>
            <pc:docMk/>
            <pc:sldMk cId="679475127" sldId="260"/>
            <ac:picMk id="1026" creationId="{3F7E43BF-E77B-4557-AD1C-0BC1A809E11E}"/>
          </ac:picMkLst>
        </pc:picChg>
      </pc:sldChg>
      <pc:sldChg chg="delSp modSp add mod ord">
        <pc:chgData name="Hartman, Rosemary@DWR" userId="984f44d5-4180-46ad-9b77-e367b17d9727" providerId="ADAL" clId="{22EE5A20-65DF-45CE-9257-2FAD20F96049}" dt="2022-02-10T17:08:08.459" v="1025"/>
        <pc:sldMkLst>
          <pc:docMk/>
          <pc:sldMk cId="67861060" sldId="261"/>
        </pc:sldMkLst>
        <pc:spChg chg="mod">
          <ac:chgData name="Hartman, Rosemary@DWR" userId="984f44d5-4180-46ad-9b77-e367b17d9727" providerId="ADAL" clId="{22EE5A20-65DF-45CE-9257-2FAD20F96049}" dt="2022-02-09T19:58:38.182" v="218" actId="20577"/>
          <ac:spMkLst>
            <pc:docMk/>
            <pc:sldMk cId="67861060" sldId="261"/>
            <ac:spMk id="2" creationId="{5035A264-91CA-4EB8-AA0C-D6AA660FA4EC}"/>
          </ac:spMkLst>
        </pc:spChg>
        <pc:spChg chg="mod">
          <ac:chgData name="Hartman, Rosemary@DWR" userId="984f44d5-4180-46ad-9b77-e367b17d9727" providerId="ADAL" clId="{22EE5A20-65DF-45CE-9257-2FAD20F96049}" dt="2022-02-09T20:23:30.675" v="384" actId="20577"/>
          <ac:spMkLst>
            <pc:docMk/>
            <pc:sldMk cId="67861060" sldId="261"/>
            <ac:spMk id="3" creationId="{AD3ABB4A-EA8D-420D-BFB6-DC9667CB615B}"/>
          </ac:spMkLst>
        </pc:spChg>
        <pc:picChg chg="del mod">
          <ac:chgData name="Hartman, Rosemary@DWR" userId="984f44d5-4180-46ad-9b77-e367b17d9727" providerId="ADAL" clId="{22EE5A20-65DF-45CE-9257-2FAD20F96049}" dt="2022-02-09T19:58:40.586" v="220" actId="478"/>
          <ac:picMkLst>
            <pc:docMk/>
            <pc:sldMk cId="67861060" sldId="261"/>
            <ac:picMk id="1026" creationId="{3F7E43BF-E77B-4557-AD1C-0BC1A809E11E}"/>
          </ac:picMkLst>
        </pc:picChg>
      </pc:sldChg>
      <pc:sldChg chg="addSp modSp new mod">
        <pc:chgData name="Hartman, Rosemary@DWR" userId="984f44d5-4180-46ad-9b77-e367b17d9727" providerId="ADAL" clId="{22EE5A20-65DF-45CE-9257-2FAD20F96049}" dt="2022-02-09T20:28:09.009" v="475" actId="20577"/>
        <pc:sldMkLst>
          <pc:docMk/>
          <pc:sldMk cId="3242640777" sldId="262"/>
        </pc:sldMkLst>
        <pc:spChg chg="mod">
          <ac:chgData name="Hartman, Rosemary@DWR" userId="984f44d5-4180-46ad-9b77-e367b17d9727" providerId="ADAL" clId="{22EE5A20-65DF-45CE-9257-2FAD20F96049}" dt="2022-02-09T20:24:15.191" v="430" actId="20577"/>
          <ac:spMkLst>
            <pc:docMk/>
            <pc:sldMk cId="3242640777" sldId="262"/>
            <ac:spMk id="2" creationId="{A53DF092-8392-4FD5-925B-AE903758ED5E}"/>
          </ac:spMkLst>
        </pc:spChg>
        <pc:spChg chg="mod">
          <ac:chgData name="Hartman, Rosemary@DWR" userId="984f44d5-4180-46ad-9b77-e367b17d9727" providerId="ADAL" clId="{22EE5A20-65DF-45CE-9257-2FAD20F96049}" dt="2022-02-09T20:27:53.693" v="461" actId="20577"/>
          <ac:spMkLst>
            <pc:docMk/>
            <pc:sldMk cId="3242640777" sldId="262"/>
            <ac:spMk id="3" creationId="{6ABA25CF-99CC-47EF-9747-9F27C66E00DA}"/>
          </ac:spMkLst>
        </pc:spChg>
        <pc:spChg chg="add mod">
          <ac:chgData name="Hartman, Rosemary@DWR" userId="984f44d5-4180-46ad-9b77-e367b17d9727" providerId="ADAL" clId="{22EE5A20-65DF-45CE-9257-2FAD20F96049}" dt="2022-02-09T20:28:09.009" v="475" actId="20577"/>
          <ac:spMkLst>
            <pc:docMk/>
            <pc:sldMk cId="3242640777" sldId="262"/>
            <ac:spMk id="8" creationId="{C2886D55-5DC9-469A-9DD8-ACBCAECADA6D}"/>
          </ac:spMkLst>
        </pc:spChg>
        <pc:picChg chg="add mod">
          <ac:chgData name="Hartman, Rosemary@DWR" userId="984f44d5-4180-46ad-9b77-e367b17d9727" providerId="ADAL" clId="{22EE5A20-65DF-45CE-9257-2FAD20F96049}" dt="2022-02-09T20:27:36.057" v="437" actId="14100"/>
          <ac:picMkLst>
            <pc:docMk/>
            <pc:sldMk cId="3242640777" sldId="262"/>
            <ac:picMk id="5" creationId="{24FC2498-92CC-403E-8340-D0BED46C2FCC}"/>
          </ac:picMkLst>
        </pc:picChg>
        <pc:picChg chg="add mod modCrop">
          <ac:chgData name="Hartman, Rosemary@DWR" userId="984f44d5-4180-46ad-9b77-e367b17d9727" providerId="ADAL" clId="{22EE5A20-65DF-45CE-9257-2FAD20F96049}" dt="2022-02-09T20:27:30.930" v="436" actId="1076"/>
          <ac:picMkLst>
            <pc:docMk/>
            <pc:sldMk cId="3242640777" sldId="262"/>
            <ac:picMk id="7" creationId="{FF6A907F-9199-417F-93E5-BDE0D78D63CA}"/>
          </ac:picMkLst>
        </pc:picChg>
      </pc:sldChg>
      <pc:sldChg chg="addSp delSp modSp add mod modAnim">
        <pc:chgData name="Hartman, Rosemary@DWR" userId="984f44d5-4180-46ad-9b77-e367b17d9727" providerId="ADAL" clId="{22EE5A20-65DF-45CE-9257-2FAD20F96049}" dt="2022-02-09T20:30:23.048" v="527" actId="207"/>
        <pc:sldMkLst>
          <pc:docMk/>
          <pc:sldMk cId="2666807530" sldId="263"/>
        </pc:sldMkLst>
        <pc:spChg chg="mod">
          <ac:chgData name="Hartman, Rosemary@DWR" userId="984f44d5-4180-46ad-9b77-e367b17d9727" providerId="ADAL" clId="{22EE5A20-65DF-45CE-9257-2FAD20F96049}" dt="2022-02-09T20:29:30.262" v="505" actId="27636"/>
          <ac:spMkLst>
            <pc:docMk/>
            <pc:sldMk cId="2666807530" sldId="263"/>
            <ac:spMk id="8" creationId="{C2886D55-5DC9-469A-9DD8-ACBCAECADA6D}"/>
          </ac:spMkLst>
        </pc:spChg>
        <pc:spChg chg="add mod">
          <ac:chgData name="Hartman, Rosemary@DWR" userId="984f44d5-4180-46ad-9b77-e367b17d9727" providerId="ADAL" clId="{22EE5A20-65DF-45CE-9257-2FAD20F96049}" dt="2022-02-09T20:30:23.048" v="527" actId="207"/>
          <ac:spMkLst>
            <pc:docMk/>
            <pc:sldMk cId="2666807530" sldId="263"/>
            <ac:spMk id="9" creationId="{06E79CC5-B4ED-411E-A497-B807432F4037}"/>
          </ac:spMkLst>
        </pc:spChg>
        <pc:picChg chg="del">
          <ac:chgData name="Hartman, Rosemary@DWR" userId="984f44d5-4180-46ad-9b77-e367b17d9727" providerId="ADAL" clId="{22EE5A20-65DF-45CE-9257-2FAD20F96049}" dt="2022-02-09T20:29:10.617" v="477" actId="478"/>
          <ac:picMkLst>
            <pc:docMk/>
            <pc:sldMk cId="2666807530" sldId="263"/>
            <ac:picMk id="5" creationId="{24FC2498-92CC-403E-8340-D0BED46C2FCC}"/>
          </ac:picMkLst>
        </pc:picChg>
        <pc:picChg chg="add mod modCrop">
          <ac:chgData name="Hartman, Rosemary@DWR" userId="984f44d5-4180-46ad-9b77-e367b17d9727" providerId="ADAL" clId="{22EE5A20-65DF-45CE-9257-2FAD20F96049}" dt="2022-02-09T20:29:21.652" v="480" actId="1076"/>
          <ac:picMkLst>
            <pc:docMk/>
            <pc:sldMk cId="2666807530" sldId="263"/>
            <ac:picMk id="6" creationId="{FB43CD9E-2045-4702-91DD-19E4547E7EE2}"/>
          </ac:picMkLst>
        </pc:picChg>
      </pc:sldChg>
      <pc:sldChg chg="addSp delSp modSp add mod">
        <pc:chgData name="Hartman, Rosemary@DWR" userId="984f44d5-4180-46ad-9b77-e367b17d9727" providerId="ADAL" clId="{22EE5A20-65DF-45CE-9257-2FAD20F96049}" dt="2022-02-09T20:50:08.512" v="700" actId="1076"/>
        <pc:sldMkLst>
          <pc:docMk/>
          <pc:sldMk cId="1228450255" sldId="264"/>
        </pc:sldMkLst>
        <pc:spChg chg="mod">
          <ac:chgData name="Hartman, Rosemary@DWR" userId="984f44d5-4180-46ad-9b77-e367b17d9727" providerId="ADAL" clId="{22EE5A20-65DF-45CE-9257-2FAD20F96049}" dt="2022-02-09T20:49:03.193" v="613" actId="1076"/>
          <ac:spMkLst>
            <pc:docMk/>
            <pc:sldMk cId="1228450255" sldId="264"/>
            <ac:spMk id="3" creationId="{B46EB52F-0300-4093-987C-D93F86E5E62F}"/>
          </ac:spMkLst>
        </pc:spChg>
        <pc:spChg chg="add mod">
          <ac:chgData name="Hartman, Rosemary@DWR" userId="984f44d5-4180-46ad-9b77-e367b17d9727" providerId="ADAL" clId="{22EE5A20-65DF-45CE-9257-2FAD20F96049}" dt="2022-02-09T20:50:08.512" v="700" actId="1076"/>
          <ac:spMkLst>
            <pc:docMk/>
            <pc:sldMk cId="1228450255" sldId="264"/>
            <ac:spMk id="6" creationId="{D7FA69E4-4555-47BF-9CB6-AF79509AC7E1}"/>
          </ac:spMkLst>
        </pc:spChg>
        <pc:picChg chg="add del mod">
          <ac:chgData name="Hartman, Rosemary@DWR" userId="984f44d5-4180-46ad-9b77-e367b17d9727" providerId="ADAL" clId="{22EE5A20-65DF-45CE-9257-2FAD20F96049}" dt="2022-02-09T20:45:22.467" v="607" actId="478"/>
          <ac:picMkLst>
            <pc:docMk/>
            <pc:sldMk cId="1228450255" sldId="264"/>
            <ac:picMk id="5" creationId="{5B303B13-A80E-4E75-93F4-A4657D4ACBF4}"/>
          </ac:picMkLst>
        </pc:picChg>
        <pc:picChg chg="add mod">
          <ac:chgData name="Hartman, Rosemary@DWR" userId="984f44d5-4180-46ad-9b77-e367b17d9727" providerId="ADAL" clId="{22EE5A20-65DF-45CE-9257-2FAD20F96049}" dt="2022-02-09T20:49:08.225" v="615" actId="1076"/>
          <ac:picMkLst>
            <pc:docMk/>
            <pc:sldMk cId="1228450255" sldId="264"/>
            <ac:picMk id="2050" creationId="{FB0D294B-ABD3-4064-AA96-3DF06273AB70}"/>
          </ac:picMkLst>
        </pc:picChg>
      </pc:sldChg>
      <pc:sldChg chg="addSp delSp modSp add mod ord modAnim">
        <pc:chgData name="Hartman, Rosemary@DWR" userId="984f44d5-4180-46ad-9b77-e367b17d9727" providerId="ADAL" clId="{22EE5A20-65DF-45CE-9257-2FAD20F96049}" dt="2022-02-09T20:46:36.868" v="609" actId="20577"/>
        <pc:sldMkLst>
          <pc:docMk/>
          <pc:sldMk cId="2567994006" sldId="265"/>
        </pc:sldMkLst>
        <pc:spChg chg="mod">
          <ac:chgData name="Hartman, Rosemary@DWR" userId="984f44d5-4180-46ad-9b77-e367b17d9727" providerId="ADAL" clId="{22EE5A20-65DF-45CE-9257-2FAD20F96049}" dt="2022-02-09T20:46:36.868" v="609" actId="20577"/>
          <ac:spMkLst>
            <pc:docMk/>
            <pc:sldMk cId="2567994006" sldId="265"/>
            <ac:spMk id="3" creationId="{B46EB52F-0300-4093-987C-D93F86E5E62F}"/>
          </ac:spMkLst>
        </pc:spChg>
        <pc:spChg chg="add del">
          <ac:chgData name="Hartman, Rosemary@DWR" userId="984f44d5-4180-46ad-9b77-e367b17d9727" providerId="ADAL" clId="{22EE5A20-65DF-45CE-9257-2FAD20F96049}" dt="2022-02-09T20:43:49.134" v="584" actId="478"/>
          <ac:spMkLst>
            <pc:docMk/>
            <pc:sldMk cId="2567994006" sldId="265"/>
            <ac:spMk id="4" creationId="{C7B59BFA-AAE3-4281-B824-8BEDDE53A17D}"/>
          </ac:spMkLst>
        </pc:spChg>
        <pc:spChg chg="add mod">
          <ac:chgData name="Hartman, Rosemary@DWR" userId="984f44d5-4180-46ad-9b77-e367b17d9727" providerId="ADAL" clId="{22EE5A20-65DF-45CE-9257-2FAD20F96049}" dt="2022-02-09T20:44:15.752" v="603" actId="14100"/>
          <ac:spMkLst>
            <pc:docMk/>
            <pc:sldMk cId="2567994006" sldId="265"/>
            <ac:spMk id="6" creationId="{21433118-65CA-4D30-9E47-7AB55619B782}"/>
          </ac:spMkLst>
        </pc:spChg>
      </pc:sldChg>
      <pc:sldChg chg="addSp modSp add modNotesTx">
        <pc:chgData name="Hartman, Rosemary@DWR" userId="984f44d5-4180-46ad-9b77-e367b17d9727" providerId="ADAL" clId="{22EE5A20-65DF-45CE-9257-2FAD20F96049}" dt="2022-02-09T20:52:21.814" v="891" actId="20577"/>
        <pc:sldMkLst>
          <pc:docMk/>
          <pc:sldMk cId="3720367282" sldId="266"/>
        </pc:sldMkLst>
        <pc:spChg chg="add mod">
          <ac:chgData name="Hartman, Rosemary@DWR" userId="984f44d5-4180-46ad-9b77-e367b17d9727" providerId="ADAL" clId="{22EE5A20-65DF-45CE-9257-2FAD20F96049}" dt="2022-02-09T20:50:31.623" v="701"/>
          <ac:spMkLst>
            <pc:docMk/>
            <pc:sldMk cId="3720367282" sldId="266"/>
            <ac:spMk id="5" creationId="{283A80DF-F5B8-442B-9623-6D7EA75D2E66}"/>
          </ac:spMkLst>
        </pc:spChg>
        <pc:spChg chg="add mod">
          <ac:chgData name="Hartman, Rosemary@DWR" userId="984f44d5-4180-46ad-9b77-e367b17d9727" providerId="ADAL" clId="{22EE5A20-65DF-45CE-9257-2FAD20F96049}" dt="2022-02-09T20:50:31.623" v="701"/>
          <ac:spMkLst>
            <pc:docMk/>
            <pc:sldMk cId="3720367282" sldId="266"/>
            <ac:spMk id="8" creationId="{C073E6EC-4BC4-4B1A-B1B7-C012FDF3824C}"/>
          </ac:spMkLst>
        </pc:spChg>
        <pc:picChg chg="add mod">
          <ac:chgData name="Hartman, Rosemary@DWR" userId="984f44d5-4180-46ad-9b77-e367b17d9727" providerId="ADAL" clId="{22EE5A20-65DF-45CE-9257-2FAD20F96049}" dt="2022-02-09T20:50:31.623" v="701"/>
          <ac:picMkLst>
            <pc:docMk/>
            <pc:sldMk cId="3720367282" sldId="266"/>
            <ac:picMk id="4" creationId="{0154DC12-1C8F-4510-8173-9E3A493E3A1D}"/>
          </ac:picMkLst>
        </pc:picChg>
        <pc:picChg chg="add mod">
          <ac:chgData name="Hartman, Rosemary@DWR" userId="984f44d5-4180-46ad-9b77-e367b17d9727" providerId="ADAL" clId="{22EE5A20-65DF-45CE-9257-2FAD20F96049}" dt="2022-02-09T20:50:31.623" v="701"/>
          <ac:picMkLst>
            <pc:docMk/>
            <pc:sldMk cId="3720367282" sldId="266"/>
            <ac:picMk id="6" creationId="{39634B4F-55C5-4AFA-8394-C56E482D0239}"/>
          </ac:picMkLst>
        </pc:picChg>
        <pc:picChg chg="add mod">
          <ac:chgData name="Hartman, Rosemary@DWR" userId="984f44d5-4180-46ad-9b77-e367b17d9727" providerId="ADAL" clId="{22EE5A20-65DF-45CE-9257-2FAD20F96049}" dt="2022-02-09T20:50:31.623" v="701"/>
          <ac:picMkLst>
            <pc:docMk/>
            <pc:sldMk cId="3720367282" sldId="266"/>
            <ac:picMk id="7" creationId="{5D7C9C9B-5965-48D7-9379-BE662B93C96D}"/>
          </ac:picMkLst>
        </pc:picChg>
      </pc:sldChg>
      <pc:sldChg chg="new del">
        <pc:chgData name="Hartman, Rosemary@DWR" userId="984f44d5-4180-46ad-9b77-e367b17d9727" providerId="ADAL" clId="{22EE5A20-65DF-45CE-9257-2FAD20F96049}" dt="2022-02-10T17:04:15.675" v="971" actId="680"/>
        <pc:sldMkLst>
          <pc:docMk/>
          <pc:sldMk cId="1518223742" sldId="267"/>
        </pc:sldMkLst>
      </pc:sldChg>
      <pc:sldChg chg="modSp add del mod">
        <pc:chgData name="Hartman, Rosemary@DWR" userId="984f44d5-4180-46ad-9b77-e367b17d9727" providerId="ADAL" clId="{22EE5A20-65DF-45CE-9257-2FAD20F96049}" dt="2022-02-10T17:05:15.810" v="992" actId="14100"/>
        <pc:sldMkLst>
          <pc:docMk/>
          <pc:sldMk cId="1018667866" sldId="286"/>
        </pc:sldMkLst>
        <pc:spChg chg="mod">
          <ac:chgData name="Hartman, Rosemary@DWR" userId="984f44d5-4180-46ad-9b77-e367b17d9727" providerId="ADAL" clId="{22EE5A20-65DF-45CE-9257-2FAD20F96049}" dt="2022-02-10T17:04:27.126" v="973" actId="14100"/>
          <ac:spMkLst>
            <pc:docMk/>
            <pc:sldMk cId="1018667866" sldId="286"/>
            <ac:spMk id="2" creationId="{39FB9278-D3F4-D44B-B03A-D4452787B3AD}"/>
          </ac:spMkLst>
        </pc:spChg>
        <pc:spChg chg="mod">
          <ac:chgData name="Hartman, Rosemary@DWR" userId="984f44d5-4180-46ad-9b77-e367b17d9727" providerId="ADAL" clId="{22EE5A20-65DF-45CE-9257-2FAD20F96049}" dt="2022-02-10T17:04:55.423" v="985" actId="14100"/>
          <ac:spMkLst>
            <pc:docMk/>
            <pc:sldMk cId="1018667866" sldId="286"/>
            <ac:spMk id="6" creationId="{49C4C452-98A2-E340-B838-74958817F502}"/>
          </ac:spMkLst>
        </pc:spChg>
        <pc:spChg chg="mod">
          <ac:chgData name="Hartman, Rosemary@DWR" userId="984f44d5-4180-46ad-9b77-e367b17d9727" providerId="ADAL" clId="{22EE5A20-65DF-45CE-9257-2FAD20F96049}" dt="2022-02-10T17:05:15.810" v="992" actId="14100"/>
          <ac:spMkLst>
            <pc:docMk/>
            <pc:sldMk cId="1018667866" sldId="286"/>
            <ac:spMk id="28" creationId="{280B2561-BFAC-1F41-B449-E5E5A9A6AA1C}"/>
          </ac:spMkLst>
        </pc:spChg>
        <pc:spChg chg="mod">
          <ac:chgData name="Hartman, Rosemary@DWR" userId="984f44d5-4180-46ad-9b77-e367b17d9727" providerId="ADAL" clId="{22EE5A20-65DF-45CE-9257-2FAD20F96049}" dt="2022-02-10T17:04:28.958" v="974" actId="14100"/>
          <ac:spMkLst>
            <pc:docMk/>
            <pc:sldMk cId="1018667866" sldId="286"/>
            <ac:spMk id="95" creationId="{3334848F-7FBF-094C-9D66-9B393FFCFAC8}"/>
          </ac:spMkLst>
        </pc:spChg>
        <pc:spChg chg="mod">
          <ac:chgData name="Hartman, Rosemary@DWR" userId="984f44d5-4180-46ad-9b77-e367b17d9727" providerId="ADAL" clId="{22EE5A20-65DF-45CE-9257-2FAD20F96049}" dt="2022-02-10T17:05:01.008" v="986" actId="14100"/>
          <ac:spMkLst>
            <pc:docMk/>
            <pc:sldMk cId="1018667866" sldId="286"/>
            <ac:spMk id="100" creationId="{9F99F253-70C7-1F4B-9B70-5282190AFFAE}"/>
          </ac:spMkLst>
        </pc:spChg>
        <pc:spChg chg="mod">
          <ac:chgData name="Hartman, Rosemary@DWR" userId="984f44d5-4180-46ad-9b77-e367b17d9727" providerId="ADAL" clId="{22EE5A20-65DF-45CE-9257-2FAD20F96049}" dt="2022-02-10T17:05:02.662" v="987" actId="14100"/>
          <ac:spMkLst>
            <pc:docMk/>
            <pc:sldMk cId="1018667866" sldId="286"/>
            <ac:spMk id="103" creationId="{4A176F55-0E76-A749-8334-A9CCDE510B87}"/>
          </ac:spMkLst>
        </pc:spChg>
        <pc:spChg chg="mod">
          <ac:chgData name="Hartman, Rosemary@DWR" userId="984f44d5-4180-46ad-9b77-e367b17d9727" providerId="ADAL" clId="{22EE5A20-65DF-45CE-9257-2FAD20F96049}" dt="2022-02-10T17:05:12.344" v="991" actId="14100"/>
          <ac:spMkLst>
            <pc:docMk/>
            <pc:sldMk cId="1018667866" sldId="286"/>
            <ac:spMk id="112" creationId="{C0D6E2EE-FA4B-1449-A4EE-13AAB9EDA106}"/>
          </ac:spMkLst>
        </pc:spChg>
        <pc:spChg chg="mod">
          <ac:chgData name="Hartman, Rosemary@DWR" userId="984f44d5-4180-46ad-9b77-e367b17d9727" providerId="ADAL" clId="{22EE5A20-65DF-45CE-9257-2FAD20F96049}" dt="2022-02-10T17:05:06.879" v="988" actId="14100"/>
          <ac:spMkLst>
            <pc:docMk/>
            <pc:sldMk cId="1018667866" sldId="286"/>
            <ac:spMk id="146" creationId="{1AEEA6CB-E53E-7740-B434-DCD9098D65F2}"/>
          </ac:spMkLst>
        </pc:spChg>
        <pc:spChg chg="mod">
          <ac:chgData name="Hartman, Rosemary@DWR" userId="984f44d5-4180-46ad-9b77-e367b17d9727" providerId="ADAL" clId="{22EE5A20-65DF-45CE-9257-2FAD20F96049}" dt="2022-02-10T17:05:08.926" v="989" actId="14100"/>
          <ac:spMkLst>
            <pc:docMk/>
            <pc:sldMk cId="1018667866" sldId="286"/>
            <ac:spMk id="148" creationId="{5E1F39A5-F777-B24C-B371-4D40DE5B0128}"/>
          </ac:spMkLst>
        </pc:spChg>
        <pc:spChg chg="mod">
          <ac:chgData name="Hartman, Rosemary@DWR" userId="984f44d5-4180-46ad-9b77-e367b17d9727" providerId="ADAL" clId="{22EE5A20-65DF-45CE-9257-2FAD20F96049}" dt="2022-02-10T17:04:37.566" v="978" actId="14100"/>
          <ac:spMkLst>
            <pc:docMk/>
            <pc:sldMk cId="1018667866" sldId="286"/>
            <ac:spMk id="163" creationId="{D4855BC1-453D-384D-9CD0-66C532AC7BC6}"/>
          </ac:spMkLst>
        </pc:spChg>
        <pc:spChg chg="mod">
          <ac:chgData name="Hartman, Rosemary@DWR" userId="984f44d5-4180-46ad-9b77-e367b17d9727" providerId="ADAL" clId="{22EE5A20-65DF-45CE-9257-2FAD20F96049}" dt="2022-02-10T17:04:39.238" v="979" actId="14100"/>
          <ac:spMkLst>
            <pc:docMk/>
            <pc:sldMk cId="1018667866" sldId="286"/>
            <ac:spMk id="173" creationId="{30AC046E-AD73-2548-A49F-FB2AD2C4FFDC}"/>
          </ac:spMkLst>
        </pc:spChg>
        <pc:spChg chg="mod">
          <ac:chgData name="Hartman, Rosemary@DWR" userId="984f44d5-4180-46ad-9b77-e367b17d9727" providerId="ADAL" clId="{22EE5A20-65DF-45CE-9257-2FAD20F96049}" dt="2022-02-10T17:04:30.478" v="975" actId="14100"/>
          <ac:spMkLst>
            <pc:docMk/>
            <pc:sldMk cId="1018667866" sldId="286"/>
            <ac:spMk id="186" creationId="{67DFC783-BA23-1947-93F9-0D58DF6AEDE2}"/>
          </ac:spMkLst>
        </pc:spChg>
        <pc:spChg chg="mod">
          <ac:chgData name="Hartman, Rosemary@DWR" userId="984f44d5-4180-46ad-9b77-e367b17d9727" providerId="ADAL" clId="{22EE5A20-65DF-45CE-9257-2FAD20F96049}" dt="2022-02-10T17:04:46.241" v="982" actId="14100"/>
          <ac:spMkLst>
            <pc:docMk/>
            <pc:sldMk cId="1018667866" sldId="286"/>
            <ac:spMk id="193" creationId="{7150FFB0-F600-694B-9B62-A7B067DF619A}"/>
          </ac:spMkLst>
        </pc:spChg>
        <pc:spChg chg="mod">
          <ac:chgData name="Hartman, Rosemary@DWR" userId="984f44d5-4180-46ad-9b77-e367b17d9727" providerId="ADAL" clId="{22EE5A20-65DF-45CE-9257-2FAD20F96049}" dt="2022-02-10T17:04:33.173" v="976" actId="14100"/>
          <ac:spMkLst>
            <pc:docMk/>
            <pc:sldMk cId="1018667866" sldId="286"/>
            <ac:spMk id="205" creationId="{78AC27C6-7C75-DF42-8CEB-B0190F1B8A1C}"/>
          </ac:spMkLst>
        </pc:spChg>
        <pc:spChg chg="mod">
          <ac:chgData name="Hartman, Rosemary@DWR" userId="984f44d5-4180-46ad-9b77-e367b17d9727" providerId="ADAL" clId="{22EE5A20-65DF-45CE-9257-2FAD20F96049}" dt="2022-02-10T17:04:35.021" v="977" actId="14100"/>
          <ac:spMkLst>
            <pc:docMk/>
            <pc:sldMk cId="1018667866" sldId="286"/>
            <ac:spMk id="216" creationId="{60B66EDB-34C3-4442-A76D-54881E7844D9}"/>
          </ac:spMkLst>
        </pc:spChg>
        <pc:spChg chg="mod">
          <ac:chgData name="Hartman, Rosemary@DWR" userId="984f44d5-4180-46ad-9b77-e367b17d9727" providerId="ADAL" clId="{22EE5A20-65DF-45CE-9257-2FAD20F96049}" dt="2022-02-10T17:04:43.890" v="981" actId="14100"/>
          <ac:spMkLst>
            <pc:docMk/>
            <pc:sldMk cId="1018667866" sldId="286"/>
            <ac:spMk id="249" creationId="{03641081-20FE-8944-B88B-BD586D9306DE}"/>
          </ac:spMkLst>
        </pc:spChg>
        <pc:spChg chg="mod">
          <ac:chgData name="Hartman, Rosemary@DWR" userId="984f44d5-4180-46ad-9b77-e367b17d9727" providerId="ADAL" clId="{22EE5A20-65DF-45CE-9257-2FAD20F96049}" dt="2022-02-10T17:04:48.646" v="983" actId="14100"/>
          <ac:spMkLst>
            <pc:docMk/>
            <pc:sldMk cId="1018667866" sldId="286"/>
            <ac:spMk id="263" creationId="{192E986B-6414-FB4D-9FCF-F4695A556759}"/>
          </ac:spMkLst>
        </pc:spChg>
        <pc:spChg chg="mod">
          <ac:chgData name="Hartman, Rosemary@DWR" userId="984f44d5-4180-46ad-9b77-e367b17d9727" providerId="ADAL" clId="{22EE5A20-65DF-45CE-9257-2FAD20F96049}" dt="2022-02-10T17:04:41.081" v="980" actId="14100"/>
          <ac:spMkLst>
            <pc:docMk/>
            <pc:sldMk cId="1018667866" sldId="286"/>
            <ac:spMk id="543" creationId="{904FF7DD-94E2-D045-AAD6-14BF68ADAA0B}"/>
          </ac:spMkLst>
        </pc:spChg>
        <pc:spChg chg="mod">
          <ac:chgData name="Hartman, Rosemary@DWR" userId="984f44d5-4180-46ad-9b77-e367b17d9727" providerId="ADAL" clId="{22EE5A20-65DF-45CE-9257-2FAD20F96049}" dt="2022-02-10T17:04:51.621" v="984" actId="14100"/>
          <ac:spMkLst>
            <pc:docMk/>
            <pc:sldMk cId="1018667866" sldId="286"/>
            <ac:spMk id="578" creationId="{F83E5F8B-43B0-F847-8F8F-929196E4CDBB}"/>
          </ac:spMkLst>
        </pc:spChg>
        <pc:cxnChg chg="mod">
          <ac:chgData name="Hartman, Rosemary@DWR" userId="984f44d5-4180-46ad-9b77-e367b17d9727" providerId="ADAL" clId="{22EE5A20-65DF-45CE-9257-2FAD20F96049}" dt="2022-02-10T17:04:55.423" v="985" actId="14100"/>
          <ac:cxnSpMkLst>
            <pc:docMk/>
            <pc:sldMk cId="1018667866" sldId="286"/>
            <ac:cxnSpMk id="4" creationId="{74F07CBF-39D9-0145-8994-25A980369564}"/>
          </ac:cxnSpMkLst>
        </pc:cxnChg>
        <pc:cxnChg chg="mod">
          <ac:chgData name="Hartman, Rosemary@DWR" userId="984f44d5-4180-46ad-9b77-e367b17d9727" providerId="ADAL" clId="{22EE5A20-65DF-45CE-9257-2FAD20F96049}" dt="2022-02-10T17:04:55.423" v="985" actId="14100"/>
          <ac:cxnSpMkLst>
            <pc:docMk/>
            <pc:sldMk cId="1018667866" sldId="286"/>
            <ac:cxnSpMk id="11" creationId="{86BAF09C-675D-0A43-A4F0-02468FE38007}"/>
          </ac:cxnSpMkLst>
        </pc:cxnChg>
        <pc:cxnChg chg="mod">
          <ac:chgData name="Hartman, Rosemary@DWR" userId="984f44d5-4180-46ad-9b77-e367b17d9727" providerId="ADAL" clId="{22EE5A20-65DF-45CE-9257-2FAD20F96049}" dt="2022-02-10T17:04:55.423" v="985" actId="14100"/>
          <ac:cxnSpMkLst>
            <pc:docMk/>
            <pc:sldMk cId="1018667866" sldId="286"/>
            <ac:cxnSpMk id="20" creationId="{41010AC1-6956-3141-9322-EA1D1A668229}"/>
          </ac:cxnSpMkLst>
        </pc:cxnChg>
        <pc:cxnChg chg="mod">
          <ac:chgData name="Hartman, Rosemary@DWR" userId="984f44d5-4180-46ad-9b77-e367b17d9727" providerId="ADAL" clId="{22EE5A20-65DF-45CE-9257-2FAD20F96049}" dt="2022-02-10T17:04:28.958" v="974" actId="14100"/>
          <ac:cxnSpMkLst>
            <pc:docMk/>
            <pc:sldMk cId="1018667866" sldId="286"/>
            <ac:cxnSpMk id="72" creationId="{01728099-273F-904D-B5C8-EBE6139EFC12}"/>
          </ac:cxnSpMkLst>
        </pc:cxnChg>
        <pc:cxnChg chg="mod">
          <ac:chgData name="Hartman, Rosemary@DWR" userId="984f44d5-4180-46ad-9b77-e367b17d9727" providerId="ADAL" clId="{22EE5A20-65DF-45CE-9257-2FAD20F96049}" dt="2022-02-10T17:04:28.958" v="974" actId="14100"/>
          <ac:cxnSpMkLst>
            <pc:docMk/>
            <pc:sldMk cId="1018667866" sldId="286"/>
            <ac:cxnSpMk id="98" creationId="{1F9A4171-2BFE-434D-848D-230960C802DC}"/>
          </ac:cxnSpMkLst>
        </pc:cxnChg>
        <pc:cxnChg chg="mod">
          <ac:chgData name="Hartman, Rosemary@DWR" userId="984f44d5-4180-46ad-9b77-e367b17d9727" providerId="ADAL" clId="{22EE5A20-65DF-45CE-9257-2FAD20F96049}" dt="2022-02-10T17:05:01.008" v="986" actId="14100"/>
          <ac:cxnSpMkLst>
            <pc:docMk/>
            <pc:sldMk cId="1018667866" sldId="286"/>
            <ac:cxnSpMk id="102" creationId="{9F2A833A-8FDC-214A-8E97-755BC2F6DD74}"/>
          </ac:cxnSpMkLst>
        </pc:cxnChg>
        <pc:cxnChg chg="mod">
          <ac:chgData name="Hartman, Rosemary@DWR" userId="984f44d5-4180-46ad-9b77-e367b17d9727" providerId="ADAL" clId="{22EE5A20-65DF-45CE-9257-2FAD20F96049}" dt="2022-02-10T17:05:01.008" v="986" actId="14100"/>
          <ac:cxnSpMkLst>
            <pc:docMk/>
            <pc:sldMk cId="1018667866" sldId="286"/>
            <ac:cxnSpMk id="104" creationId="{DD1A8810-C40E-E448-AAA9-D97BE2EB3399}"/>
          </ac:cxnSpMkLst>
        </pc:cxnChg>
        <pc:cxnChg chg="mod">
          <ac:chgData name="Hartman, Rosemary@DWR" userId="984f44d5-4180-46ad-9b77-e367b17d9727" providerId="ADAL" clId="{22EE5A20-65DF-45CE-9257-2FAD20F96049}" dt="2022-02-10T17:05:01.008" v="986" actId="14100"/>
          <ac:cxnSpMkLst>
            <pc:docMk/>
            <pc:sldMk cId="1018667866" sldId="286"/>
            <ac:cxnSpMk id="136" creationId="{45BE8D2B-A0C6-8F48-9DAA-990A68FF54C2}"/>
          </ac:cxnSpMkLst>
        </pc:cxnChg>
        <pc:cxnChg chg="mod">
          <ac:chgData name="Hartman, Rosemary@DWR" userId="984f44d5-4180-46ad-9b77-e367b17d9727" providerId="ADAL" clId="{22EE5A20-65DF-45CE-9257-2FAD20F96049}" dt="2022-02-10T17:05:06.879" v="988" actId="14100"/>
          <ac:cxnSpMkLst>
            <pc:docMk/>
            <pc:sldMk cId="1018667866" sldId="286"/>
            <ac:cxnSpMk id="147" creationId="{73156D2F-52B4-1744-BA12-7F12196825BC}"/>
          </ac:cxnSpMkLst>
        </pc:cxnChg>
        <pc:cxnChg chg="mod">
          <ac:chgData name="Hartman, Rosemary@DWR" userId="984f44d5-4180-46ad-9b77-e367b17d9727" providerId="ADAL" clId="{22EE5A20-65DF-45CE-9257-2FAD20F96049}" dt="2022-02-10T17:05:06.879" v="988" actId="14100"/>
          <ac:cxnSpMkLst>
            <pc:docMk/>
            <pc:sldMk cId="1018667866" sldId="286"/>
            <ac:cxnSpMk id="149" creationId="{892673EC-7B8D-7745-A9BD-892EDE3C6C84}"/>
          </ac:cxnSpMkLst>
        </pc:cxnChg>
        <pc:cxnChg chg="mod">
          <ac:chgData name="Hartman, Rosemary@DWR" userId="984f44d5-4180-46ad-9b77-e367b17d9727" providerId="ADAL" clId="{22EE5A20-65DF-45CE-9257-2FAD20F96049}" dt="2022-02-10T17:05:09.989" v="990" actId="1076"/>
          <ac:cxnSpMkLst>
            <pc:docMk/>
            <pc:sldMk cId="1018667866" sldId="286"/>
            <ac:cxnSpMk id="152" creationId="{97B473F0-67B1-7E4C-A7C9-F46BC1C29376}"/>
          </ac:cxnSpMkLst>
        </pc:cxnChg>
        <pc:cxnChg chg="mod">
          <ac:chgData name="Hartman, Rosemary@DWR" userId="984f44d5-4180-46ad-9b77-e367b17d9727" providerId="ADAL" clId="{22EE5A20-65DF-45CE-9257-2FAD20F96049}" dt="2022-02-10T17:04:30.478" v="975" actId="14100"/>
          <ac:cxnSpMkLst>
            <pc:docMk/>
            <pc:sldMk cId="1018667866" sldId="286"/>
            <ac:cxnSpMk id="164" creationId="{5703E6EE-6862-3148-9F05-E1C99184EF84}"/>
          </ac:cxnSpMkLst>
        </pc:cxnChg>
        <pc:cxnChg chg="mod">
          <ac:chgData name="Hartman, Rosemary@DWR" userId="984f44d5-4180-46ad-9b77-e367b17d9727" providerId="ADAL" clId="{22EE5A20-65DF-45CE-9257-2FAD20F96049}" dt="2022-02-10T17:04:30.478" v="975" actId="14100"/>
          <ac:cxnSpMkLst>
            <pc:docMk/>
            <pc:sldMk cId="1018667866" sldId="286"/>
            <ac:cxnSpMk id="212" creationId="{15ED5DDB-4724-E94A-9EC2-C2FF9F65080E}"/>
          </ac:cxnSpMkLst>
        </pc:cxnChg>
        <pc:cxnChg chg="mod">
          <ac:chgData name="Hartman, Rosemary@DWR" userId="984f44d5-4180-46ad-9b77-e367b17d9727" providerId="ADAL" clId="{22EE5A20-65DF-45CE-9257-2FAD20F96049}" dt="2022-02-10T17:04:30.478" v="975" actId="14100"/>
          <ac:cxnSpMkLst>
            <pc:docMk/>
            <pc:sldMk cId="1018667866" sldId="286"/>
            <ac:cxnSpMk id="252" creationId="{1FA2D09F-944B-074A-B8C6-D0BB7B3E08F1}"/>
          </ac:cxnSpMkLst>
        </pc:cxnChg>
        <pc:cxnChg chg="mod">
          <ac:chgData name="Hartman, Rosemary@DWR" userId="984f44d5-4180-46ad-9b77-e367b17d9727" providerId="ADAL" clId="{22EE5A20-65DF-45CE-9257-2FAD20F96049}" dt="2022-02-10T17:04:28.958" v="974" actId="14100"/>
          <ac:cxnSpMkLst>
            <pc:docMk/>
            <pc:sldMk cId="1018667866" sldId="286"/>
            <ac:cxnSpMk id="490" creationId="{9CCE406D-44F9-894F-8E25-8EBBBB8E0DEE}"/>
          </ac:cxnSpMkLst>
        </pc:cxnChg>
      </pc:sldChg>
      <pc:sldChg chg="modSp add del mod">
        <pc:chgData name="Hartman, Rosemary@DWR" userId="984f44d5-4180-46ad-9b77-e367b17d9727" providerId="ADAL" clId="{22EE5A20-65DF-45CE-9257-2FAD20F96049}" dt="2022-02-10T17:07:48.249" v="1023" actId="207"/>
        <pc:sldMkLst>
          <pc:docMk/>
          <pc:sldMk cId="94132357" sldId="287"/>
        </pc:sldMkLst>
        <pc:spChg chg="mod">
          <ac:chgData name="Hartman, Rosemary@DWR" userId="984f44d5-4180-46ad-9b77-e367b17d9727" providerId="ADAL" clId="{22EE5A20-65DF-45CE-9257-2FAD20F96049}" dt="2022-02-10T17:05:27.623" v="993" actId="14100"/>
          <ac:spMkLst>
            <pc:docMk/>
            <pc:sldMk cId="94132357" sldId="287"/>
            <ac:spMk id="2" creationId="{39FB9278-D3F4-D44B-B03A-D4452787B3AD}"/>
          </ac:spMkLst>
        </pc:spChg>
        <pc:spChg chg="mod">
          <ac:chgData name="Hartman, Rosemary@DWR" userId="984f44d5-4180-46ad-9b77-e367b17d9727" providerId="ADAL" clId="{22EE5A20-65DF-45CE-9257-2FAD20F96049}" dt="2022-02-10T17:05:29.215" v="994" actId="14100"/>
          <ac:spMkLst>
            <pc:docMk/>
            <pc:sldMk cId="94132357" sldId="287"/>
            <ac:spMk id="95" creationId="{3334848F-7FBF-094C-9D66-9B393FFCFAC8}"/>
          </ac:spMkLst>
        </pc:spChg>
        <pc:spChg chg="mod">
          <ac:chgData name="Hartman, Rosemary@DWR" userId="984f44d5-4180-46ad-9b77-e367b17d9727" providerId="ADAL" clId="{22EE5A20-65DF-45CE-9257-2FAD20F96049}" dt="2022-02-10T17:07:48.249" v="1023" actId="207"/>
          <ac:spMkLst>
            <pc:docMk/>
            <pc:sldMk cId="94132357" sldId="287"/>
            <ac:spMk id="163" creationId="{D4855BC1-453D-384D-9CD0-66C532AC7BC6}"/>
          </ac:spMkLst>
        </pc:spChg>
        <pc:spChg chg="mod">
          <ac:chgData name="Hartman, Rosemary@DWR" userId="984f44d5-4180-46ad-9b77-e367b17d9727" providerId="ADAL" clId="{22EE5A20-65DF-45CE-9257-2FAD20F96049}" dt="2022-02-10T17:06:49.258" v="1006" actId="208"/>
          <ac:spMkLst>
            <pc:docMk/>
            <pc:sldMk cId="94132357" sldId="287"/>
            <ac:spMk id="186" creationId="{67DFC783-BA23-1947-93F9-0D58DF6AEDE2}"/>
          </ac:spMkLst>
        </pc:spChg>
        <pc:spChg chg="mod">
          <ac:chgData name="Hartman, Rosemary@DWR" userId="984f44d5-4180-46ad-9b77-e367b17d9727" providerId="ADAL" clId="{22EE5A20-65DF-45CE-9257-2FAD20F96049}" dt="2022-02-10T17:06:53.820" v="1007" actId="208"/>
          <ac:spMkLst>
            <pc:docMk/>
            <pc:sldMk cId="94132357" sldId="287"/>
            <ac:spMk id="202" creationId="{EBE14619-01F4-0245-8183-1073D4BA097F}"/>
          </ac:spMkLst>
        </pc:spChg>
        <pc:spChg chg="mod">
          <ac:chgData name="Hartman, Rosemary@DWR" userId="984f44d5-4180-46ad-9b77-e367b17d9727" providerId="ADAL" clId="{22EE5A20-65DF-45CE-9257-2FAD20F96049}" dt="2022-02-10T17:07:00.216" v="1010" actId="207"/>
          <ac:spMkLst>
            <pc:docMk/>
            <pc:sldMk cId="94132357" sldId="287"/>
            <ac:spMk id="205" creationId="{78AC27C6-7C75-DF42-8CEB-B0190F1B8A1C}"/>
          </ac:spMkLst>
        </pc:spChg>
        <pc:spChg chg="mod">
          <ac:chgData name="Hartman, Rosemary@DWR" userId="984f44d5-4180-46ad-9b77-e367b17d9727" providerId="ADAL" clId="{22EE5A20-65DF-45CE-9257-2FAD20F96049}" dt="2022-02-10T17:07:14.438" v="1015" actId="14100"/>
          <ac:spMkLst>
            <pc:docMk/>
            <pc:sldMk cId="94132357" sldId="287"/>
            <ac:spMk id="216" creationId="{60B66EDB-34C3-4442-A76D-54881E7844D9}"/>
          </ac:spMkLst>
        </pc:spChg>
        <pc:spChg chg="mod">
          <ac:chgData name="Hartman, Rosemary@DWR" userId="984f44d5-4180-46ad-9b77-e367b17d9727" providerId="ADAL" clId="{22EE5A20-65DF-45CE-9257-2FAD20F96049}" dt="2022-02-10T17:06:00.107" v="999" actId="207"/>
          <ac:spMkLst>
            <pc:docMk/>
            <pc:sldMk cId="94132357" sldId="287"/>
            <ac:spMk id="516" creationId="{80B24954-1617-2246-B26A-E0ACFA9C5EA7}"/>
          </ac:spMkLst>
        </pc:spChg>
        <pc:spChg chg="mod">
          <ac:chgData name="Hartman, Rosemary@DWR" userId="984f44d5-4180-46ad-9b77-e367b17d9727" providerId="ADAL" clId="{22EE5A20-65DF-45CE-9257-2FAD20F96049}" dt="2022-02-10T17:07:38.052" v="1021" actId="207"/>
          <ac:spMkLst>
            <pc:docMk/>
            <pc:sldMk cId="94132357" sldId="287"/>
            <ac:spMk id="547" creationId="{A636D6C4-9B89-594F-B677-29795ED0170A}"/>
          </ac:spMkLst>
        </pc:spChg>
        <pc:cxnChg chg="mod">
          <ac:chgData name="Hartman, Rosemary@DWR" userId="984f44d5-4180-46ad-9b77-e367b17d9727" providerId="ADAL" clId="{22EE5A20-65DF-45CE-9257-2FAD20F96049}" dt="2022-02-10T17:05:27.623" v="993" actId="14100"/>
          <ac:cxnSpMkLst>
            <pc:docMk/>
            <pc:sldMk cId="94132357" sldId="287"/>
            <ac:cxnSpMk id="4" creationId="{74F07CBF-39D9-0145-8994-25A980369564}"/>
          </ac:cxnSpMkLst>
        </pc:cxnChg>
        <pc:cxnChg chg="mod">
          <ac:chgData name="Hartman, Rosemary@DWR" userId="984f44d5-4180-46ad-9b77-e367b17d9727" providerId="ADAL" clId="{22EE5A20-65DF-45CE-9257-2FAD20F96049}" dt="2022-02-10T17:05:29.215" v="994" actId="14100"/>
          <ac:cxnSpMkLst>
            <pc:docMk/>
            <pc:sldMk cId="94132357" sldId="287"/>
            <ac:cxnSpMk id="72" creationId="{01728099-273F-904D-B5C8-EBE6139EFC12}"/>
          </ac:cxnSpMkLst>
        </pc:cxnChg>
        <pc:cxnChg chg="mod">
          <ac:chgData name="Hartman, Rosemary@DWR" userId="984f44d5-4180-46ad-9b77-e367b17d9727" providerId="ADAL" clId="{22EE5A20-65DF-45CE-9257-2FAD20F96049}" dt="2022-02-10T17:05:29.215" v="994" actId="14100"/>
          <ac:cxnSpMkLst>
            <pc:docMk/>
            <pc:sldMk cId="94132357" sldId="287"/>
            <ac:cxnSpMk id="98" creationId="{1F9A4171-2BFE-434D-848D-230960C802DC}"/>
          </ac:cxnSpMkLst>
        </pc:cxnChg>
        <pc:cxnChg chg="mod">
          <ac:chgData name="Hartman, Rosemary@DWR" userId="984f44d5-4180-46ad-9b77-e367b17d9727" providerId="ADAL" clId="{22EE5A20-65DF-45CE-9257-2FAD20F96049}" dt="2022-02-10T17:06:38.083" v="1004" actId="208"/>
          <ac:cxnSpMkLst>
            <pc:docMk/>
            <pc:sldMk cId="94132357" sldId="287"/>
            <ac:cxnSpMk id="164" creationId="{5703E6EE-6862-3148-9F05-E1C99184EF84}"/>
          </ac:cxnSpMkLst>
        </pc:cxnChg>
        <pc:cxnChg chg="mod">
          <ac:chgData name="Hartman, Rosemary@DWR" userId="984f44d5-4180-46ad-9b77-e367b17d9727" providerId="ADAL" clId="{22EE5A20-65DF-45CE-9257-2FAD20F96049}" dt="2022-02-10T17:07:19.478" v="1016" actId="208"/>
          <ac:cxnSpMkLst>
            <pc:docMk/>
            <pc:sldMk cId="94132357" sldId="287"/>
            <ac:cxnSpMk id="172" creationId="{C9235146-2572-6642-A3C0-A427799831F9}"/>
          </ac:cxnSpMkLst>
        </pc:cxnChg>
        <pc:cxnChg chg="mod">
          <ac:chgData name="Hartman, Rosemary@DWR" userId="984f44d5-4180-46ad-9b77-e367b17d9727" providerId="ADAL" clId="{22EE5A20-65DF-45CE-9257-2FAD20F96049}" dt="2022-02-10T17:07:12.045" v="1014" actId="208"/>
          <ac:cxnSpMkLst>
            <pc:docMk/>
            <pc:sldMk cId="94132357" sldId="287"/>
            <ac:cxnSpMk id="212" creationId="{15ED5DDB-4724-E94A-9EC2-C2FF9F65080E}"/>
          </ac:cxnSpMkLst>
        </pc:cxnChg>
        <pc:cxnChg chg="mod">
          <ac:chgData name="Hartman, Rosemary@DWR" userId="984f44d5-4180-46ad-9b77-e367b17d9727" providerId="ADAL" clId="{22EE5A20-65DF-45CE-9257-2FAD20F96049}" dt="2022-02-10T17:06:41.776" v="1005" actId="208"/>
          <ac:cxnSpMkLst>
            <pc:docMk/>
            <pc:sldMk cId="94132357" sldId="287"/>
            <ac:cxnSpMk id="252" creationId="{1FA2D09F-944B-074A-B8C6-D0BB7B3E08F1}"/>
          </ac:cxnSpMkLst>
        </pc:cxnChg>
        <pc:cxnChg chg="mod">
          <ac:chgData name="Hartman, Rosemary@DWR" userId="984f44d5-4180-46ad-9b77-e367b17d9727" providerId="ADAL" clId="{22EE5A20-65DF-45CE-9257-2FAD20F96049}" dt="2022-02-10T17:05:29.215" v="994" actId="14100"/>
          <ac:cxnSpMkLst>
            <pc:docMk/>
            <pc:sldMk cId="94132357" sldId="287"/>
            <ac:cxnSpMk id="490" creationId="{9CCE406D-44F9-894F-8E25-8EBBBB8E0DEE}"/>
          </ac:cxnSpMkLst>
        </pc:cxnChg>
        <pc:cxnChg chg="mod">
          <ac:chgData name="Hartman, Rosemary@DWR" userId="984f44d5-4180-46ad-9b77-e367b17d9727" providerId="ADAL" clId="{22EE5A20-65DF-45CE-9257-2FAD20F96049}" dt="2022-02-10T17:07:24.209" v="1017" actId="208"/>
          <ac:cxnSpMkLst>
            <pc:docMk/>
            <pc:sldMk cId="94132357" sldId="287"/>
            <ac:cxnSpMk id="548" creationId="{5A945C96-0CCA-F54C-8BC6-D6C7C28AFC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AF73-2BE9-463F-8BA9-6079D74A55D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78BB-F179-4A36-AEF1-9AFF41B1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Delta smelt are not caught because the habitat is not suitable (too hot, to clear, too salty).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Delta smelt are not caught because the midwater trawl doesn't sample the top part of the water well and smelt hang out near the surface.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Delta smelt were caught, but Rosie thought they were </a:t>
            </a:r>
            <a:r>
              <a:rPr lang="en-US" dirty="0" err="1"/>
              <a:t>Wakasagi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The habitat was suitable but the smelt weren't using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Delta smelt are not caught because the habitat is not suitable (too hot, to clear, too salty).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Delta smelt are not caught because the midwater trawl doesn't sample the top part of the water well and smelt hang out near the surface.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Delta smelt were caught, but Rosie thought they were </a:t>
            </a:r>
            <a:r>
              <a:rPr lang="en-US" dirty="0" err="1"/>
              <a:t>Wakasagi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The habitat was suitable but the smelt weren't using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Delta smelt are not caught because the habitat is not suitable (too hot, to clear, too salty).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Delta smelt are not caught because the midwater trawl doesn't sample the top part of the water well and smelt hang out near the surface.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Delta smelt were caught, but Rosie thought they were </a:t>
            </a:r>
            <a:r>
              <a:rPr lang="en-US" dirty="0" err="1"/>
              <a:t>Wakasagi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The habitat was suitable but the smelt weren't using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Delta smelt are not caught because the habitat is not suitable (too hot, to clear, too salty).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Delta smelt are not caught because the midwater trawl doesn't sample the top part of the water well and smelt hang out near the surface.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Delta smelt were caught, but Rosie thought they were </a:t>
            </a:r>
            <a:r>
              <a:rPr lang="en-US" dirty="0" err="1"/>
              <a:t>Wakasagi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The habitat was suitable but the smelt weren't using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There are different types of models to deal with different types of zeros. Normal models are pretty good at figuring out 3 and 4, and some of 2, but not as good at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Sketch of a two-part, or hurdle model. There are two processes; one is causing zeros</a:t>
            </a:r>
          </a:p>
          <a:p>
            <a:r>
              <a:rPr lang="en-US" dirty="0"/>
              <a:t>versus non-zeros, the other process is explaining the non-zero counts. This is expressed with the</a:t>
            </a:r>
          </a:p>
          <a:p>
            <a:r>
              <a:rPr lang="en-US" dirty="0"/>
              <a:t>hurdle in the circle; you have to cross it to get non-zero counts. The model does not make a</a:t>
            </a:r>
          </a:p>
          <a:p>
            <a:r>
              <a:rPr lang="en-US" dirty="0"/>
              <a:t>distinction between the different types of zeros.</a:t>
            </a:r>
          </a:p>
          <a:p>
            <a:endParaRPr lang="en-US" dirty="0"/>
          </a:p>
          <a:p>
            <a:r>
              <a:rPr lang="en-US" dirty="0"/>
              <a:t>This is easy to set up, but doesn’t give you as much info.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7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Sketch of the underlying principle of mixture models (ZIP and ZINB). In counting</a:t>
            </a:r>
          </a:p>
          <a:p>
            <a:r>
              <a:rPr lang="en-US" dirty="0"/>
              <a:t>hippos at sites, one can measure a zero because the habitat is not good (the hippos don’t like</a:t>
            </a:r>
          </a:p>
          <a:p>
            <a:r>
              <a:rPr lang="en-US" dirty="0"/>
              <a:t>the covariates), or due to poor experimental design and inexperienced observers (or experienced</a:t>
            </a:r>
          </a:p>
          <a:p>
            <a:r>
              <a:rPr lang="en-US" dirty="0"/>
              <a:t>observers but difficult to observe species)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EBDA-58E9-40D0-9CFD-2D8625A4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EB98-301D-46D8-83A7-6D1C33F6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B654-47D4-4C4B-BE26-04CDE873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1CB3-EAA7-4628-9119-C3E60F9D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06FB-C487-4CFE-A750-A2D473AE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A93-1869-4F95-9937-A46B92D2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B7DBE-DAF4-4596-A90F-61A91A31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5D7F-AB62-4E04-9CE9-93E86D0C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9834-CA37-4319-95F2-E04F7A28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5903-5843-43FD-97EC-C92BCB0B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F505C-FDCD-4AED-B50A-207D887BE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6EEE-14D5-4CCB-A600-4255475E0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1FCC-A56F-477F-AA28-816EE37F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E26F-B6EA-49B4-AC3F-B33283C1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26E5-98BC-4668-86BF-993AE9B4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7" indent="0" algn="ctr">
              <a:buNone/>
              <a:defRPr sz="2000"/>
            </a:lvl2pPr>
            <a:lvl3pPr marL="914454" indent="0" algn="ctr">
              <a:buNone/>
              <a:defRPr sz="1800"/>
            </a:lvl3pPr>
            <a:lvl4pPr marL="1371682" indent="0" algn="ctr">
              <a:buNone/>
              <a:defRPr sz="1600"/>
            </a:lvl4pPr>
            <a:lvl5pPr marL="1828909" indent="0" algn="ctr">
              <a:buNone/>
              <a:defRPr sz="1600"/>
            </a:lvl5pPr>
            <a:lvl6pPr marL="2286136" indent="0" algn="ctr">
              <a:buNone/>
              <a:defRPr sz="1600"/>
            </a:lvl6pPr>
            <a:lvl7pPr marL="2743363" indent="0" algn="ctr">
              <a:buNone/>
              <a:defRPr sz="1600"/>
            </a:lvl7pPr>
            <a:lvl8pPr marL="3200591" indent="0" algn="ctr">
              <a:buNone/>
              <a:defRPr sz="1600"/>
            </a:lvl8pPr>
            <a:lvl9pPr marL="36578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1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75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2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91" indent="0">
              <a:buNone/>
              <a:defRPr sz="1600" b="1"/>
            </a:lvl8pPr>
            <a:lvl9pPr marL="36578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2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91" indent="0">
              <a:buNone/>
              <a:defRPr sz="1600" b="1"/>
            </a:lvl8pPr>
            <a:lvl9pPr marL="36578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96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8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3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0"/>
            </a:lvl2pPr>
            <a:lvl3pPr marL="914454" indent="0">
              <a:buNone/>
              <a:defRPr sz="1200"/>
            </a:lvl3pPr>
            <a:lvl4pPr marL="1371682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91" indent="0">
              <a:buNone/>
              <a:defRPr sz="1000"/>
            </a:lvl8pPr>
            <a:lvl9pPr marL="36578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B45-C733-4512-9EAE-F27504CC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F5AC-A927-4661-A9D7-A6D9E362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691F-CA17-435C-BF98-7B3F8382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C587-F375-4C7E-8EC5-F2285212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12EE-69D0-4AA4-9E23-7899AFE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4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7" indent="0">
              <a:buNone/>
              <a:defRPr sz="2800"/>
            </a:lvl2pPr>
            <a:lvl3pPr marL="914454" indent="0">
              <a:buNone/>
              <a:defRPr sz="2400"/>
            </a:lvl3pPr>
            <a:lvl4pPr marL="1371682" indent="0">
              <a:buNone/>
              <a:defRPr sz="2000"/>
            </a:lvl4pPr>
            <a:lvl5pPr marL="1828909" indent="0">
              <a:buNone/>
              <a:defRPr sz="2000"/>
            </a:lvl5pPr>
            <a:lvl6pPr marL="2286136" indent="0">
              <a:buNone/>
              <a:defRPr sz="2000"/>
            </a:lvl6pPr>
            <a:lvl7pPr marL="2743363" indent="0">
              <a:buNone/>
              <a:defRPr sz="2000"/>
            </a:lvl7pPr>
            <a:lvl8pPr marL="3200591" indent="0">
              <a:buNone/>
              <a:defRPr sz="2000"/>
            </a:lvl8pPr>
            <a:lvl9pPr marL="36578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0"/>
            </a:lvl2pPr>
            <a:lvl3pPr marL="914454" indent="0">
              <a:buNone/>
              <a:defRPr sz="1200"/>
            </a:lvl3pPr>
            <a:lvl4pPr marL="1371682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91" indent="0">
              <a:buNone/>
              <a:defRPr sz="1000"/>
            </a:lvl8pPr>
            <a:lvl9pPr marL="36578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06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4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AA14-1F5D-4187-B9CB-F41EB93D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22C4-9902-4E62-8AC7-464F5BA5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BAD6-686A-467D-8953-E1E9173A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14DA-7218-4476-ABD6-3EAF9308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9B3E-B9B3-4EBA-91DF-E682990C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8F5C-09ED-4DA4-B05C-10E6120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EBB1-80AE-43A7-A340-32AF39265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AD7F8-ABC6-4DF5-A222-8F6336FE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F17AE-E394-4656-8229-07BBFF0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65885-AA5C-42BC-995A-66D4C217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156F-4EBA-463E-B815-A3B551C5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5E2F-8DDD-438C-A956-61E9613A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2F494-8313-4288-830A-B2EDAC53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5D1A5-0C21-4FFA-BD21-9CA050C2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64500-02CA-437D-96F7-997DB9E71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05DEE-BA35-463F-9431-D196720B7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8760A-AB7E-47B2-A41A-CF98BB49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5BAB-D392-487A-8645-EF893A5B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EF072-F50A-4DE3-A6C6-71322BAC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5C8A-31D2-478A-BFC9-DC4F5101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178FC-3887-431E-BB4B-43C06AA2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DE86C-DEE4-4BD1-9A79-D7381F52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A0601-1E22-4DBD-8039-686BB03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E70A4-66C3-47E7-A274-8B9C267F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C576B-D4E8-4FBE-9CB2-267FDD52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5E679-E1A7-4AEF-A762-BE029456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B558-713F-4975-9B43-7E6B481F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332D-1116-45F5-B9C9-9136DE42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B0F9F-FDB6-4E33-9D11-42EE8E9A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EE9B6-D4CE-44FB-BC04-943BCB6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A8AAF-ABA1-4608-AC68-767B0B49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EA54-5217-4B43-A066-F76DF14E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F8D-8EED-4E08-A72A-DA09E13A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65211-809E-483A-8F6C-EA127C225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AD8D4-D5B7-4A28-81E7-B2EF9DDD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5F74E-D668-4497-8D9F-71C4F157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CD162-5C7A-4B40-B711-6EFB16F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51E25-9A68-4735-BF7C-054E6E1F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F5D90-05AA-4077-9D29-FDD70521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45E59-4467-4269-A5E3-DCE00A13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5258-D26B-424B-A3C7-571B589CF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208C-DC88-403B-A31E-C49F0A0820E4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6010-1CDB-4498-9D91-6580886BF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1D18-55DD-4A60-8333-E7AD3366A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7DE8-EC95-AF42-9C26-E697FC53E0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01A2B-D97D-B147-9B83-5C5B1192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4" indent="-228614" algn="l" defTabSz="9144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1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8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5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3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0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7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04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2" indent="-228614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7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4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2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3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1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18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7171-5049-4058-AA28-09AD96695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Regression in R</a:t>
            </a:r>
            <a:br>
              <a:rPr lang="en-US" dirty="0"/>
            </a:br>
            <a:r>
              <a:rPr lang="en-US" dirty="0"/>
              <a:t>Messy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12CC-ECDA-4349-A6DB-CDC0128E7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Rosemary Hartman</a:t>
            </a:r>
          </a:p>
          <a:p>
            <a:r>
              <a:rPr lang="en-US" dirty="0"/>
              <a:t>California Department of Water Resources</a:t>
            </a:r>
          </a:p>
          <a:p>
            <a:r>
              <a:rPr lang="en-US" dirty="0"/>
              <a:t>IEP Workshop 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0912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C5E0-8CFE-4419-8682-5ACB2B4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we do about zeros? </a:t>
            </a:r>
            <a:br>
              <a:rPr lang="en-US" dirty="0"/>
            </a:br>
            <a:r>
              <a:rPr lang="en-US" sz="3600" dirty="0"/>
              <a:t>Types of zeros: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B52F-0300-4093-987C-D93F86E5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Structural zeros. </a:t>
            </a:r>
          </a:p>
          <a:p>
            <a:pPr marL="514350" indent="-514350">
              <a:buAutoNum type="arabicPeriod"/>
            </a:pPr>
            <a:r>
              <a:rPr lang="en-US" dirty="0"/>
              <a:t> Design/sampling error. </a:t>
            </a:r>
          </a:p>
          <a:p>
            <a:pPr marL="0" indent="0">
              <a:buNone/>
            </a:pPr>
            <a:r>
              <a:rPr lang="en-US" dirty="0"/>
              <a:t>3. Observer error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D294B-ABD3-4064-AA96-3DF06273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43" y="1477220"/>
            <a:ext cx="4767707" cy="39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FA69E4-4555-47BF-9CB6-AF79509AC7E1}"/>
              </a:ext>
            </a:extLst>
          </p:cNvPr>
          <p:cNvSpPr txBox="1"/>
          <p:nvPr/>
        </p:nvSpPr>
        <p:spPr>
          <a:xfrm>
            <a:off x="6617109" y="5594205"/>
            <a:ext cx="411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OK, which is smelt and which is </a:t>
            </a:r>
            <a:r>
              <a:rPr lang="en-US" dirty="0" err="1"/>
              <a:t>wakasagi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845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C5E0-8CFE-4419-8682-5ACB2B4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we do about zeros? </a:t>
            </a:r>
            <a:br>
              <a:rPr lang="en-US" dirty="0"/>
            </a:br>
            <a:r>
              <a:rPr lang="en-US" sz="3600" dirty="0"/>
              <a:t>Types of zeros: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B52F-0300-4093-987C-D93F86E5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Structural zeros. </a:t>
            </a:r>
          </a:p>
          <a:p>
            <a:pPr marL="514350" indent="-514350">
              <a:buAutoNum type="arabicPeriod"/>
            </a:pPr>
            <a:r>
              <a:rPr lang="en-US" dirty="0"/>
              <a:t> Design/sampling error. </a:t>
            </a:r>
          </a:p>
          <a:p>
            <a:pPr marL="0" indent="0">
              <a:buNone/>
            </a:pPr>
            <a:r>
              <a:rPr lang="en-US" dirty="0"/>
              <a:t>3. Observer error</a:t>
            </a:r>
          </a:p>
          <a:p>
            <a:pPr marL="0" indent="0">
              <a:buNone/>
            </a:pPr>
            <a:r>
              <a:rPr lang="en-US" dirty="0"/>
              <a:t>4. Smelt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4DC12-1C8F-4510-8173-9E3A493E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65" y="1206757"/>
            <a:ext cx="5459337" cy="4970206"/>
          </a:xfrm>
          <a:prstGeom prst="rect">
            <a:avLst/>
          </a:prstGeom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283A80DF-F5B8-442B-9623-6D7EA75D2E66}"/>
              </a:ext>
            </a:extLst>
          </p:cNvPr>
          <p:cNvSpPr/>
          <p:nvPr/>
        </p:nvSpPr>
        <p:spPr>
          <a:xfrm>
            <a:off x="9452600" y="3883741"/>
            <a:ext cx="1465007" cy="132556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 descr="Image result for delta smelt">
            <a:extLst>
              <a:ext uri="{FF2B5EF4-FFF2-40B4-BE49-F238E27FC236}">
                <a16:creationId xmlns:a16="http://schemas.microsoft.com/office/drawing/2014/main" id="{39634B4F-55C5-4AFA-8394-C56E482D0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9059650" y="2005877"/>
            <a:ext cx="1262670" cy="4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elta smelt">
            <a:extLst>
              <a:ext uri="{FF2B5EF4-FFF2-40B4-BE49-F238E27FC236}">
                <a16:creationId xmlns:a16="http://schemas.microsoft.com/office/drawing/2014/main" id="{5D7C9C9B-5965-48D7-9379-BE662B93C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7343921" y="3429000"/>
            <a:ext cx="1262670" cy="4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073E6EC-4BC4-4B1A-B1B7-C012FDF3824C}"/>
              </a:ext>
            </a:extLst>
          </p:cNvPr>
          <p:cNvSpPr/>
          <p:nvPr/>
        </p:nvSpPr>
        <p:spPr>
          <a:xfrm>
            <a:off x="5442814" y="3429000"/>
            <a:ext cx="1465007" cy="132556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3BA5-514C-4398-8420-FEE72095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(two-part) model</a:t>
            </a:r>
          </a:p>
        </p:txBody>
      </p:sp>
      <p:pic>
        <p:nvPicPr>
          <p:cNvPr id="1026" name="Picture 2" descr="Image result for delta smelt">
            <a:extLst>
              <a:ext uri="{FF2B5EF4-FFF2-40B4-BE49-F238E27FC236}">
                <a16:creationId xmlns:a16="http://schemas.microsoft.com/office/drawing/2014/main" id="{738EBF02-415C-46B5-8846-B91EC9C67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6307912" y="2516600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FE61A-D87E-4FDF-BB15-D6FEACF9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95" y="3079308"/>
            <a:ext cx="1736900" cy="173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88C45C-B0E0-4573-A2F5-6807FAE3503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24669" y="3947758"/>
            <a:ext cx="9020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B64059-A8D1-407D-B0F3-7413CCF32669}"/>
              </a:ext>
            </a:extLst>
          </p:cNvPr>
          <p:cNvCxnSpPr>
            <a:cxnSpLocks/>
            <a:stCxn id="4" idx="3"/>
            <a:endCxn id="1026" idx="1"/>
          </p:cNvCxnSpPr>
          <p:nvPr/>
        </p:nvCxnSpPr>
        <p:spPr>
          <a:xfrm flipV="1">
            <a:off x="4663595" y="2804055"/>
            <a:ext cx="1644317" cy="1143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delta smelt">
            <a:extLst>
              <a:ext uri="{FF2B5EF4-FFF2-40B4-BE49-F238E27FC236}">
                <a16:creationId xmlns:a16="http://schemas.microsoft.com/office/drawing/2014/main" id="{94297B80-B672-41C8-9661-A6BD28485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6307912" y="4622166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C725BB-9863-4777-9A7B-BD2E38970CA1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663595" y="3947758"/>
            <a:ext cx="1644317" cy="961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F164DC-3884-496A-829A-3485339E6872}"/>
              </a:ext>
            </a:extLst>
          </p:cNvPr>
          <p:cNvSpPr txBox="1"/>
          <p:nvPr/>
        </p:nvSpPr>
        <p:spPr>
          <a:xfrm>
            <a:off x="8238610" y="4816208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 am!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7E1D9-A0DD-4951-B909-0314D43091BC}"/>
              </a:ext>
            </a:extLst>
          </p:cNvPr>
          <p:cNvSpPr txBox="1"/>
          <p:nvPr/>
        </p:nvSpPr>
        <p:spPr>
          <a:xfrm rot="19471127">
            <a:off x="5048774" y="30234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smelt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11BF5-E4DA-4BA7-8C43-06A57B5BB261}"/>
              </a:ext>
            </a:extLst>
          </p:cNvPr>
          <p:cNvSpPr txBox="1"/>
          <p:nvPr/>
        </p:nvSpPr>
        <p:spPr>
          <a:xfrm rot="1795840">
            <a:off x="5251750" y="41326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&gt;0 smelt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A08E8-4ECF-4A52-9B31-53D494B47203}"/>
              </a:ext>
            </a:extLst>
          </p:cNvPr>
          <p:cNvSpPr txBox="1"/>
          <p:nvPr/>
        </p:nvSpPr>
        <p:spPr>
          <a:xfrm>
            <a:off x="7968270" y="2080694"/>
            <a:ext cx="2675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am not here because the habitat is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thought I was a </a:t>
            </a:r>
            <a:r>
              <a:rPr lang="en-US" sz="1400" dirty="0" err="1"/>
              <a:t>wakasagi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habitat is good, but I’m not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trawled right under me and didn’t catch me</a:t>
            </a:r>
          </a:p>
        </p:txBody>
      </p:sp>
    </p:spTree>
    <p:extLst>
      <p:ext uri="{BB962C8B-B14F-4D97-AF65-F5344CB8AC3E}">
        <p14:creationId xmlns:p14="http://schemas.microsoft.com/office/powerpoint/2010/main" val="241954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3BA5-514C-4398-8420-FEE72095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(mixture) model</a:t>
            </a:r>
          </a:p>
        </p:txBody>
      </p:sp>
      <p:pic>
        <p:nvPicPr>
          <p:cNvPr id="1026" name="Picture 2" descr="Image result for delta smelt">
            <a:extLst>
              <a:ext uri="{FF2B5EF4-FFF2-40B4-BE49-F238E27FC236}">
                <a16:creationId xmlns:a16="http://schemas.microsoft.com/office/drawing/2014/main" id="{738EBF02-415C-46B5-8846-B91EC9C67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6307912" y="2568777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88C45C-B0E0-4573-A2F5-6807FAE3503F}"/>
              </a:ext>
            </a:extLst>
          </p:cNvPr>
          <p:cNvCxnSpPr>
            <a:cxnSpLocks/>
          </p:cNvCxnSpPr>
          <p:nvPr/>
        </p:nvCxnSpPr>
        <p:spPr>
          <a:xfrm>
            <a:off x="1867353" y="3942948"/>
            <a:ext cx="9020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B64059-A8D1-407D-B0F3-7413CCF32669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4663595" y="2856232"/>
            <a:ext cx="1644317" cy="109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delta smelt">
            <a:extLst>
              <a:ext uri="{FF2B5EF4-FFF2-40B4-BE49-F238E27FC236}">
                <a16:creationId xmlns:a16="http://schemas.microsoft.com/office/drawing/2014/main" id="{94297B80-B672-41C8-9661-A6BD28485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7270779" y="5332721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C725BB-9863-4777-9A7B-BD2E38970CA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41354" y="4021776"/>
            <a:ext cx="2629425" cy="159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BC304E-F67B-4ED0-BAF4-E1A46D87568D}"/>
              </a:ext>
            </a:extLst>
          </p:cNvPr>
          <p:cNvSpPr txBox="1"/>
          <p:nvPr/>
        </p:nvSpPr>
        <p:spPr>
          <a:xfrm>
            <a:off x="8901100" y="3892237"/>
            <a:ext cx="2053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am not here because the habitat is bad.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9752D-8F3E-4E75-9429-32955DB2194E}"/>
              </a:ext>
            </a:extLst>
          </p:cNvPr>
          <p:cNvSpPr txBox="1"/>
          <p:nvPr/>
        </p:nvSpPr>
        <p:spPr>
          <a:xfrm>
            <a:off x="7968270" y="2206687"/>
            <a:ext cx="26751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thought I was a </a:t>
            </a:r>
            <a:r>
              <a:rPr lang="en-US" sz="1400" dirty="0" err="1"/>
              <a:t>wakasagi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habitat is good, but I’m not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trawled right under me and didn’t catch 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164DC-3884-496A-829A-3485339E6872}"/>
              </a:ext>
            </a:extLst>
          </p:cNvPr>
          <p:cNvSpPr txBox="1"/>
          <p:nvPr/>
        </p:nvSpPr>
        <p:spPr>
          <a:xfrm>
            <a:off x="9030366" y="5435510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am!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7E1D9-A0DD-4951-B909-0314D43091BC}"/>
              </a:ext>
            </a:extLst>
          </p:cNvPr>
          <p:cNvSpPr txBox="1"/>
          <p:nvPr/>
        </p:nvSpPr>
        <p:spPr>
          <a:xfrm rot="19471127">
            <a:off x="5048774" y="30234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smelt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11BF5-E4DA-4BA7-8C43-06A57B5BB261}"/>
              </a:ext>
            </a:extLst>
          </p:cNvPr>
          <p:cNvSpPr txBox="1"/>
          <p:nvPr/>
        </p:nvSpPr>
        <p:spPr>
          <a:xfrm rot="1795840">
            <a:off x="6255244" y="534571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&gt;0 smelt</a:t>
            </a:r>
          </a:p>
        </p:txBody>
      </p:sp>
      <p:pic>
        <p:nvPicPr>
          <p:cNvPr id="2050" name="Picture 2" descr="Image result for mixer">
            <a:extLst>
              <a:ext uri="{FF2B5EF4-FFF2-40B4-BE49-F238E27FC236}">
                <a16:creationId xmlns:a16="http://schemas.microsoft.com/office/drawing/2014/main" id="{5FB21AC7-276E-47F9-9209-CA8D8D2C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64" y="3020917"/>
            <a:ext cx="1835205" cy="1779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90BD5C-8A76-4AD9-9336-4288FD070AAA}"/>
              </a:ext>
            </a:extLst>
          </p:cNvPr>
          <p:cNvSpPr txBox="1"/>
          <p:nvPr/>
        </p:nvSpPr>
        <p:spPr>
          <a:xfrm rot="19471127">
            <a:off x="6094487" y="42473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smelt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80B3C-33DA-4603-B302-703D5D16D378}"/>
              </a:ext>
            </a:extLst>
          </p:cNvPr>
          <p:cNvCxnSpPr>
            <a:cxnSpLocks/>
          </p:cNvCxnSpPr>
          <p:nvPr/>
        </p:nvCxnSpPr>
        <p:spPr>
          <a:xfrm flipV="1">
            <a:off x="6096000" y="4156961"/>
            <a:ext cx="1042091" cy="801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mage result for delta smelt">
            <a:extLst>
              <a:ext uri="{FF2B5EF4-FFF2-40B4-BE49-F238E27FC236}">
                <a16:creationId xmlns:a16="http://schemas.microsoft.com/office/drawing/2014/main" id="{C1414CEB-81AE-4613-9E0C-46807F8F0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7206693" y="3935007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9C136821-B950-7C48-AAA9-0F0E9FF4A041}"/>
              </a:ext>
            </a:extLst>
          </p:cNvPr>
          <p:cNvSpPr/>
          <p:nvPr/>
        </p:nvSpPr>
        <p:spPr>
          <a:xfrm>
            <a:off x="1323315" y="3048885"/>
            <a:ext cx="8135599" cy="3655591"/>
          </a:xfrm>
          <a:prstGeom prst="roundRect">
            <a:avLst>
              <a:gd name="adj" fmla="val 7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959"/>
            <a:endParaRPr lang="en-US" sz="1737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4DF443F5-79E9-3348-A618-EEF28DC5A971}"/>
              </a:ext>
            </a:extLst>
          </p:cNvPr>
          <p:cNvSpPr/>
          <p:nvPr/>
        </p:nvSpPr>
        <p:spPr>
          <a:xfrm>
            <a:off x="5966339" y="47406"/>
            <a:ext cx="4942293" cy="2815794"/>
          </a:xfrm>
          <a:prstGeom prst="roundRect">
            <a:avLst>
              <a:gd name="adj" fmla="val 7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959"/>
            <a:endParaRPr lang="en-US" sz="1895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CDD34C00-866B-9D4B-A564-C8BFD7C5B582}"/>
              </a:ext>
            </a:extLst>
          </p:cNvPr>
          <p:cNvSpPr/>
          <p:nvPr/>
        </p:nvSpPr>
        <p:spPr>
          <a:xfrm>
            <a:off x="1310608" y="36286"/>
            <a:ext cx="4477074" cy="2064831"/>
          </a:xfrm>
          <a:prstGeom prst="roundRect">
            <a:avLst>
              <a:gd name="adj" fmla="val 7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959"/>
            <a:endParaRPr lang="en-US" sz="1737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9FB9278-D3F4-D44B-B03A-D4452787B3AD}"/>
              </a:ext>
            </a:extLst>
          </p:cNvPr>
          <p:cNvSpPr/>
          <p:nvPr/>
        </p:nvSpPr>
        <p:spPr>
          <a:xfrm>
            <a:off x="1316784" y="2233892"/>
            <a:ext cx="1301724" cy="5855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Response categorical?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4F07CBF-39D9-0145-8994-25A980369564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rot="5400000" flipH="1" flipV="1">
            <a:off x="1371239" y="1489993"/>
            <a:ext cx="1340306" cy="147493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C4C452-98A2-E340-B838-74958817F502}"/>
              </a:ext>
            </a:extLst>
          </p:cNvPr>
          <p:cNvSpPr/>
          <p:nvPr/>
        </p:nvSpPr>
        <p:spPr>
          <a:xfrm>
            <a:off x="2115139" y="652144"/>
            <a:ext cx="1290805" cy="4828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Predictor(s) categorical?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4E7A2-6FB9-944B-842A-69D73501E34D}"/>
              </a:ext>
            </a:extLst>
          </p:cNvPr>
          <p:cNvSpPr txBox="1"/>
          <p:nvPr/>
        </p:nvSpPr>
        <p:spPr>
          <a:xfrm>
            <a:off x="3192429" y="2499178"/>
            <a:ext cx="421654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6BAF09C-675D-0A43-A4F0-02468FE38007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 rot="5400000" flipH="1" flipV="1">
            <a:off x="3468141" y="-382197"/>
            <a:ext cx="326743" cy="1741941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CD62721-BC3E-C64C-92C0-A321EB809373}"/>
              </a:ext>
            </a:extLst>
          </p:cNvPr>
          <p:cNvSpPr/>
          <p:nvPr/>
        </p:nvSpPr>
        <p:spPr>
          <a:xfrm>
            <a:off x="4502483" y="83959"/>
            <a:ext cx="1189017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Chi-squared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DE5CE-2A3A-D245-82CF-0DEE55EA6475}"/>
              </a:ext>
            </a:extLst>
          </p:cNvPr>
          <p:cNvSpPr txBox="1"/>
          <p:nvPr/>
        </p:nvSpPr>
        <p:spPr>
          <a:xfrm>
            <a:off x="2326344" y="325399"/>
            <a:ext cx="421654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1010AC1-6956-3141-9322-EA1D1A668229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 rot="16200000" flipH="1">
            <a:off x="2736710" y="1158860"/>
            <a:ext cx="307107" cy="259442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E6614E-5A81-9342-80BE-4095DACC7970}"/>
              </a:ext>
            </a:extLst>
          </p:cNvPr>
          <p:cNvSpPr txBox="1"/>
          <p:nvPr/>
        </p:nvSpPr>
        <p:spPr>
          <a:xfrm>
            <a:off x="2340757" y="1212676"/>
            <a:ext cx="397866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BE8AAAA-411B-264F-B577-A2D8CDFF3D2B}"/>
              </a:ext>
            </a:extLst>
          </p:cNvPr>
          <p:cNvSpPr/>
          <p:nvPr/>
        </p:nvSpPr>
        <p:spPr>
          <a:xfrm>
            <a:off x="3019984" y="1176600"/>
            <a:ext cx="1325389" cy="5310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&gt;2 response categories?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6F9B203-52F8-1248-9DCC-3DD350DDAAFB}"/>
              </a:ext>
            </a:extLst>
          </p:cNvPr>
          <p:cNvCxnSpPr>
            <a:cxnSpLocks/>
            <a:stCxn id="23" idx="2"/>
            <a:endCxn id="60" idx="2"/>
          </p:cNvCxnSpPr>
          <p:nvPr/>
        </p:nvCxnSpPr>
        <p:spPr>
          <a:xfrm rot="16200000" flipH="1">
            <a:off x="4374026" y="1016321"/>
            <a:ext cx="31617" cy="1414313"/>
          </a:xfrm>
          <a:prstGeom prst="bentConnector3">
            <a:avLst>
              <a:gd name="adj1" fmla="val 972378"/>
            </a:avLst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0B2561-BFAC-1F41-B449-E5E5A9A6AA1C}"/>
              </a:ext>
            </a:extLst>
          </p:cNvPr>
          <p:cNvSpPr txBox="1"/>
          <p:nvPr/>
        </p:nvSpPr>
        <p:spPr>
          <a:xfrm>
            <a:off x="3703108" y="1742203"/>
            <a:ext cx="583141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F61E243-967C-3742-B82E-CF3D5A8ECECF}"/>
              </a:ext>
            </a:extLst>
          </p:cNvPr>
          <p:cNvCxnSpPr>
            <a:cxnSpLocks/>
            <a:stCxn id="23" idx="0"/>
            <a:endCxn id="90" idx="1"/>
          </p:cNvCxnSpPr>
          <p:nvPr/>
        </p:nvCxnSpPr>
        <p:spPr>
          <a:xfrm rot="5400000" flipH="1" flipV="1">
            <a:off x="3933826" y="661932"/>
            <a:ext cx="263518" cy="765813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AC6D0E5-2DF3-4A44-A135-F74649CD0421}"/>
              </a:ext>
            </a:extLst>
          </p:cNvPr>
          <p:cNvSpPr/>
          <p:nvPr/>
        </p:nvSpPr>
        <p:spPr>
          <a:xfrm>
            <a:off x="4502483" y="1256403"/>
            <a:ext cx="1189017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Logistic regression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6384396-9525-7E4B-B459-53359E8F90A0}"/>
              </a:ext>
            </a:extLst>
          </p:cNvPr>
          <p:cNvSpPr/>
          <p:nvPr/>
        </p:nvSpPr>
        <p:spPr>
          <a:xfrm>
            <a:off x="9668295" y="108796"/>
            <a:ext cx="1189017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ANOVA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75538A-379A-9B44-A0FC-B54332D03BDB}"/>
              </a:ext>
            </a:extLst>
          </p:cNvPr>
          <p:cNvSpPr txBox="1"/>
          <p:nvPr/>
        </p:nvSpPr>
        <p:spPr>
          <a:xfrm>
            <a:off x="3702103" y="889147"/>
            <a:ext cx="47346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01728099-273F-904D-B5C8-EBE6139EFC12}"/>
              </a:ext>
            </a:extLst>
          </p:cNvPr>
          <p:cNvCxnSpPr>
            <a:cxnSpLocks/>
            <a:stCxn id="2" idx="2"/>
            <a:endCxn id="95" idx="1"/>
          </p:cNvCxnSpPr>
          <p:nvPr/>
        </p:nvCxnSpPr>
        <p:spPr>
          <a:xfrm rot="16200000" flipH="1">
            <a:off x="2169766" y="2617291"/>
            <a:ext cx="223259" cy="627499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58E49E-591A-F549-952B-7816636B17B2}"/>
              </a:ext>
            </a:extLst>
          </p:cNvPr>
          <p:cNvSpPr txBox="1"/>
          <p:nvPr/>
        </p:nvSpPr>
        <p:spPr>
          <a:xfrm>
            <a:off x="1564574" y="2791180"/>
            <a:ext cx="397866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5458E90-2F59-BC41-BC90-1E7F663EBABD}"/>
              </a:ext>
            </a:extLst>
          </p:cNvPr>
          <p:cNvSpPr/>
          <p:nvPr/>
        </p:nvSpPr>
        <p:spPr>
          <a:xfrm>
            <a:off x="4448492" y="671639"/>
            <a:ext cx="1290805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Classification tree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334848F-7FBF-094C-9D66-9B393FFCFAC8}"/>
              </a:ext>
            </a:extLst>
          </p:cNvPr>
          <p:cNvSpPr/>
          <p:nvPr/>
        </p:nvSpPr>
        <p:spPr>
          <a:xfrm>
            <a:off x="2595145" y="2801229"/>
            <a:ext cx="1280222" cy="4828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Predictor(s) categorical?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F9A4171-2BFE-434D-848D-230960C802DC}"/>
              </a:ext>
            </a:extLst>
          </p:cNvPr>
          <p:cNvCxnSpPr>
            <a:cxnSpLocks/>
            <a:stCxn id="95" idx="0"/>
            <a:endCxn id="110" idx="1"/>
          </p:cNvCxnSpPr>
          <p:nvPr/>
        </p:nvCxnSpPr>
        <p:spPr>
          <a:xfrm rot="5400000" flipH="1" flipV="1">
            <a:off x="4558290" y="1168467"/>
            <a:ext cx="309729" cy="2955796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9F99F253-70C7-1F4B-9B70-5282190AFFAE}"/>
              </a:ext>
            </a:extLst>
          </p:cNvPr>
          <p:cNvSpPr/>
          <p:nvPr/>
        </p:nvSpPr>
        <p:spPr>
          <a:xfrm>
            <a:off x="7878655" y="455510"/>
            <a:ext cx="1385956" cy="4828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Response parametric?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9F2A833A-8FDC-214A-8E97-755BC2F6DD74}"/>
              </a:ext>
            </a:extLst>
          </p:cNvPr>
          <p:cNvCxnSpPr>
            <a:cxnSpLocks/>
            <a:stCxn id="100" idx="2"/>
            <a:endCxn id="135" idx="1"/>
          </p:cNvCxnSpPr>
          <p:nvPr/>
        </p:nvCxnSpPr>
        <p:spPr>
          <a:xfrm rot="5400000" flipH="1" flipV="1">
            <a:off x="9113332" y="383432"/>
            <a:ext cx="13263" cy="1096662"/>
          </a:xfrm>
          <a:prstGeom prst="bentConnector4">
            <a:avLst>
              <a:gd name="adj1" fmla="val -1723592"/>
              <a:gd name="adj2" fmla="val 81595"/>
            </a:avLst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A176F55-0E76-A749-8334-A9CCDE510B87}"/>
              </a:ext>
            </a:extLst>
          </p:cNvPr>
          <p:cNvSpPr txBox="1"/>
          <p:nvPr/>
        </p:nvSpPr>
        <p:spPr>
          <a:xfrm>
            <a:off x="8646742" y="937172"/>
            <a:ext cx="525273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DD1A8810-C40E-E448-AAA9-D97BE2EB3399}"/>
              </a:ext>
            </a:extLst>
          </p:cNvPr>
          <p:cNvCxnSpPr>
            <a:cxnSpLocks/>
            <a:stCxn id="100" idx="0"/>
            <a:endCxn id="62" idx="1"/>
          </p:cNvCxnSpPr>
          <p:nvPr/>
        </p:nvCxnSpPr>
        <p:spPr>
          <a:xfrm rot="5400000" flipH="1" flipV="1">
            <a:off x="9067328" y="-145457"/>
            <a:ext cx="105272" cy="1096662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920CD2C-8A73-7742-9EC3-1D8378E93CA0}"/>
              </a:ext>
            </a:extLst>
          </p:cNvPr>
          <p:cNvSpPr txBox="1"/>
          <p:nvPr/>
        </p:nvSpPr>
        <p:spPr>
          <a:xfrm>
            <a:off x="8671205" y="74910"/>
            <a:ext cx="47346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10965949-8D76-764D-8D7A-FFAD4AC7A219}"/>
              </a:ext>
            </a:extLst>
          </p:cNvPr>
          <p:cNvSpPr/>
          <p:nvPr/>
        </p:nvSpPr>
        <p:spPr>
          <a:xfrm>
            <a:off x="6191052" y="2250058"/>
            <a:ext cx="1318912" cy="4828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&gt;2 predictor categories?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D6E2EE-FA4B-1449-A4EE-13AAB9EDA106}"/>
              </a:ext>
            </a:extLst>
          </p:cNvPr>
          <p:cNvSpPr txBox="1"/>
          <p:nvPr/>
        </p:nvSpPr>
        <p:spPr>
          <a:xfrm>
            <a:off x="7466290" y="2203708"/>
            <a:ext cx="481325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ABA935-2ED9-954C-86A8-0AB3E51CB8BC}"/>
              </a:ext>
            </a:extLst>
          </p:cNvPr>
          <p:cNvSpPr txBox="1"/>
          <p:nvPr/>
        </p:nvSpPr>
        <p:spPr>
          <a:xfrm>
            <a:off x="6844928" y="1922909"/>
            <a:ext cx="47346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C026706-9D73-324A-9102-D3851F96F623}"/>
              </a:ext>
            </a:extLst>
          </p:cNvPr>
          <p:cNvSpPr/>
          <p:nvPr/>
        </p:nvSpPr>
        <p:spPr>
          <a:xfrm>
            <a:off x="9668295" y="683689"/>
            <a:ext cx="1189017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Kruskal-Wallis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5BE8D2B-A0C6-8F48-9DAA-990A68FF54C2}"/>
              </a:ext>
            </a:extLst>
          </p:cNvPr>
          <p:cNvCxnSpPr>
            <a:cxnSpLocks/>
            <a:stCxn id="110" idx="0"/>
            <a:endCxn id="100" idx="1"/>
          </p:cNvCxnSpPr>
          <p:nvPr/>
        </p:nvCxnSpPr>
        <p:spPr>
          <a:xfrm rot="5400000" flipH="1" flipV="1">
            <a:off x="6588028" y="959432"/>
            <a:ext cx="1553106" cy="1028147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E30D54C-6209-4B42-981D-B7ADE7A9A5B9}"/>
              </a:ext>
            </a:extLst>
          </p:cNvPr>
          <p:cNvSpPr/>
          <p:nvPr/>
        </p:nvSpPr>
        <p:spPr>
          <a:xfrm>
            <a:off x="9661289" y="1667584"/>
            <a:ext cx="1189017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T-test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1AEEA6CB-E53E-7740-B434-DCD9098D65F2}"/>
              </a:ext>
            </a:extLst>
          </p:cNvPr>
          <p:cNvSpPr/>
          <p:nvPr/>
        </p:nvSpPr>
        <p:spPr>
          <a:xfrm>
            <a:off x="7991290" y="1742385"/>
            <a:ext cx="1267741" cy="4828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Response parametric?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73156D2F-52B4-1744-BA12-7F12196825BC}"/>
              </a:ext>
            </a:extLst>
          </p:cNvPr>
          <p:cNvCxnSpPr>
            <a:cxnSpLocks/>
            <a:stCxn id="146" idx="2"/>
            <a:endCxn id="151" idx="1"/>
          </p:cNvCxnSpPr>
          <p:nvPr/>
        </p:nvCxnSpPr>
        <p:spPr>
          <a:xfrm rot="16200000" flipH="1">
            <a:off x="9003865" y="1846565"/>
            <a:ext cx="278720" cy="1036128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E1F39A5-F777-B24C-B371-4D40DE5B0128}"/>
              </a:ext>
            </a:extLst>
          </p:cNvPr>
          <p:cNvSpPr txBox="1"/>
          <p:nvPr/>
        </p:nvSpPr>
        <p:spPr>
          <a:xfrm>
            <a:off x="8683499" y="2200199"/>
            <a:ext cx="469285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892673EC-7B8D-7745-A9BD-892EDE3C6C84}"/>
              </a:ext>
            </a:extLst>
          </p:cNvPr>
          <p:cNvCxnSpPr>
            <a:cxnSpLocks/>
            <a:stCxn id="146" idx="0"/>
            <a:endCxn id="145" idx="1"/>
          </p:cNvCxnSpPr>
          <p:nvPr/>
        </p:nvCxnSpPr>
        <p:spPr>
          <a:xfrm rot="16200000" flipH="1">
            <a:off x="9059904" y="1307641"/>
            <a:ext cx="166641" cy="1036128"/>
          </a:xfrm>
          <a:prstGeom prst="bentConnector4">
            <a:avLst>
              <a:gd name="adj1" fmla="val -137181"/>
              <a:gd name="adj2" fmla="val 80588"/>
            </a:avLst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B4F228E-378E-1E4A-A95B-FB9BA690D271}"/>
              </a:ext>
            </a:extLst>
          </p:cNvPr>
          <p:cNvSpPr txBox="1"/>
          <p:nvPr/>
        </p:nvSpPr>
        <p:spPr>
          <a:xfrm>
            <a:off x="8679317" y="1477541"/>
            <a:ext cx="47346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60A81195-181E-2A40-8BCF-46D8F7AE8853}"/>
              </a:ext>
            </a:extLst>
          </p:cNvPr>
          <p:cNvSpPr/>
          <p:nvPr/>
        </p:nvSpPr>
        <p:spPr>
          <a:xfrm>
            <a:off x="9661289" y="2262547"/>
            <a:ext cx="1189017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Wilcoxon rank-sum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97B473F0-67B1-7E4C-A7C9-F46BC1C29376}"/>
              </a:ext>
            </a:extLst>
          </p:cNvPr>
          <p:cNvCxnSpPr>
            <a:cxnSpLocks/>
          </p:cNvCxnSpPr>
          <p:nvPr/>
        </p:nvCxnSpPr>
        <p:spPr>
          <a:xfrm flipV="1">
            <a:off x="7539861" y="1961868"/>
            <a:ext cx="481326" cy="507673"/>
          </a:xfrm>
          <a:prstGeom prst="bentConnector3">
            <a:avLst>
              <a:gd name="adj1" fmla="val 50000"/>
            </a:avLst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AE8C4F4-335E-BA42-B4D1-A2B95EDCA5AE}"/>
              </a:ext>
            </a:extLst>
          </p:cNvPr>
          <p:cNvSpPr txBox="1"/>
          <p:nvPr/>
        </p:nvSpPr>
        <p:spPr>
          <a:xfrm>
            <a:off x="2825856" y="3235519"/>
            <a:ext cx="397866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215E2FDA-BC1A-6040-BD78-6A660007FC2F}"/>
              </a:ext>
            </a:extLst>
          </p:cNvPr>
          <p:cNvSpPr/>
          <p:nvPr/>
        </p:nvSpPr>
        <p:spPr>
          <a:xfrm>
            <a:off x="1956086" y="3740185"/>
            <a:ext cx="1196475" cy="1100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Response: </a:t>
            </a:r>
          </a:p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catch data</a:t>
            </a:r>
          </a:p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(discrete integers)?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855BC1-453D-384D-9CD0-66C532AC7BC6}"/>
              </a:ext>
            </a:extLst>
          </p:cNvPr>
          <p:cNvSpPr txBox="1"/>
          <p:nvPr/>
        </p:nvSpPr>
        <p:spPr>
          <a:xfrm>
            <a:off x="3166954" y="3969659"/>
            <a:ext cx="515723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5703E6EE-6862-3148-9F05-E1C99184EF84}"/>
              </a:ext>
            </a:extLst>
          </p:cNvPr>
          <p:cNvCxnSpPr>
            <a:cxnSpLocks/>
            <a:stCxn id="158" idx="3"/>
            <a:endCxn id="186" idx="1"/>
          </p:cNvCxnSpPr>
          <p:nvPr/>
        </p:nvCxnSpPr>
        <p:spPr>
          <a:xfrm flipV="1">
            <a:off x="3152561" y="3348818"/>
            <a:ext cx="892380" cy="941488"/>
          </a:xfrm>
          <a:prstGeom prst="bentConnector3">
            <a:avLst>
              <a:gd name="adj1" fmla="val 50000"/>
            </a:avLst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D1B8C50-80DD-CA45-AFC0-A8C728F3FAB5}"/>
              </a:ext>
            </a:extLst>
          </p:cNvPr>
          <p:cNvSpPr/>
          <p:nvPr/>
        </p:nvSpPr>
        <p:spPr>
          <a:xfrm>
            <a:off x="8150709" y="4454458"/>
            <a:ext cx="1189017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Logistic regression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C9235146-2572-6642-A3C0-A427799831F9}"/>
              </a:ext>
            </a:extLst>
          </p:cNvPr>
          <p:cNvCxnSpPr>
            <a:cxnSpLocks/>
            <a:stCxn id="158" idx="2"/>
            <a:endCxn id="516" idx="1"/>
          </p:cNvCxnSpPr>
          <p:nvPr/>
        </p:nvCxnSpPr>
        <p:spPr>
          <a:xfrm rot="16200000" flipH="1">
            <a:off x="2003093" y="5391658"/>
            <a:ext cx="1379203" cy="276741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AC046E-AD73-2548-A49F-FB2AD2C4FFDC}"/>
              </a:ext>
            </a:extLst>
          </p:cNvPr>
          <p:cNvSpPr txBox="1"/>
          <p:nvPr/>
        </p:nvSpPr>
        <p:spPr>
          <a:xfrm>
            <a:off x="2175828" y="4818764"/>
            <a:ext cx="442680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8508FBF-2490-C44C-809A-83F67F76C020}"/>
              </a:ext>
            </a:extLst>
          </p:cNvPr>
          <p:cNvSpPr txBox="1"/>
          <p:nvPr/>
        </p:nvSpPr>
        <p:spPr>
          <a:xfrm>
            <a:off x="1572781" y="2062350"/>
            <a:ext cx="421654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F888A04F-6208-644B-963C-61A19170E4DF}"/>
              </a:ext>
            </a:extLst>
          </p:cNvPr>
          <p:cNvSpPr/>
          <p:nvPr/>
        </p:nvSpPr>
        <p:spPr>
          <a:xfrm>
            <a:off x="3899742" y="4430299"/>
            <a:ext cx="2490494" cy="5407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Response binary (y=0|1) or proportional (0 ⩽y⩽ 1)?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67DFC783-BA23-1947-93F9-0D58DF6AEDE2}"/>
              </a:ext>
            </a:extLst>
          </p:cNvPr>
          <p:cNvSpPr/>
          <p:nvPr/>
        </p:nvSpPr>
        <p:spPr>
          <a:xfrm>
            <a:off x="4044941" y="3078443"/>
            <a:ext cx="1440225" cy="5407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Response: Zero-inflated?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150FFB0-F600-694B-9B62-A7B067DF619A}"/>
              </a:ext>
            </a:extLst>
          </p:cNvPr>
          <p:cNvSpPr txBox="1"/>
          <p:nvPr/>
        </p:nvSpPr>
        <p:spPr>
          <a:xfrm>
            <a:off x="6390236" y="4430297"/>
            <a:ext cx="571456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EBE14619-01F4-0245-8183-1073D4BA097F}"/>
              </a:ext>
            </a:extLst>
          </p:cNvPr>
          <p:cNvSpPr/>
          <p:nvPr/>
        </p:nvSpPr>
        <p:spPr>
          <a:xfrm>
            <a:off x="6243518" y="3116586"/>
            <a:ext cx="3092944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Zero-Inflated negative binomial or zero-inflated Poisson regression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8AC27C6-7C75-DF42-8CEB-B0190F1B8A1C}"/>
              </a:ext>
            </a:extLst>
          </p:cNvPr>
          <p:cNvSpPr txBox="1"/>
          <p:nvPr/>
        </p:nvSpPr>
        <p:spPr>
          <a:xfrm>
            <a:off x="5390757" y="3097252"/>
            <a:ext cx="557726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0855B433-68F4-0B4D-861E-F21478CED916}"/>
              </a:ext>
            </a:extLst>
          </p:cNvPr>
          <p:cNvSpPr/>
          <p:nvPr/>
        </p:nvSpPr>
        <p:spPr>
          <a:xfrm>
            <a:off x="7344189" y="3728799"/>
            <a:ext cx="2014930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Negative binomial or Poisson regression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15ED5DDB-4724-E94A-9EC2-C2FF9F65080E}"/>
              </a:ext>
            </a:extLst>
          </p:cNvPr>
          <p:cNvCxnSpPr>
            <a:cxnSpLocks/>
            <a:stCxn id="186" idx="2"/>
            <a:endCxn id="206" idx="1"/>
          </p:cNvCxnSpPr>
          <p:nvPr/>
        </p:nvCxnSpPr>
        <p:spPr>
          <a:xfrm rot="16200000" flipH="1">
            <a:off x="5879097" y="2505148"/>
            <a:ext cx="351049" cy="2579135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60B66EDB-34C3-4442-A76D-54881E7844D9}"/>
              </a:ext>
            </a:extLst>
          </p:cNvPr>
          <p:cNvSpPr txBox="1"/>
          <p:nvPr/>
        </p:nvSpPr>
        <p:spPr>
          <a:xfrm>
            <a:off x="4725937" y="3600082"/>
            <a:ext cx="545111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FE50212B-92BE-7A4A-9E23-D7BE6D5C66D7}"/>
              </a:ext>
            </a:extLst>
          </p:cNvPr>
          <p:cNvSpPr/>
          <p:nvPr/>
        </p:nvSpPr>
        <p:spPr>
          <a:xfrm>
            <a:off x="5608512" y="5067985"/>
            <a:ext cx="1329688" cy="5407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Response: continuous?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3641081-20FE-8944-B88B-BD586D9306DE}"/>
              </a:ext>
            </a:extLst>
          </p:cNvPr>
          <p:cNvSpPr txBox="1"/>
          <p:nvPr/>
        </p:nvSpPr>
        <p:spPr>
          <a:xfrm>
            <a:off x="5125503" y="4978576"/>
            <a:ext cx="41472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9E2F1E4D-C566-D24D-9A50-0047FB2D78AD}"/>
              </a:ext>
            </a:extLst>
          </p:cNvPr>
          <p:cNvSpPr/>
          <p:nvPr/>
        </p:nvSpPr>
        <p:spPr>
          <a:xfrm>
            <a:off x="7735834" y="5094649"/>
            <a:ext cx="1603892" cy="4828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Linear regression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FA2D09F-944B-074A-B8C6-D0BB7B3E08F1}"/>
              </a:ext>
            </a:extLst>
          </p:cNvPr>
          <p:cNvCxnSpPr>
            <a:cxnSpLocks/>
            <a:stCxn id="186" idx="3"/>
            <a:endCxn id="202" idx="1"/>
          </p:cNvCxnSpPr>
          <p:nvPr/>
        </p:nvCxnSpPr>
        <p:spPr>
          <a:xfrm>
            <a:off x="5485166" y="3348818"/>
            <a:ext cx="758352" cy="9210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192E986B-6414-FB4D-9FCF-F4695A556759}"/>
              </a:ext>
            </a:extLst>
          </p:cNvPr>
          <p:cNvSpPr txBox="1"/>
          <p:nvPr/>
        </p:nvSpPr>
        <p:spPr>
          <a:xfrm>
            <a:off x="6949997" y="5067983"/>
            <a:ext cx="516293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74D15448-611E-4D4F-9E60-92CA30173908}"/>
              </a:ext>
            </a:extLst>
          </p:cNvPr>
          <p:cNvCxnSpPr>
            <a:cxnSpLocks/>
            <a:stCxn id="180" idx="2"/>
            <a:endCxn id="242" idx="1"/>
          </p:cNvCxnSpPr>
          <p:nvPr/>
        </p:nvCxnSpPr>
        <p:spPr>
          <a:xfrm rot="16200000" flipH="1">
            <a:off x="5193094" y="4922942"/>
            <a:ext cx="367312" cy="463523"/>
          </a:xfrm>
          <a:prstGeom prst="bentConnector2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B9D2CB32-6880-424F-B9AB-C420E0094580}"/>
              </a:ext>
            </a:extLst>
          </p:cNvPr>
          <p:cNvSpPr txBox="1"/>
          <p:nvPr/>
        </p:nvSpPr>
        <p:spPr>
          <a:xfrm rot="16200000">
            <a:off x="5287080" y="823826"/>
            <a:ext cx="2274617" cy="62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959"/>
            <a:r>
              <a:rPr lang="en-US" sz="1737" b="1" dirty="0">
                <a:solidFill>
                  <a:prstClr val="white"/>
                </a:solidFill>
                <a:latin typeface="Calibri" panose="020F0502020204030204"/>
              </a:rPr>
              <a:t>Numerical response </a:t>
            </a:r>
          </a:p>
          <a:p>
            <a:pPr algn="ctr" defTabSz="360959"/>
            <a:r>
              <a:rPr lang="en-US" sz="1737" b="1" dirty="0">
                <a:solidFill>
                  <a:prstClr val="white"/>
                </a:solidFill>
                <a:latin typeface="Calibri" panose="020F0502020204030204"/>
              </a:rPr>
              <a:t>&amp; categorical predictor</a:t>
            </a:r>
            <a:endParaRPr lang="en-US" sz="142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CB9B767-B379-7E45-AFC8-A06B4CF160C5}"/>
              </a:ext>
            </a:extLst>
          </p:cNvPr>
          <p:cNvSpPr txBox="1"/>
          <p:nvPr/>
        </p:nvSpPr>
        <p:spPr>
          <a:xfrm rot="16200000">
            <a:off x="726125" y="640839"/>
            <a:ext cx="1788771" cy="62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959"/>
            <a:r>
              <a:rPr lang="en-US" sz="1737" b="1" dirty="0">
                <a:solidFill>
                  <a:prstClr val="white"/>
                </a:solidFill>
                <a:latin typeface="Calibri" panose="020F0502020204030204"/>
              </a:rPr>
              <a:t>Categorical response</a:t>
            </a:r>
            <a:endParaRPr lang="en-US" sz="142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87C5252-4C92-1B47-BBB9-5967A9787CDF}"/>
              </a:ext>
            </a:extLst>
          </p:cNvPr>
          <p:cNvSpPr txBox="1"/>
          <p:nvPr/>
        </p:nvSpPr>
        <p:spPr>
          <a:xfrm rot="16200000">
            <a:off x="-128540" y="4516043"/>
            <a:ext cx="3573715" cy="62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959"/>
            <a:r>
              <a:rPr lang="en-US" sz="1737" b="1" dirty="0">
                <a:solidFill>
                  <a:prstClr val="white"/>
                </a:solidFill>
                <a:latin typeface="Calibri" panose="020F0502020204030204"/>
              </a:rPr>
              <a:t>Numerical response &amp; numerical predictor</a:t>
            </a:r>
            <a:endParaRPr lang="en-US" sz="142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9AAAAF11-F88A-0848-A92D-9AC76B0D2EBC}"/>
              </a:ext>
            </a:extLst>
          </p:cNvPr>
          <p:cNvCxnSpPr>
            <a:cxnSpLocks/>
            <a:stCxn id="180" idx="3"/>
            <a:endCxn id="166" idx="1"/>
          </p:cNvCxnSpPr>
          <p:nvPr/>
        </p:nvCxnSpPr>
        <p:spPr>
          <a:xfrm flipV="1">
            <a:off x="6390236" y="4695900"/>
            <a:ext cx="1760473" cy="4773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7E1B7FEE-AB16-B84E-8D03-DB7FFE596491}"/>
              </a:ext>
            </a:extLst>
          </p:cNvPr>
          <p:cNvCxnSpPr>
            <a:cxnSpLocks/>
            <a:stCxn id="242" idx="3"/>
            <a:endCxn id="251" idx="1"/>
          </p:cNvCxnSpPr>
          <p:nvPr/>
        </p:nvCxnSpPr>
        <p:spPr>
          <a:xfrm flipV="1">
            <a:off x="6938199" y="5336091"/>
            <a:ext cx="797634" cy="2269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Elbow Connector 489">
            <a:extLst>
              <a:ext uri="{FF2B5EF4-FFF2-40B4-BE49-F238E27FC236}">
                <a16:creationId xmlns:a16="http://schemas.microsoft.com/office/drawing/2014/main" id="{9CCE406D-44F9-894F-8E25-8EBBBB8E0DEE}"/>
              </a:ext>
            </a:extLst>
          </p:cNvPr>
          <p:cNvCxnSpPr>
            <a:cxnSpLocks/>
            <a:stCxn id="95" idx="2"/>
            <a:endCxn id="158" idx="0"/>
          </p:cNvCxnSpPr>
          <p:nvPr/>
        </p:nvCxnSpPr>
        <p:spPr>
          <a:xfrm rot="5400000">
            <a:off x="2666754" y="3171683"/>
            <a:ext cx="456072" cy="680932"/>
          </a:xfrm>
          <a:prstGeom prst="bentConnector3">
            <a:avLst>
              <a:gd name="adj1" fmla="val 50000"/>
            </a:avLst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86D8E8F1-DC6E-1746-89CD-BE217FD32055}"/>
              </a:ext>
            </a:extLst>
          </p:cNvPr>
          <p:cNvGrpSpPr/>
          <p:nvPr/>
        </p:nvGrpSpPr>
        <p:grpSpPr>
          <a:xfrm>
            <a:off x="9542884" y="4230463"/>
            <a:ext cx="1331952" cy="1468179"/>
            <a:chOff x="10489720" y="5014031"/>
            <a:chExt cx="1687139" cy="1859694"/>
          </a:xfrm>
        </p:grpSpPr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65E4257-5872-0E43-88FF-A53FEF06FAAC}"/>
                </a:ext>
              </a:extLst>
            </p:cNvPr>
            <p:cNvSpPr/>
            <p:nvPr/>
          </p:nvSpPr>
          <p:spPr>
            <a:xfrm>
              <a:off x="10489720" y="5014031"/>
              <a:ext cx="1654529" cy="1859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360959"/>
              <a:r>
                <a:rPr lang="en-US" sz="1421" b="1" dirty="0">
                  <a:solidFill>
                    <a:sysClr val="windowText" lastClr="000000"/>
                  </a:solidFill>
                  <a:latin typeface="Calibri" panose="020F0502020204030204"/>
                </a:rPr>
                <a:t>Key</a:t>
              </a: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5F52C1FE-8A44-C542-8EAD-EB98EED30DC9}"/>
                </a:ext>
              </a:extLst>
            </p:cNvPr>
            <p:cNvSpPr/>
            <p:nvPr/>
          </p:nvSpPr>
          <p:spPr>
            <a:xfrm>
              <a:off x="10677126" y="5389576"/>
              <a:ext cx="380146" cy="387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0959"/>
              <a:endParaRPr lang="en-US" sz="142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4560D6F1-2A85-FF48-86C9-8C102D0E7AA0}"/>
                </a:ext>
              </a:extLst>
            </p:cNvPr>
            <p:cNvSpPr/>
            <p:nvPr/>
          </p:nvSpPr>
          <p:spPr>
            <a:xfrm>
              <a:off x="10677126" y="5888916"/>
              <a:ext cx="380146" cy="3870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0959"/>
              <a:endParaRPr lang="en-US" sz="142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42A8DCCB-FBB2-B243-A902-6821E59EADFB}"/>
                </a:ext>
              </a:extLst>
            </p:cNvPr>
            <p:cNvSpPr/>
            <p:nvPr/>
          </p:nvSpPr>
          <p:spPr>
            <a:xfrm>
              <a:off x="10677126" y="6383743"/>
              <a:ext cx="380146" cy="3870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0959"/>
              <a:endParaRPr lang="en-US" sz="142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FC96D1D8-F3D3-9846-B15B-1F098426BCCE}"/>
                </a:ext>
              </a:extLst>
            </p:cNvPr>
            <p:cNvSpPr txBox="1"/>
            <p:nvPr/>
          </p:nvSpPr>
          <p:spPr>
            <a:xfrm>
              <a:off x="11045481" y="5398423"/>
              <a:ext cx="1131378" cy="393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60959"/>
              <a:r>
                <a:rPr lang="en-US" sz="1421" dirty="0">
                  <a:solidFill>
                    <a:prstClr val="black"/>
                  </a:solidFill>
                  <a:latin typeface="Calibri" panose="020F0502020204030204"/>
                </a:rPr>
                <a:t>Response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92F01A6F-6C70-DC46-83B1-1264673502C2}"/>
                </a:ext>
              </a:extLst>
            </p:cNvPr>
            <p:cNvSpPr txBox="1"/>
            <p:nvPr/>
          </p:nvSpPr>
          <p:spPr>
            <a:xfrm>
              <a:off x="11072656" y="5897763"/>
              <a:ext cx="1097673" cy="393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60959"/>
              <a:r>
                <a:rPr lang="en-US" sz="1421" dirty="0">
                  <a:solidFill>
                    <a:prstClr val="black"/>
                  </a:solidFill>
                  <a:latin typeface="Calibri" panose="020F0502020204030204"/>
                </a:rPr>
                <a:t>Predictor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395BE2C3-25B9-6247-A67C-8563EE0930A6}"/>
                </a:ext>
              </a:extLst>
            </p:cNvPr>
            <p:cNvSpPr txBox="1"/>
            <p:nvPr/>
          </p:nvSpPr>
          <p:spPr>
            <a:xfrm>
              <a:off x="11072656" y="6392590"/>
              <a:ext cx="985103" cy="393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60959"/>
              <a:r>
                <a:rPr lang="en-US" sz="1421" dirty="0">
                  <a:solidFill>
                    <a:prstClr val="black"/>
                  </a:solidFill>
                  <a:latin typeface="Calibri" panose="020F0502020204030204"/>
                </a:rPr>
                <a:t>Analysis</a:t>
              </a:r>
            </a:p>
          </p:txBody>
        </p:sp>
      </p:grpSp>
      <p:sp>
        <p:nvSpPr>
          <p:cNvPr id="516" name="Rounded Rectangle 515">
            <a:extLst>
              <a:ext uri="{FF2B5EF4-FFF2-40B4-BE49-F238E27FC236}">
                <a16:creationId xmlns:a16="http://schemas.microsoft.com/office/drawing/2014/main" id="{80B24954-1617-2246-B26A-E0ACFA9C5EA7}"/>
              </a:ext>
            </a:extLst>
          </p:cNvPr>
          <p:cNvSpPr/>
          <p:nvPr/>
        </p:nvSpPr>
        <p:spPr>
          <a:xfrm>
            <a:off x="2831064" y="5806624"/>
            <a:ext cx="3615421" cy="826014"/>
          </a:xfrm>
          <a:prstGeom prst="roundRect">
            <a:avLst/>
          </a:prstGeom>
          <a:gradFill flip="none" rotWithShape="1">
            <a:gsLst>
              <a:gs pos="13000">
                <a:schemeClr val="accent2">
                  <a:lumMod val="20000"/>
                  <a:lumOff val="80000"/>
                </a:schemeClr>
              </a:gs>
              <a:gs pos="85000">
                <a:schemeClr val="accent2">
                  <a:lumMod val="20000"/>
                  <a:lumOff val="80000"/>
                </a:schemeClr>
              </a:gs>
              <a:gs pos="66000">
                <a:schemeClr val="accent1">
                  <a:lumMod val="20000"/>
                  <a:lumOff val="80000"/>
                </a:schemeClr>
              </a:gs>
              <a:gs pos="34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Linear, linearizable (e.g., log or power-law), or sigmoidal relationship between response and main predictor 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40" name="Elbow Connector 539">
            <a:extLst>
              <a:ext uri="{FF2B5EF4-FFF2-40B4-BE49-F238E27FC236}">
                <a16:creationId xmlns:a16="http://schemas.microsoft.com/office/drawing/2014/main" id="{02C8EAEE-7D5B-0A47-BCB8-673AB8E793EC}"/>
              </a:ext>
            </a:extLst>
          </p:cNvPr>
          <p:cNvCxnSpPr>
            <a:cxnSpLocks/>
            <a:stCxn id="516" idx="0"/>
            <a:endCxn id="180" idx="1"/>
          </p:cNvCxnSpPr>
          <p:nvPr/>
        </p:nvCxnSpPr>
        <p:spPr>
          <a:xfrm rot="16200000" flipV="1">
            <a:off x="3716283" y="4884132"/>
            <a:ext cx="1105950" cy="739033"/>
          </a:xfrm>
          <a:prstGeom prst="bentConnector4">
            <a:avLst>
              <a:gd name="adj1" fmla="val 29262"/>
              <a:gd name="adj2" fmla="val 170282"/>
            </a:avLst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904FF7DD-94E2-D045-AAD6-14BF68ADAA0B}"/>
              </a:ext>
            </a:extLst>
          </p:cNvPr>
          <p:cNvSpPr txBox="1"/>
          <p:nvPr/>
        </p:nvSpPr>
        <p:spPr>
          <a:xfrm>
            <a:off x="4231764" y="5490576"/>
            <a:ext cx="530355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547" name="Rounded Rectangle 546">
            <a:extLst>
              <a:ext uri="{FF2B5EF4-FFF2-40B4-BE49-F238E27FC236}">
                <a16:creationId xmlns:a16="http://schemas.microsoft.com/office/drawing/2014/main" id="{A636D6C4-9B89-594F-B677-29795ED0170A}"/>
              </a:ext>
            </a:extLst>
          </p:cNvPr>
          <p:cNvSpPr/>
          <p:nvPr/>
        </p:nvSpPr>
        <p:spPr>
          <a:xfrm>
            <a:off x="7822691" y="5936694"/>
            <a:ext cx="1513771" cy="571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Generalized additive model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5A945C96-0CCA-F54C-8BC6-D6C7C28AFCF8}"/>
              </a:ext>
            </a:extLst>
          </p:cNvPr>
          <p:cNvCxnSpPr>
            <a:cxnSpLocks/>
            <a:stCxn id="516" idx="3"/>
            <a:endCxn id="547" idx="1"/>
          </p:cNvCxnSpPr>
          <p:nvPr/>
        </p:nvCxnSpPr>
        <p:spPr>
          <a:xfrm>
            <a:off x="6446485" y="6219631"/>
            <a:ext cx="1376207" cy="2598"/>
          </a:xfrm>
          <a:prstGeom prst="straightConnector1">
            <a:avLst/>
          </a:prstGeom>
          <a:ln w="38100"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8" name="TextBox 577">
            <a:extLst>
              <a:ext uri="{FF2B5EF4-FFF2-40B4-BE49-F238E27FC236}">
                <a16:creationId xmlns:a16="http://schemas.microsoft.com/office/drawing/2014/main" id="{F83E5F8B-43B0-F847-8F8F-929196E4CDBB}"/>
              </a:ext>
            </a:extLst>
          </p:cNvPr>
          <p:cNvSpPr txBox="1"/>
          <p:nvPr/>
        </p:nvSpPr>
        <p:spPr>
          <a:xfrm>
            <a:off x="6446484" y="6215533"/>
            <a:ext cx="51520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1866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9C136821-B950-7C48-AAA9-0F0E9FF4A041}"/>
              </a:ext>
            </a:extLst>
          </p:cNvPr>
          <p:cNvSpPr/>
          <p:nvPr/>
        </p:nvSpPr>
        <p:spPr>
          <a:xfrm>
            <a:off x="1323315" y="3048885"/>
            <a:ext cx="8135599" cy="3655591"/>
          </a:xfrm>
          <a:prstGeom prst="roundRect">
            <a:avLst>
              <a:gd name="adj" fmla="val 7667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959"/>
            <a:endParaRPr lang="en-US" sz="1737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4DF443F5-79E9-3348-A618-EEF28DC5A971}"/>
              </a:ext>
            </a:extLst>
          </p:cNvPr>
          <p:cNvSpPr/>
          <p:nvPr/>
        </p:nvSpPr>
        <p:spPr>
          <a:xfrm>
            <a:off x="5966339" y="47406"/>
            <a:ext cx="4942293" cy="2815794"/>
          </a:xfrm>
          <a:prstGeom prst="roundRect">
            <a:avLst>
              <a:gd name="adj" fmla="val 7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959"/>
            <a:endParaRPr lang="en-US" sz="1895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36" name="Rounded Rectangle 335">
            <a:extLst>
              <a:ext uri="{FF2B5EF4-FFF2-40B4-BE49-F238E27FC236}">
                <a16:creationId xmlns:a16="http://schemas.microsoft.com/office/drawing/2014/main" id="{CDD34C00-866B-9D4B-A564-C8BFD7C5B582}"/>
              </a:ext>
            </a:extLst>
          </p:cNvPr>
          <p:cNvSpPr/>
          <p:nvPr/>
        </p:nvSpPr>
        <p:spPr>
          <a:xfrm>
            <a:off x="1310608" y="36286"/>
            <a:ext cx="4477074" cy="2064831"/>
          </a:xfrm>
          <a:prstGeom prst="roundRect">
            <a:avLst>
              <a:gd name="adj" fmla="val 7667"/>
            </a:avLst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959"/>
            <a:endParaRPr lang="en-US" sz="1737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9FB9278-D3F4-D44B-B03A-D4452787B3AD}"/>
              </a:ext>
            </a:extLst>
          </p:cNvPr>
          <p:cNvSpPr/>
          <p:nvPr/>
        </p:nvSpPr>
        <p:spPr>
          <a:xfrm>
            <a:off x="1316784" y="2336528"/>
            <a:ext cx="1281137" cy="482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Response categorical?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4F07CBF-39D9-0145-8994-25A980369564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rot="5400000" flipH="1" flipV="1">
            <a:off x="1314775" y="1536164"/>
            <a:ext cx="1442942" cy="157786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C4C452-98A2-E340-B838-74958817F502}"/>
              </a:ext>
            </a:extLst>
          </p:cNvPr>
          <p:cNvSpPr/>
          <p:nvPr/>
        </p:nvSpPr>
        <p:spPr>
          <a:xfrm>
            <a:off x="2115139" y="652144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Predictor(s) categorical?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4E7A2-6FB9-944B-842A-69D73501E34D}"/>
              </a:ext>
            </a:extLst>
          </p:cNvPr>
          <p:cNvSpPr txBox="1"/>
          <p:nvPr/>
        </p:nvSpPr>
        <p:spPr>
          <a:xfrm>
            <a:off x="3192429" y="2499178"/>
            <a:ext cx="421654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6BAF09C-675D-0A43-A4F0-02468FE38007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 rot="5400000" flipH="1" flipV="1">
            <a:off x="3442693" y="-407646"/>
            <a:ext cx="326743" cy="1792836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CD62721-BC3E-C64C-92C0-A321EB809373}"/>
              </a:ext>
            </a:extLst>
          </p:cNvPr>
          <p:cNvSpPr/>
          <p:nvPr/>
        </p:nvSpPr>
        <p:spPr>
          <a:xfrm>
            <a:off x="4502483" y="83959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Chi-squared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DE5CE-2A3A-D245-82CF-0DEE55EA6475}"/>
              </a:ext>
            </a:extLst>
          </p:cNvPr>
          <p:cNvSpPr txBox="1"/>
          <p:nvPr/>
        </p:nvSpPr>
        <p:spPr>
          <a:xfrm>
            <a:off x="2326344" y="325399"/>
            <a:ext cx="421654" cy="3109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1010AC1-6956-3141-9322-EA1D1A668229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 rot="16200000" flipH="1">
            <a:off x="2711264" y="1133412"/>
            <a:ext cx="307108" cy="310337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E6614E-5A81-9342-80BE-4095DACC7970}"/>
              </a:ext>
            </a:extLst>
          </p:cNvPr>
          <p:cNvSpPr txBox="1"/>
          <p:nvPr/>
        </p:nvSpPr>
        <p:spPr>
          <a:xfrm>
            <a:off x="2340757" y="1212676"/>
            <a:ext cx="397866" cy="3109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BE8AAAA-411B-264F-B577-A2D8CDFF3D2B}"/>
              </a:ext>
            </a:extLst>
          </p:cNvPr>
          <p:cNvSpPr/>
          <p:nvPr/>
        </p:nvSpPr>
        <p:spPr>
          <a:xfrm>
            <a:off x="3019984" y="1176600"/>
            <a:ext cx="1325389" cy="5310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&gt;2 response categories?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6F9B203-52F8-1248-9DCC-3DD350DDAAFB}"/>
              </a:ext>
            </a:extLst>
          </p:cNvPr>
          <p:cNvCxnSpPr>
            <a:cxnSpLocks/>
            <a:stCxn id="23" idx="2"/>
            <a:endCxn id="60" idx="2"/>
          </p:cNvCxnSpPr>
          <p:nvPr/>
        </p:nvCxnSpPr>
        <p:spPr>
          <a:xfrm rot="16200000" flipH="1">
            <a:off x="4374026" y="1016321"/>
            <a:ext cx="31617" cy="1414313"/>
          </a:xfrm>
          <a:prstGeom prst="bentConnector3">
            <a:avLst>
              <a:gd name="adj1" fmla="val 972378"/>
            </a:avLst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0B2561-BFAC-1F41-B449-E5E5A9A6AA1C}"/>
              </a:ext>
            </a:extLst>
          </p:cNvPr>
          <p:cNvSpPr txBox="1"/>
          <p:nvPr/>
        </p:nvSpPr>
        <p:spPr>
          <a:xfrm>
            <a:off x="3703109" y="1742203"/>
            <a:ext cx="359664" cy="529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No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F61E243-967C-3742-B82E-CF3D5A8ECECF}"/>
              </a:ext>
            </a:extLst>
          </p:cNvPr>
          <p:cNvCxnSpPr>
            <a:cxnSpLocks/>
            <a:stCxn id="23" idx="0"/>
            <a:endCxn id="90" idx="1"/>
          </p:cNvCxnSpPr>
          <p:nvPr/>
        </p:nvCxnSpPr>
        <p:spPr>
          <a:xfrm rot="5400000" flipH="1" flipV="1">
            <a:off x="3933826" y="661932"/>
            <a:ext cx="263518" cy="765813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AC6D0E5-2DF3-4A44-A135-F74649CD0421}"/>
              </a:ext>
            </a:extLst>
          </p:cNvPr>
          <p:cNvSpPr/>
          <p:nvPr/>
        </p:nvSpPr>
        <p:spPr>
          <a:xfrm>
            <a:off x="4502483" y="1256403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Logistic regression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6384396-9525-7E4B-B459-53359E8F90A0}"/>
              </a:ext>
            </a:extLst>
          </p:cNvPr>
          <p:cNvSpPr/>
          <p:nvPr/>
        </p:nvSpPr>
        <p:spPr>
          <a:xfrm>
            <a:off x="9668295" y="108796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ANOVA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75538A-379A-9B44-A0FC-B54332D03BDB}"/>
              </a:ext>
            </a:extLst>
          </p:cNvPr>
          <p:cNvSpPr txBox="1"/>
          <p:nvPr/>
        </p:nvSpPr>
        <p:spPr>
          <a:xfrm>
            <a:off x="3702103" y="889147"/>
            <a:ext cx="473468" cy="310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01728099-273F-904D-B5C8-EBE6139EFC12}"/>
              </a:ext>
            </a:extLst>
          </p:cNvPr>
          <p:cNvCxnSpPr>
            <a:cxnSpLocks/>
            <a:stCxn id="2" idx="2"/>
            <a:endCxn id="95" idx="1"/>
          </p:cNvCxnSpPr>
          <p:nvPr/>
        </p:nvCxnSpPr>
        <p:spPr>
          <a:xfrm rot="16200000" flipH="1">
            <a:off x="2164620" y="2612145"/>
            <a:ext cx="223259" cy="637792"/>
          </a:xfrm>
          <a:prstGeom prst="bentConnector2">
            <a:avLst/>
          </a:prstGeom>
          <a:ln w="38100">
            <a:headEnd w="med" len="med"/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58E49E-591A-F549-952B-7816636B17B2}"/>
              </a:ext>
            </a:extLst>
          </p:cNvPr>
          <p:cNvSpPr txBox="1"/>
          <p:nvPr/>
        </p:nvSpPr>
        <p:spPr>
          <a:xfrm>
            <a:off x="1564574" y="2791180"/>
            <a:ext cx="397866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5458E90-2F59-BC41-BC90-1E7F663EBABD}"/>
              </a:ext>
            </a:extLst>
          </p:cNvPr>
          <p:cNvSpPr/>
          <p:nvPr/>
        </p:nvSpPr>
        <p:spPr>
          <a:xfrm>
            <a:off x="4448492" y="671639"/>
            <a:ext cx="1290805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Classification tree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334848F-7FBF-094C-9D66-9B393FFCFAC8}"/>
              </a:ext>
            </a:extLst>
          </p:cNvPr>
          <p:cNvSpPr/>
          <p:nvPr/>
        </p:nvSpPr>
        <p:spPr>
          <a:xfrm>
            <a:off x="2595145" y="2801229"/>
            <a:ext cx="1304596" cy="4828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Predictor(s) categorical?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1F9A4171-2BFE-434D-848D-230960C802DC}"/>
              </a:ext>
            </a:extLst>
          </p:cNvPr>
          <p:cNvCxnSpPr>
            <a:cxnSpLocks/>
            <a:stCxn id="95" idx="0"/>
            <a:endCxn id="110" idx="1"/>
          </p:cNvCxnSpPr>
          <p:nvPr/>
        </p:nvCxnSpPr>
        <p:spPr>
          <a:xfrm rot="5400000" flipH="1" flipV="1">
            <a:off x="4564383" y="1174561"/>
            <a:ext cx="309729" cy="294360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9F99F253-70C7-1F4B-9B70-5282190AFFAE}"/>
              </a:ext>
            </a:extLst>
          </p:cNvPr>
          <p:cNvSpPr/>
          <p:nvPr/>
        </p:nvSpPr>
        <p:spPr>
          <a:xfrm>
            <a:off x="8075593" y="455510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Response parametric?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9F2A833A-8FDC-214A-8E97-755BC2F6DD74}"/>
              </a:ext>
            </a:extLst>
          </p:cNvPr>
          <p:cNvCxnSpPr>
            <a:cxnSpLocks/>
            <a:stCxn id="100" idx="2"/>
            <a:endCxn id="135" idx="1"/>
          </p:cNvCxnSpPr>
          <p:nvPr/>
        </p:nvCxnSpPr>
        <p:spPr>
          <a:xfrm rot="5400000" flipH="1" flipV="1">
            <a:off x="9162567" y="432664"/>
            <a:ext cx="13263" cy="998193"/>
          </a:xfrm>
          <a:prstGeom prst="bentConnector4">
            <a:avLst>
              <a:gd name="adj1" fmla="val -1976887"/>
              <a:gd name="adj2" fmla="val 79779"/>
            </a:avLst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A176F55-0E76-A749-8334-A9CCDE510B87}"/>
              </a:ext>
            </a:extLst>
          </p:cNvPr>
          <p:cNvSpPr txBox="1"/>
          <p:nvPr/>
        </p:nvSpPr>
        <p:spPr>
          <a:xfrm>
            <a:off x="8646743" y="937172"/>
            <a:ext cx="359664" cy="529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No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DD1A8810-C40E-E448-AAA9-D97BE2EB3399}"/>
              </a:ext>
            </a:extLst>
          </p:cNvPr>
          <p:cNvCxnSpPr>
            <a:cxnSpLocks/>
            <a:stCxn id="100" idx="0"/>
            <a:endCxn id="62" idx="1"/>
          </p:cNvCxnSpPr>
          <p:nvPr/>
        </p:nvCxnSpPr>
        <p:spPr>
          <a:xfrm rot="5400000" flipH="1" flipV="1">
            <a:off x="9116562" y="-96224"/>
            <a:ext cx="105272" cy="998193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920CD2C-8A73-7742-9EC3-1D8378E93CA0}"/>
              </a:ext>
            </a:extLst>
          </p:cNvPr>
          <p:cNvSpPr txBox="1"/>
          <p:nvPr/>
        </p:nvSpPr>
        <p:spPr>
          <a:xfrm>
            <a:off x="8671205" y="74910"/>
            <a:ext cx="473468" cy="310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10965949-8D76-764D-8D7A-FFAD4AC7A219}"/>
              </a:ext>
            </a:extLst>
          </p:cNvPr>
          <p:cNvSpPr/>
          <p:nvPr/>
        </p:nvSpPr>
        <p:spPr>
          <a:xfrm>
            <a:off x="6191052" y="2250058"/>
            <a:ext cx="1318912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&gt;2 predictor categories?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D6E2EE-FA4B-1449-A4EE-13AAB9EDA106}"/>
              </a:ext>
            </a:extLst>
          </p:cNvPr>
          <p:cNvSpPr txBox="1"/>
          <p:nvPr/>
        </p:nvSpPr>
        <p:spPr>
          <a:xfrm>
            <a:off x="7466291" y="2203708"/>
            <a:ext cx="359664" cy="5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ABA935-2ED9-954C-86A8-0AB3E51CB8BC}"/>
              </a:ext>
            </a:extLst>
          </p:cNvPr>
          <p:cNvSpPr txBox="1"/>
          <p:nvPr/>
        </p:nvSpPr>
        <p:spPr>
          <a:xfrm>
            <a:off x="6844928" y="1922909"/>
            <a:ext cx="473468" cy="310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C026706-9D73-324A-9102-D3851F96F623}"/>
              </a:ext>
            </a:extLst>
          </p:cNvPr>
          <p:cNvSpPr/>
          <p:nvPr/>
        </p:nvSpPr>
        <p:spPr>
          <a:xfrm>
            <a:off x="9668295" y="683689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Kruskal-Wallis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5BE8D2B-A0C6-8F48-9DAA-990A68FF54C2}"/>
              </a:ext>
            </a:extLst>
          </p:cNvPr>
          <p:cNvCxnSpPr>
            <a:cxnSpLocks/>
            <a:stCxn id="110" idx="0"/>
            <a:endCxn id="100" idx="1"/>
          </p:cNvCxnSpPr>
          <p:nvPr/>
        </p:nvCxnSpPr>
        <p:spPr>
          <a:xfrm rot="5400000" flipH="1" flipV="1">
            <a:off x="6686500" y="860963"/>
            <a:ext cx="1553106" cy="1225086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E30D54C-6209-4B42-981D-B7ADE7A9A5B9}"/>
              </a:ext>
            </a:extLst>
          </p:cNvPr>
          <p:cNvSpPr/>
          <p:nvPr/>
        </p:nvSpPr>
        <p:spPr>
          <a:xfrm>
            <a:off x="9661289" y="1667584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T-test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1AEEA6CB-E53E-7740-B434-DCD9098D65F2}"/>
              </a:ext>
            </a:extLst>
          </p:cNvPr>
          <p:cNvSpPr/>
          <p:nvPr/>
        </p:nvSpPr>
        <p:spPr>
          <a:xfrm>
            <a:off x="8070014" y="1742385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Response parametric?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73156D2F-52B4-1744-BA12-7F12196825BC}"/>
              </a:ext>
            </a:extLst>
          </p:cNvPr>
          <p:cNvCxnSpPr>
            <a:cxnSpLocks/>
            <a:stCxn id="146" idx="2"/>
            <a:endCxn id="151" idx="1"/>
          </p:cNvCxnSpPr>
          <p:nvPr/>
        </p:nvCxnSpPr>
        <p:spPr>
          <a:xfrm rot="16200000" flipH="1">
            <a:off x="9023547" y="1866245"/>
            <a:ext cx="278721" cy="996767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E1F39A5-F777-B24C-B371-4D40DE5B0128}"/>
              </a:ext>
            </a:extLst>
          </p:cNvPr>
          <p:cNvSpPr txBox="1"/>
          <p:nvPr/>
        </p:nvSpPr>
        <p:spPr>
          <a:xfrm>
            <a:off x="8683500" y="2200199"/>
            <a:ext cx="359664" cy="5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No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892673EC-7B8D-7745-A9BD-892EDE3C6C84}"/>
              </a:ext>
            </a:extLst>
          </p:cNvPr>
          <p:cNvCxnSpPr>
            <a:cxnSpLocks/>
            <a:stCxn id="146" idx="0"/>
            <a:endCxn id="145" idx="1"/>
          </p:cNvCxnSpPr>
          <p:nvPr/>
        </p:nvCxnSpPr>
        <p:spPr>
          <a:xfrm rot="16200000" flipH="1">
            <a:off x="9079587" y="1327322"/>
            <a:ext cx="166641" cy="996767"/>
          </a:xfrm>
          <a:prstGeom prst="bentConnector4">
            <a:avLst>
              <a:gd name="adj1" fmla="val -149170"/>
              <a:gd name="adj2" fmla="val 79822"/>
            </a:avLst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B4F228E-378E-1E4A-A95B-FB9BA690D271}"/>
              </a:ext>
            </a:extLst>
          </p:cNvPr>
          <p:cNvSpPr txBox="1"/>
          <p:nvPr/>
        </p:nvSpPr>
        <p:spPr>
          <a:xfrm>
            <a:off x="8679317" y="1477541"/>
            <a:ext cx="473468" cy="310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60A81195-181E-2A40-8BCF-46D8F7AE8853}"/>
              </a:ext>
            </a:extLst>
          </p:cNvPr>
          <p:cNvSpPr/>
          <p:nvPr/>
        </p:nvSpPr>
        <p:spPr>
          <a:xfrm>
            <a:off x="9661289" y="2262547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Wilcoxon rank-sum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97B473F0-67B1-7E4C-A7C9-F46BC1C29376}"/>
              </a:ext>
            </a:extLst>
          </p:cNvPr>
          <p:cNvCxnSpPr>
            <a:cxnSpLocks/>
            <a:stCxn id="110" idx="3"/>
            <a:endCxn id="146" idx="1"/>
          </p:cNvCxnSpPr>
          <p:nvPr/>
        </p:nvCxnSpPr>
        <p:spPr>
          <a:xfrm flipV="1">
            <a:off x="7509966" y="1983827"/>
            <a:ext cx="560050" cy="50767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AE8C4F4-335E-BA42-B4D1-A2B95EDCA5AE}"/>
              </a:ext>
            </a:extLst>
          </p:cNvPr>
          <p:cNvSpPr txBox="1"/>
          <p:nvPr/>
        </p:nvSpPr>
        <p:spPr>
          <a:xfrm>
            <a:off x="2825856" y="3235519"/>
            <a:ext cx="397866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215E2FDA-BC1A-6040-BD78-6A660007FC2F}"/>
              </a:ext>
            </a:extLst>
          </p:cNvPr>
          <p:cNvSpPr/>
          <p:nvPr/>
        </p:nvSpPr>
        <p:spPr>
          <a:xfrm>
            <a:off x="1956086" y="3740185"/>
            <a:ext cx="1196475" cy="11002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Response: </a:t>
            </a:r>
          </a:p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catch data</a:t>
            </a:r>
          </a:p>
          <a:p>
            <a:pPr algn="ctr" defTabSz="360959"/>
            <a:r>
              <a:rPr lang="en-US" sz="1563" b="1" dirty="0">
                <a:solidFill>
                  <a:prstClr val="black"/>
                </a:solidFill>
                <a:latin typeface="Calibri" panose="020F0502020204030204"/>
              </a:rPr>
              <a:t>(discrete integers)?</a:t>
            </a:r>
            <a:endParaRPr lang="en-US" sz="998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855BC1-453D-384D-9CD0-66C532AC7BC6}"/>
              </a:ext>
            </a:extLst>
          </p:cNvPr>
          <p:cNvSpPr txBox="1"/>
          <p:nvPr/>
        </p:nvSpPr>
        <p:spPr>
          <a:xfrm>
            <a:off x="3166955" y="3969659"/>
            <a:ext cx="53514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latin typeface="Calibri" panose="020F0502020204030204"/>
              </a:rPr>
              <a:t>Yes</a:t>
            </a:r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5703E6EE-6862-3148-9F05-E1C99184EF84}"/>
              </a:ext>
            </a:extLst>
          </p:cNvPr>
          <p:cNvCxnSpPr>
            <a:cxnSpLocks/>
            <a:stCxn id="158" idx="3"/>
            <a:endCxn id="186" idx="1"/>
          </p:cNvCxnSpPr>
          <p:nvPr/>
        </p:nvCxnSpPr>
        <p:spPr>
          <a:xfrm flipV="1">
            <a:off x="3152561" y="3348818"/>
            <a:ext cx="892380" cy="9414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D1B8C50-80DD-CA45-AFC0-A8C728F3FAB5}"/>
              </a:ext>
            </a:extLst>
          </p:cNvPr>
          <p:cNvSpPr/>
          <p:nvPr/>
        </p:nvSpPr>
        <p:spPr>
          <a:xfrm>
            <a:off x="8150709" y="4454458"/>
            <a:ext cx="1189017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Logistic regression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C9235146-2572-6642-A3C0-A427799831F9}"/>
              </a:ext>
            </a:extLst>
          </p:cNvPr>
          <p:cNvCxnSpPr>
            <a:cxnSpLocks/>
            <a:stCxn id="158" idx="2"/>
            <a:endCxn id="516" idx="1"/>
          </p:cNvCxnSpPr>
          <p:nvPr/>
        </p:nvCxnSpPr>
        <p:spPr>
          <a:xfrm rot="16200000" flipH="1">
            <a:off x="2003093" y="5391658"/>
            <a:ext cx="1379203" cy="276741"/>
          </a:xfrm>
          <a:prstGeom prst="bentConnector2">
            <a:avLst/>
          </a:prstGeom>
          <a:ln w="38100">
            <a:solidFill>
              <a:schemeClr val="accent3"/>
            </a:solidFill>
            <a:headEnd w="med" len="med"/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0AC046E-AD73-2548-A49F-FB2AD2C4FFDC}"/>
              </a:ext>
            </a:extLst>
          </p:cNvPr>
          <p:cNvSpPr txBox="1"/>
          <p:nvPr/>
        </p:nvSpPr>
        <p:spPr>
          <a:xfrm>
            <a:off x="2175828" y="4818764"/>
            <a:ext cx="359664" cy="5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8508FBF-2490-C44C-809A-83F67F76C020}"/>
              </a:ext>
            </a:extLst>
          </p:cNvPr>
          <p:cNvSpPr txBox="1"/>
          <p:nvPr/>
        </p:nvSpPr>
        <p:spPr>
          <a:xfrm>
            <a:off x="1572781" y="2062350"/>
            <a:ext cx="421654" cy="310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F888A04F-6208-644B-963C-61A19170E4DF}"/>
              </a:ext>
            </a:extLst>
          </p:cNvPr>
          <p:cNvSpPr/>
          <p:nvPr/>
        </p:nvSpPr>
        <p:spPr>
          <a:xfrm>
            <a:off x="3899742" y="4430299"/>
            <a:ext cx="2490494" cy="54074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Response binary (y=0|1) or proportional (0 ⩽y⩽ 1)?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67DFC783-BA23-1947-93F9-0D58DF6AEDE2}"/>
              </a:ext>
            </a:extLst>
          </p:cNvPr>
          <p:cNvSpPr/>
          <p:nvPr/>
        </p:nvSpPr>
        <p:spPr>
          <a:xfrm>
            <a:off x="4044941" y="3078443"/>
            <a:ext cx="1440225" cy="5407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schemeClr val="tx1"/>
                </a:solidFill>
                <a:latin typeface="Calibri" panose="020F0502020204030204"/>
              </a:rPr>
              <a:t>Response: Zero-inflated?</a:t>
            </a:r>
            <a:endParaRPr lang="en-US" sz="998" b="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150FFB0-F600-694B-9B62-A7B067DF619A}"/>
              </a:ext>
            </a:extLst>
          </p:cNvPr>
          <p:cNvSpPr txBox="1"/>
          <p:nvPr/>
        </p:nvSpPr>
        <p:spPr>
          <a:xfrm>
            <a:off x="6390236" y="4430297"/>
            <a:ext cx="383304" cy="5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EBE14619-01F4-0245-8183-1073D4BA097F}"/>
              </a:ext>
            </a:extLst>
          </p:cNvPr>
          <p:cNvSpPr/>
          <p:nvPr/>
        </p:nvSpPr>
        <p:spPr>
          <a:xfrm>
            <a:off x="6243518" y="3116586"/>
            <a:ext cx="3092944" cy="4828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schemeClr val="tx1"/>
                </a:solidFill>
                <a:latin typeface="Calibri" panose="020F0502020204030204"/>
              </a:rPr>
              <a:t>Zero-Inflated negative binomial or zero-inflated Poisson regression</a:t>
            </a:r>
            <a:endParaRPr lang="en-US" sz="998" b="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8AC27C6-7C75-DF42-8CEB-B0190F1B8A1C}"/>
              </a:ext>
            </a:extLst>
          </p:cNvPr>
          <p:cNvSpPr txBox="1"/>
          <p:nvPr/>
        </p:nvSpPr>
        <p:spPr>
          <a:xfrm>
            <a:off x="5390756" y="3097252"/>
            <a:ext cx="453198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latin typeface="Calibri" panose="020F0502020204030204"/>
              </a:rPr>
              <a:t>Yes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0855B433-68F4-0B4D-861E-F21478CED916}"/>
              </a:ext>
            </a:extLst>
          </p:cNvPr>
          <p:cNvSpPr/>
          <p:nvPr/>
        </p:nvSpPr>
        <p:spPr>
          <a:xfrm>
            <a:off x="7344189" y="3728799"/>
            <a:ext cx="2014930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Negative binomial or Poisson regression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15ED5DDB-4724-E94A-9EC2-C2FF9F65080E}"/>
              </a:ext>
            </a:extLst>
          </p:cNvPr>
          <p:cNvCxnSpPr>
            <a:cxnSpLocks/>
            <a:stCxn id="186" idx="2"/>
            <a:endCxn id="206" idx="1"/>
          </p:cNvCxnSpPr>
          <p:nvPr/>
        </p:nvCxnSpPr>
        <p:spPr>
          <a:xfrm rot="16200000" flipH="1">
            <a:off x="5879097" y="2505148"/>
            <a:ext cx="351049" cy="2579135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60B66EDB-34C3-4442-A76D-54881E7844D9}"/>
              </a:ext>
            </a:extLst>
          </p:cNvPr>
          <p:cNvSpPr txBox="1"/>
          <p:nvPr/>
        </p:nvSpPr>
        <p:spPr>
          <a:xfrm>
            <a:off x="4725937" y="3600082"/>
            <a:ext cx="499763" cy="31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242" name="Rounded Rectangle 241">
            <a:extLst>
              <a:ext uri="{FF2B5EF4-FFF2-40B4-BE49-F238E27FC236}">
                <a16:creationId xmlns:a16="http://schemas.microsoft.com/office/drawing/2014/main" id="{FE50212B-92BE-7A4A-9E23-D7BE6D5C66D7}"/>
              </a:ext>
            </a:extLst>
          </p:cNvPr>
          <p:cNvSpPr/>
          <p:nvPr/>
        </p:nvSpPr>
        <p:spPr>
          <a:xfrm>
            <a:off x="5608512" y="5067985"/>
            <a:ext cx="1329688" cy="54074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Response: continuous?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3641081-20FE-8944-B88B-BD586D9306DE}"/>
              </a:ext>
            </a:extLst>
          </p:cNvPr>
          <p:cNvSpPr txBox="1"/>
          <p:nvPr/>
        </p:nvSpPr>
        <p:spPr>
          <a:xfrm>
            <a:off x="5125503" y="4978576"/>
            <a:ext cx="359664" cy="5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No</a:t>
            </a:r>
          </a:p>
        </p:txBody>
      </p: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9E2F1E4D-C566-D24D-9A50-0047FB2D78AD}"/>
              </a:ext>
            </a:extLst>
          </p:cNvPr>
          <p:cNvSpPr/>
          <p:nvPr/>
        </p:nvSpPr>
        <p:spPr>
          <a:xfrm>
            <a:off x="7735834" y="5094649"/>
            <a:ext cx="1603892" cy="48288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 cmpd="sng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Linear regression</a:t>
            </a:r>
            <a:endParaRPr lang="en-US" sz="998" b="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FA2D09F-944B-074A-B8C6-D0BB7B3E08F1}"/>
              </a:ext>
            </a:extLst>
          </p:cNvPr>
          <p:cNvCxnSpPr>
            <a:cxnSpLocks/>
            <a:stCxn id="186" idx="3"/>
            <a:endCxn id="202" idx="1"/>
          </p:cNvCxnSpPr>
          <p:nvPr/>
        </p:nvCxnSpPr>
        <p:spPr>
          <a:xfrm>
            <a:off x="5485166" y="3348818"/>
            <a:ext cx="758352" cy="9210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192E986B-6414-FB4D-9FCF-F4695A556759}"/>
              </a:ext>
            </a:extLst>
          </p:cNvPr>
          <p:cNvSpPr txBox="1"/>
          <p:nvPr/>
        </p:nvSpPr>
        <p:spPr>
          <a:xfrm>
            <a:off x="6949998" y="5067983"/>
            <a:ext cx="383304" cy="5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74D15448-611E-4D4F-9E60-92CA30173908}"/>
              </a:ext>
            </a:extLst>
          </p:cNvPr>
          <p:cNvCxnSpPr>
            <a:cxnSpLocks/>
            <a:stCxn id="180" idx="2"/>
            <a:endCxn id="242" idx="1"/>
          </p:cNvCxnSpPr>
          <p:nvPr/>
        </p:nvCxnSpPr>
        <p:spPr>
          <a:xfrm rot="16200000" flipH="1">
            <a:off x="5193094" y="4922942"/>
            <a:ext cx="367312" cy="463523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B9D2CB32-6880-424F-B9AB-C420E0094580}"/>
              </a:ext>
            </a:extLst>
          </p:cNvPr>
          <p:cNvSpPr txBox="1"/>
          <p:nvPr/>
        </p:nvSpPr>
        <p:spPr>
          <a:xfrm rot="16200000">
            <a:off x="5287080" y="823826"/>
            <a:ext cx="2274617" cy="6269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360959"/>
            <a:r>
              <a:rPr lang="en-US" sz="1737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Numerical response </a:t>
            </a:r>
          </a:p>
          <a:p>
            <a:pPr algn="ctr" defTabSz="360959"/>
            <a:r>
              <a:rPr lang="en-US" sz="1737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&amp; categorical predictor</a:t>
            </a:r>
            <a:endParaRPr lang="en-US" sz="142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CB9B767-B379-7E45-AFC8-A06B4CF160C5}"/>
              </a:ext>
            </a:extLst>
          </p:cNvPr>
          <p:cNvSpPr txBox="1"/>
          <p:nvPr/>
        </p:nvSpPr>
        <p:spPr>
          <a:xfrm rot="16200000">
            <a:off x="726125" y="640839"/>
            <a:ext cx="1788771" cy="6269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360959"/>
            <a:r>
              <a:rPr lang="en-US" sz="1737" b="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Categorical response</a:t>
            </a:r>
            <a:endParaRPr lang="en-US" sz="1421" dirty="0">
              <a:solidFill>
                <a:prstClr val="white">
                  <a:lumMod val="65000"/>
                </a:prstClr>
              </a:solidFill>
              <a:latin typeface="Calibri" panose="020F0502020204030204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87C5252-4C92-1B47-BBB9-5967A9787CDF}"/>
              </a:ext>
            </a:extLst>
          </p:cNvPr>
          <p:cNvSpPr txBox="1"/>
          <p:nvPr/>
        </p:nvSpPr>
        <p:spPr>
          <a:xfrm rot="16200000">
            <a:off x="-128540" y="4516043"/>
            <a:ext cx="3573715" cy="62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959"/>
            <a:r>
              <a:rPr lang="en-US" sz="1737" b="1" dirty="0">
                <a:solidFill>
                  <a:prstClr val="white"/>
                </a:solidFill>
                <a:latin typeface="Calibri" panose="020F0502020204030204"/>
              </a:rPr>
              <a:t>Numerical response &amp; numerical predictor</a:t>
            </a:r>
            <a:endParaRPr lang="en-US" sz="142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9AAAAF11-F88A-0848-A92D-9AC76B0D2EBC}"/>
              </a:ext>
            </a:extLst>
          </p:cNvPr>
          <p:cNvCxnSpPr>
            <a:cxnSpLocks/>
            <a:stCxn id="180" idx="3"/>
            <a:endCxn id="166" idx="1"/>
          </p:cNvCxnSpPr>
          <p:nvPr/>
        </p:nvCxnSpPr>
        <p:spPr>
          <a:xfrm flipV="1">
            <a:off x="6390236" y="4695900"/>
            <a:ext cx="1760473" cy="47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7E1B7FEE-AB16-B84E-8D03-DB7FFE596491}"/>
              </a:ext>
            </a:extLst>
          </p:cNvPr>
          <p:cNvCxnSpPr>
            <a:cxnSpLocks/>
            <a:stCxn id="242" idx="3"/>
            <a:endCxn id="251" idx="1"/>
          </p:cNvCxnSpPr>
          <p:nvPr/>
        </p:nvCxnSpPr>
        <p:spPr>
          <a:xfrm flipV="1">
            <a:off x="6938199" y="5336091"/>
            <a:ext cx="797634" cy="226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Elbow Connector 489">
            <a:extLst>
              <a:ext uri="{FF2B5EF4-FFF2-40B4-BE49-F238E27FC236}">
                <a16:creationId xmlns:a16="http://schemas.microsoft.com/office/drawing/2014/main" id="{9CCE406D-44F9-894F-8E25-8EBBBB8E0DEE}"/>
              </a:ext>
            </a:extLst>
          </p:cNvPr>
          <p:cNvCxnSpPr>
            <a:cxnSpLocks/>
            <a:stCxn id="95" idx="2"/>
            <a:endCxn id="158" idx="0"/>
          </p:cNvCxnSpPr>
          <p:nvPr/>
        </p:nvCxnSpPr>
        <p:spPr>
          <a:xfrm rot="5400000">
            <a:off x="2672848" y="3165590"/>
            <a:ext cx="456072" cy="693119"/>
          </a:xfrm>
          <a:prstGeom prst="bentConnector3">
            <a:avLst>
              <a:gd name="adj1" fmla="val 50000"/>
            </a:avLst>
          </a:prstGeom>
          <a:ln w="38100">
            <a:headEnd w="med" len="med"/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86D8E8F1-DC6E-1746-89CD-BE217FD32055}"/>
              </a:ext>
            </a:extLst>
          </p:cNvPr>
          <p:cNvGrpSpPr/>
          <p:nvPr/>
        </p:nvGrpSpPr>
        <p:grpSpPr>
          <a:xfrm>
            <a:off x="9542884" y="4230463"/>
            <a:ext cx="1331952" cy="1468179"/>
            <a:chOff x="10489720" y="5014031"/>
            <a:chExt cx="1687139" cy="1859694"/>
          </a:xfrm>
        </p:grpSpPr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65E4257-5872-0E43-88FF-A53FEF06FAAC}"/>
                </a:ext>
              </a:extLst>
            </p:cNvPr>
            <p:cNvSpPr/>
            <p:nvPr/>
          </p:nvSpPr>
          <p:spPr>
            <a:xfrm>
              <a:off x="10489720" y="5014031"/>
              <a:ext cx="1654529" cy="1859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360959"/>
              <a:r>
                <a:rPr lang="en-US" sz="1421" b="1" dirty="0">
                  <a:solidFill>
                    <a:sysClr val="windowText" lastClr="000000"/>
                  </a:solidFill>
                  <a:latin typeface="Calibri" panose="020F0502020204030204"/>
                </a:rPr>
                <a:t>Key</a:t>
              </a: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5F52C1FE-8A44-C542-8EAD-EB98EED30DC9}"/>
                </a:ext>
              </a:extLst>
            </p:cNvPr>
            <p:cNvSpPr/>
            <p:nvPr/>
          </p:nvSpPr>
          <p:spPr>
            <a:xfrm>
              <a:off x="10677126" y="5389576"/>
              <a:ext cx="380146" cy="387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0959"/>
              <a:endParaRPr lang="en-US" sz="142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4560D6F1-2A85-FF48-86C9-8C102D0E7AA0}"/>
                </a:ext>
              </a:extLst>
            </p:cNvPr>
            <p:cNvSpPr/>
            <p:nvPr/>
          </p:nvSpPr>
          <p:spPr>
            <a:xfrm>
              <a:off x="10677126" y="5888916"/>
              <a:ext cx="380146" cy="3870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0959"/>
              <a:endParaRPr lang="en-US" sz="142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42A8DCCB-FBB2-B243-A902-6821E59EADFB}"/>
                </a:ext>
              </a:extLst>
            </p:cNvPr>
            <p:cNvSpPr/>
            <p:nvPr/>
          </p:nvSpPr>
          <p:spPr>
            <a:xfrm>
              <a:off x="10677126" y="6383743"/>
              <a:ext cx="380146" cy="3870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60959"/>
              <a:endParaRPr lang="en-US" sz="1421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FC96D1D8-F3D3-9846-B15B-1F098426BCCE}"/>
                </a:ext>
              </a:extLst>
            </p:cNvPr>
            <p:cNvSpPr txBox="1"/>
            <p:nvPr/>
          </p:nvSpPr>
          <p:spPr>
            <a:xfrm>
              <a:off x="11045481" y="5398423"/>
              <a:ext cx="1131378" cy="393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60959"/>
              <a:r>
                <a:rPr lang="en-US" sz="1421" dirty="0">
                  <a:solidFill>
                    <a:prstClr val="black"/>
                  </a:solidFill>
                  <a:latin typeface="Calibri" panose="020F0502020204030204"/>
                </a:rPr>
                <a:t>Response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92F01A6F-6C70-DC46-83B1-1264673502C2}"/>
                </a:ext>
              </a:extLst>
            </p:cNvPr>
            <p:cNvSpPr txBox="1"/>
            <p:nvPr/>
          </p:nvSpPr>
          <p:spPr>
            <a:xfrm>
              <a:off x="11072656" y="5897763"/>
              <a:ext cx="1097673" cy="393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60959"/>
              <a:r>
                <a:rPr lang="en-US" sz="1421" dirty="0">
                  <a:solidFill>
                    <a:prstClr val="black"/>
                  </a:solidFill>
                  <a:latin typeface="Calibri" panose="020F0502020204030204"/>
                </a:rPr>
                <a:t>Predictor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395BE2C3-25B9-6247-A67C-8563EE0930A6}"/>
                </a:ext>
              </a:extLst>
            </p:cNvPr>
            <p:cNvSpPr txBox="1"/>
            <p:nvPr/>
          </p:nvSpPr>
          <p:spPr>
            <a:xfrm>
              <a:off x="11072656" y="6392590"/>
              <a:ext cx="985103" cy="393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60959"/>
              <a:r>
                <a:rPr lang="en-US" sz="1421" dirty="0">
                  <a:solidFill>
                    <a:prstClr val="black"/>
                  </a:solidFill>
                  <a:latin typeface="Calibri" panose="020F0502020204030204"/>
                </a:rPr>
                <a:t>Analysis</a:t>
              </a:r>
            </a:p>
          </p:txBody>
        </p:sp>
      </p:grpSp>
      <p:sp>
        <p:nvSpPr>
          <p:cNvPr id="516" name="Rounded Rectangle 515">
            <a:extLst>
              <a:ext uri="{FF2B5EF4-FFF2-40B4-BE49-F238E27FC236}">
                <a16:creationId xmlns:a16="http://schemas.microsoft.com/office/drawing/2014/main" id="{80B24954-1617-2246-B26A-E0ACFA9C5EA7}"/>
              </a:ext>
            </a:extLst>
          </p:cNvPr>
          <p:cNvSpPr/>
          <p:nvPr/>
        </p:nvSpPr>
        <p:spPr>
          <a:xfrm>
            <a:off x="2831064" y="5806624"/>
            <a:ext cx="3615421" cy="826014"/>
          </a:xfrm>
          <a:prstGeom prst="roundRect">
            <a:avLst/>
          </a:prstGeom>
          <a:solidFill>
            <a:schemeClr val="bg2"/>
          </a:solidFill>
          <a:ln w="28575" cmpd="sng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schemeClr val="accent3"/>
                </a:solidFill>
                <a:latin typeface="Calibri" panose="020F0502020204030204"/>
              </a:rPr>
              <a:t>Linear, linearizable (e.g., log or power-law), or sigmoidal relationship between response and main predictor ?</a:t>
            </a:r>
            <a:endParaRPr lang="en-US" sz="998" b="1" dirty="0">
              <a:solidFill>
                <a:schemeClr val="accent3"/>
              </a:solidFill>
              <a:latin typeface="Calibri" panose="020F0502020204030204"/>
            </a:endParaRPr>
          </a:p>
        </p:txBody>
      </p:sp>
      <p:cxnSp>
        <p:nvCxnSpPr>
          <p:cNvPr id="540" name="Elbow Connector 539">
            <a:extLst>
              <a:ext uri="{FF2B5EF4-FFF2-40B4-BE49-F238E27FC236}">
                <a16:creationId xmlns:a16="http://schemas.microsoft.com/office/drawing/2014/main" id="{02C8EAEE-7D5B-0A47-BCB8-673AB8E793EC}"/>
              </a:ext>
            </a:extLst>
          </p:cNvPr>
          <p:cNvCxnSpPr>
            <a:cxnSpLocks/>
            <a:stCxn id="516" idx="0"/>
            <a:endCxn id="180" idx="1"/>
          </p:cNvCxnSpPr>
          <p:nvPr/>
        </p:nvCxnSpPr>
        <p:spPr>
          <a:xfrm rot="16200000" flipV="1">
            <a:off x="3716283" y="4884132"/>
            <a:ext cx="1105950" cy="739033"/>
          </a:xfrm>
          <a:prstGeom prst="bentConnector4">
            <a:avLst>
              <a:gd name="adj1" fmla="val 29262"/>
              <a:gd name="adj2" fmla="val 170282"/>
            </a:avLst>
          </a:prstGeom>
          <a:ln w="38100">
            <a:solidFill>
              <a:schemeClr val="bg2">
                <a:lumMod val="50000"/>
              </a:schemeClr>
            </a:solidFill>
            <a:headEnd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904FF7DD-94E2-D045-AAD6-14BF68ADAA0B}"/>
              </a:ext>
            </a:extLst>
          </p:cNvPr>
          <p:cNvSpPr txBox="1"/>
          <p:nvPr/>
        </p:nvSpPr>
        <p:spPr>
          <a:xfrm>
            <a:off x="4231765" y="5490576"/>
            <a:ext cx="383304" cy="5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Yes</a:t>
            </a:r>
          </a:p>
        </p:txBody>
      </p:sp>
      <p:sp>
        <p:nvSpPr>
          <p:cNvPr id="547" name="Rounded Rectangle 546">
            <a:extLst>
              <a:ext uri="{FF2B5EF4-FFF2-40B4-BE49-F238E27FC236}">
                <a16:creationId xmlns:a16="http://schemas.microsoft.com/office/drawing/2014/main" id="{A636D6C4-9B89-594F-B677-29795ED0170A}"/>
              </a:ext>
            </a:extLst>
          </p:cNvPr>
          <p:cNvSpPr/>
          <p:nvPr/>
        </p:nvSpPr>
        <p:spPr>
          <a:xfrm>
            <a:off x="7822691" y="5936694"/>
            <a:ext cx="1513771" cy="571069"/>
          </a:xfrm>
          <a:prstGeom prst="roundRect">
            <a:avLst/>
          </a:prstGeom>
          <a:solidFill>
            <a:schemeClr val="bg2"/>
          </a:solidFill>
          <a:ln w="28575" cmpd="sng">
            <a:solidFill>
              <a:schemeClr val="bg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0959"/>
            <a:r>
              <a:rPr lang="en-US" sz="1563" b="1" dirty="0">
                <a:solidFill>
                  <a:schemeClr val="bg2">
                    <a:lumMod val="75000"/>
                  </a:schemeClr>
                </a:solidFill>
                <a:latin typeface="Calibri" panose="020F0502020204030204"/>
              </a:rPr>
              <a:t>Generalized additive model</a:t>
            </a:r>
            <a:endParaRPr lang="en-US" sz="998" b="1" dirty="0">
              <a:solidFill>
                <a:schemeClr val="bg2">
                  <a:lumMod val="7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5A945C96-0CCA-F54C-8BC6-D6C7C28AFCF8}"/>
              </a:ext>
            </a:extLst>
          </p:cNvPr>
          <p:cNvCxnSpPr>
            <a:cxnSpLocks/>
            <a:stCxn id="516" idx="3"/>
            <a:endCxn id="547" idx="1"/>
          </p:cNvCxnSpPr>
          <p:nvPr/>
        </p:nvCxnSpPr>
        <p:spPr>
          <a:xfrm>
            <a:off x="6446485" y="6219631"/>
            <a:ext cx="1376207" cy="2598"/>
          </a:xfrm>
          <a:prstGeom prst="straightConnector1">
            <a:avLst/>
          </a:prstGeom>
          <a:ln w="38100">
            <a:solidFill>
              <a:schemeClr val="accent3"/>
            </a:solidFill>
            <a:headEnd w="med" len="med"/>
            <a:tailEnd type="stealth" w="lg" len="lg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8" name="TextBox 577">
            <a:extLst>
              <a:ext uri="{FF2B5EF4-FFF2-40B4-BE49-F238E27FC236}">
                <a16:creationId xmlns:a16="http://schemas.microsoft.com/office/drawing/2014/main" id="{F83E5F8B-43B0-F847-8F8F-929196E4CDBB}"/>
              </a:ext>
            </a:extLst>
          </p:cNvPr>
          <p:cNvSpPr txBox="1"/>
          <p:nvPr/>
        </p:nvSpPr>
        <p:spPr>
          <a:xfrm>
            <a:off x="6446484" y="6215533"/>
            <a:ext cx="359664" cy="5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959"/>
            <a:r>
              <a:rPr lang="en-US" sz="1421" dirty="0">
                <a:solidFill>
                  <a:prstClr val="black"/>
                </a:solidFill>
                <a:latin typeface="Calibri" panose="020F0502020204030204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41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A264-91CA-4EB8-AA0C-D6AA660F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a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BB4A-EA8D-420D-BFB6-DC9667CB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5723" cy="4351338"/>
          </a:xfrm>
        </p:spPr>
        <p:txBody>
          <a:bodyPr/>
          <a:lstStyle/>
          <a:p>
            <a:r>
              <a:rPr lang="en-US" dirty="0"/>
              <a:t>The true relationship is linear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Georgia" panose="02040502050405020303" pitchFamily="18" charset="0"/>
              </a:rPr>
              <a:t>Each group sample is drawn from a normally distributed population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Domine"/>
              </a:rPr>
              <a:t>Errors are normally distributed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Domine"/>
              </a:rPr>
              <a:t>Homoscedasticity of errors (or, equal variance around the line).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Domine"/>
              </a:rPr>
              <a:t>Independence of the observations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SSUME - Dr Evil meme | Meme Generator">
            <a:extLst>
              <a:ext uri="{FF2B5EF4-FFF2-40B4-BE49-F238E27FC236}">
                <a16:creationId xmlns:a16="http://schemas.microsoft.com/office/drawing/2014/main" id="{3F7E43BF-E77B-4557-AD1C-0BC1A809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12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47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A264-91CA-4EB8-AA0C-D6AA660F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Delta Smelt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BB4A-EA8D-420D-BFB6-DC9667CB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5723" cy="4351338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Domine"/>
              </a:rPr>
              <a:t>No one can catch me</a:t>
            </a:r>
          </a:p>
          <a:p>
            <a:r>
              <a:rPr lang="en-US" dirty="0">
                <a:solidFill>
                  <a:srgbClr val="333333"/>
                </a:solidFill>
                <a:latin typeface="Domine"/>
              </a:rPr>
              <a:t>I like schooling</a:t>
            </a:r>
          </a:p>
          <a:p>
            <a:r>
              <a:rPr lang="en-US" dirty="0" err="1">
                <a:solidFill>
                  <a:srgbClr val="333333"/>
                </a:solidFill>
                <a:latin typeface="Domine"/>
              </a:rPr>
              <a:t>Wakasagi</a:t>
            </a:r>
            <a:r>
              <a:rPr lang="en-US" dirty="0">
                <a:solidFill>
                  <a:srgbClr val="333333"/>
                </a:solidFill>
                <a:latin typeface="Domine"/>
              </a:rPr>
              <a:t> are actually Delta Smelt in disguise</a:t>
            </a:r>
          </a:p>
          <a:p>
            <a:r>
              <a:rPr lang="en-US" dirty="0">
                <a:solidFill>
                  <a:srgbClr val="333333"/>
                </a:solidFill>
                <a:latin typeface="Domine"/>
              </a:rPr>
              <a:t>Normality is for </a:t>
            </a:r>
            <a:r>
              <a:rPr lang="en-US" dirty="0" err="1">
                <a:solidFill>
                  <a:srgbClr val="333333"/>
                </a:solidFill>
                <a:latin typeface="Domine"/>
              </a:rPr>
              <a:t>loosers</a:t>
            </a:r>
            <a:endParaRPr lang="en-US" dirty="0">
              <a:solidFill>
                <a:srgbClr val="333333"/>
              </a:solidFill>
              <a:latin typeface="Domine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Domin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F092-8392-4FD5-925B-AE903758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I run a linear model on smelt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25CF-99CC-47EF-9747-9F27C66E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303" y="1452269"/>
            <a:ext cx="4147245" cy="4444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C2498-92CC-403E-8340-D0BED46C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68" y="1934617"/>
            <a:ext cx="4800148" cy="4384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6A907F-9199-417F-93E5-BDE0D78D6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133" b="36551"/>
          <a:stretch/>
        </p:blipFill>
        <p:spPr>
          <a:xfrm>
            <a:off x="1043978" y="1896768"/>
            <a:ext cx="4800147" cy="43513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886D55-5DC9-469A-9DD8-ACBCAECADA6D}"/>
              </a:ext>
            </a:extLst>
          </p:cNvPr>
          <p:cNvSpPr txBox="1">
            <a:spLocks/>
          </p:cNvSpPr>
          <p:nvPr/>
        </p:nvSpPr>
        <p:spPr>
          <a:xfrm>
            <a:off x="6645393" y="1430182"/>
            <a:ext cx="4147245" cy="444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Smelt catch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4264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F092-8392-4FD5-925B-AE903758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I run a linear model on smelt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A25CF-99CC-47EF-9747-9F27C66E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303" y="1452269"/>
            <a:ext cx="4147245" cy="4444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A907F-9199-417F-93E5-BDE0D78D6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33" b="36551"/>
          <a:stretch/>
        </p:blipFill>
        <p:spPr>
          <a:xfrm>
            <a:off x="1043978" y="1896768"/>
            <a:ext cx="4800147" cy="43513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886D55-5DC9-469A-9DD8-ACBCAECADA6D}"/>
              </a:ext>
            </a:extLst>
          </p:cNvPr>
          <p:cNvSpPr txBox="1">
            <a:spLocks/>
          </p:cNvSpPr>
          <p:nvPr/>
        </p:nvSpPr>
        <p:spPr>
          <a:xfrm>
            <a:off x="6645393" y="1430182"/>
            <a:ext cx="4887846" cy="713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Log-transformed Smelt catch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3CD9E-2045-4702-91DD-19E4547E7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909" b="34050"/>
          <a:stretch/>
        </p:blipFill>
        <p:spPr>
          <a:xfrm>
            <a:off x="6096000" y="1970036"/>
            <a:ext cx="4967296" cy="4522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E79CC5-B4ED-411E-A497-B807432F4037}"/>
              </a:ext>
            </a:extLst>
          </p:cNvPr>
          <p:cNvSpPr txBox="1"/>
          <p:nvPr/>
        </p:nvSpPr>
        <p:spPr>
          <a:xfrm>
            <a:off x="8579648" y="3059668"/>
            <a:ext cx="2025445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 MANY ZEROS</a:t>
            </a:r>
          </a:p>
        </p:txBody>
      </p:sp>
    </p:spTree>
    <p:extLst>
      <p:ext uri="{BB962C8B-B14F-4D97-AF65-F5344CB8AC3E}">
        <p14:creationId xmlns:p14="http://schemas.microsoft.com/office/powerpoint/2010/main" val="266680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C5E0-8CFE-4419-8682-5ACB2B4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we do about zeros? </a:t>
            </a:r>
            <a:br>
              <a:rPr lang="en-US" dirty="0"/>
            </a:br>
            <a:r>
              <a:rPr lang="en-US" sz="3600" dirty="0"/>
              <a:t>Types of zeros: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B52F-0300-4093-987C-D93F86E5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9039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Structural zeros.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4AE22-4B27-4279-98AE-F881F862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065" y="1206757"/>
            <a:ext cx="5459337" cy="4970206"/>
          </a:xfrm>
          <a:prstGeom prst="rect">
            <a:avLst/>
          </a:prstGeom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D25BF32D-0AB4-47AF-A8F4-3A5F2228BAF3}"/>
              </a:ext>
            </a:extLst>
          </p:cNvPr>
          <p:cNvSpPr/>
          <p:nvPr/>
        </p:nvSpPr>
        <p:spPr>
          <a:xfrm>
            <a:off x="9452600" y="3883741"/>
            <a:ext cx="1465007" cy="132556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 descr="Image result for delta smelt">
            <a:extLst>
              <a:ext uri="{FF2B5EF4-FFF2-40B4-BE49-F238E27FC236}">
                <a16:creationId xmlns:a16="http://schemas.microsoft.com/office/drawing/2014/main" id="{9AB483D6-39FB-4274-AF92-B815ECA30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9059650" y="2005877"/>
            <a:ext cx="1262670" cy="4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elta smelt">
            <a:extLst>
              <a:ext uri="{FF2B5EF4-FFF2-40B4-BE49-F238E27FC236}">
                <a16:creationId xmlns:a16="http://schemas.microsoft.com/office/drawing/2014/main" id="{8864CD56-74FF-4D7C-B4B0-87E65BB36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7343921" y="3429000"/>
            <a:ext cx="1262670" cy="43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9BC94ACE-962E-4FD7-9047-BBDCD5993E0B}"/>
              </a:ext>
            </a:extLst>
          </p:cNvPr>
          <p:cNvSpPr/>
          <p:nvPr/>
        </p:nvSpPr>
        <p:spPr>
          <a:xfrm>
            <a:off x="5442814" y="3429000"/>
            <a:ext cx="1465007" cy="132556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6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C5E0-8CFE-4419-8682-5ACB2B4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 we do about zeros? </a:t>
            </a:r>
            <a:br>
              <a:rPr lang="en-US" dirty="0"/>
            </a:br>
            <a:r>
              <a:rPr lang="en-US" sz="3600" dirty="0"/>
              <a:t>Types of zeros: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B52F-0300-4093-987C-D93F86E5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Structural zeros. </a:t>
            </a:r>
          </a:p>
          <a:p>
            <a:pPr marL="514350" indent="-514350">
              <a:buAutoNum type="arabicPeriod"/>
            </a:pPr>
            <a:r>
              <a:rPr lang="en-US" dirty="0"/>
              <a:t> Design/sampling error.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03B13-A80E-4E75-93F4-A4657D4A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29" y="1431867"/>
            <a:ext cx="5266063" cy="3679634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1433118-65CA-4D30-9E47-7AB55619B782}"/>
              </a:ext>
            </a:extLst>
          </p:cNvPr>
          <p:cNvSpPr/>
          <p:nvPr/>
        </p:nvSpPr>
        <p:spPr>
          <a:xfrm>
            <a:off x="7865807" y="1573161"/>
            <a:ext cx="1710813" cy="904568"/>
          </a:xfrm>
          <a:prstGeom prst="wedgeEllipseCallout">
            <a:avLst>
              <a:gd name="adj1" fmla="val -32764"/>
              <a:gd name="adj2" fmla="val 166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escaping!</a:t>
            </a:r>
          </a:p>
        </p:txBody>
      </p:sp>
    </p:spTree>
    <p:extLst>
      <p:ext uri="{BB962C8B-B14F-4D97-AF65-F5344CB8AC3E}">
        <p14:creationId xmlns:p14="http://schemas.microsoft.com/office/powerpoint/2010/main" val="25679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1118</Words>
  <Application>Microsoft Office PowerPoint</Application>
  <PresentationFormat>Widescreen</PresentationFormat>
  <Paragraphs>207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Domine</vt:lpstr>
      <vt:lpstr>Georgia</vt:lpstr>
      <vt:lpstr>Office Theme</vt:lpstr>
      <vt:lpstr>1_Office Theme</vt:lpstr>
      <vt:lpstr> Regression in R Messy count data</vt:lpstr>
      <vt:lpstr>PowerPoint Presentation</vt:lpstr>
      <vt:lpstr>PowerPoint Presentation</vt:lpstr>
      <vt:lpstr>Assumptions of a linear model</vt:lpstr>
      <vt:lpstr>Assumptions of Delta Smelt</vt:lpstr>
      <vt:lpstr>So how do I run a linear model on smelt data?</vt:lpstr>
      <vt:lpstr>So how do I run a linear model on smelt data?</vt:lpstr>
      <vt:lpstr>So what do we do about zeros?  Types of zeros:</vt:lpstr>
      <vt:lpstr>So what do we do about zeros?  Types of zeros:</vt:lpstr>
      <vt:lpstr>So what do we do about zeros?  Types of zeros:</vt:lpstr>
      <vt:lpstr>So what do we do about zeros?  Types of zeros:</vt:lpstr>
      <vt:lpstr>Hurdle (two-part) model</vt:lpstr>
      <vt:lpstr>Zero-inflated (mixture)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Messy count data</dc:title>
  <dc:creator>Hartman, Rosemary@DWR</dc:creator>
  <cp:lastModifiedBy>Hartman, Rosemary@DWR</cp:lastModifiedBy>
  <cp:revision>2</cp:revision>
  <dcterms:created xsi:type="dcterms:W3CDTF">2019-08-06T18:05:25Z</dcterms:created>
  <dcterms:modified xsi:type="dcterms:W3CDTF">2022-02-10T17:08:22Z</dcterms:modified>
</cp:coreProperties>
</file>