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7D3DDF-B471-4F5C-9B66-CD39A3979679}" v="1" dt="2020-02-04T15:36:43.1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93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tman, Rosemary@DWR" userId="984f44d5-4180-46ad-9b77-e367b17d9727" providerId="ADAL" clId="{7C7D3DDF-B471-4F5C-9B66-CD39A3979679}"/>
    <pc:docChg chg="modSld modMainMaster">
      <pc:chgData name="Hartman, Rosemary@DWR" userId="984f44d5-4180-46ad-9b77-e367b17d9727" providerId="ADAL" clId="{7C7D3DDF-B471-4F5C-9B66-CD39A3979679}" dt="2020-02-04T15:36:43.199" v="1"/>
      <pc:docMkLst>
        <pc:docMk/>
      </pc:docMkLst>
      <pc:sldChg chg="modSp">
        <pc:chgData name="Hartman, Rosemary@DWR" userId="984f44d5-4180-46ad-9b77-e367b17d9727" providerId="ADAL" clId="{7C7D3DDF-B471-4F5C-9B66-CD39A3979679}" dt="2020-02-04T15:36:43.199" v="1"/>
        <pc:sldMkLst>
          <pc:docMk/>
          <pc:sldMk cId="3575028400" sldId="256"/>
        </pc:sldMkLst>
        <pc:spChg chg="mod">
          <ac:chgData name="Hartman, Rosemary@DWR" userId="984f44d5-4180-46ad-9b77-e367b17d9727" providerId="ADAL" clId="{7C7D3DDF-B471-4F5C-9B66-CD39A3979679}" dt="2020-02-04T15:36:43.199" v="1"/>
          <ac:spMkLst>
            <pc:docMk/>
            <pc:sldMk cId="3575028400" sldId="256"/>
            <ac:spMk id="23" creationId="{B3725357-170C-4D7F-B4C3-6F8CE40AC45E}"/>
          </ac:spMkLst>
        </pc:spChg>
        <pc:spChg chg="mod">
          <ac:chgData name="Hartman, Rosemary@DWR" userId="984f44d5-4180-46ad-9b77-e367b17d9727" providerId="ADAL" clId="{7C7D3DDF-B471-4F5C-9B66-CD39A3979679}" dt="2020-02-04T15:36:43.199" v="1"/>
          <ac:spMkLst>
            <pc:docMk/>
            <pc:sldMk cId="3575028400" sldId="256"/>
            <ac:spMk id="24" creationId="{DE427442-B9B5-4B0D-95E2-2EB0ED3E9D31}"/>
          </ac:spMkLst>
        </pc:spChg>
        <pc:spChg chg="mod">
          <ac:chgData name="Hartman, Rosemary@DWR" userId="984f44d5-4180-46ad-9b77-e367b17d9727" providerId="ADAL" clId="{7C7D3DDF-B471-4F5C-9B66-CD39A3979679}" dt="2020-02-04T15:36:43.199" v="1"/>
          <ac:spMkLst>
            <pc:docMk/>
            <pc:sldMk cId="3575028400" sldId="256"/>
            <ac:spMk id="25" creationId="{14FC18F6-0091-40E8-84E3-9DC3FDE7D03D}"/>
          </ac:spMkLst>
        </pc:spChg>
        <pc:spChg chg="mod">
          <ac:chgData name="Hartman, Rosemary@DWR" userId="984f44d5-4180-46ad-9b77-e367b17d9727" providerId="ADAL" clId="{7C7D3DDF-B471-4F5C-9B66-CD39A3979679}" dt="2020-02-04T15:36:43.199" v="1"/>
          <ac:spMkLst>
            <pc:docMk/>
            <pc:sldMk cId="3575028400" sldId="256"/>
            <ac:spMk id="26" creationId="{0F74D9F7-DB1E-4A6E-A7B2-E56D968239C0}"/>
          </ac:spMkLst>
        </pc:spChg>
        <pc:spChg chg="mod">
          <ac:chgData name="Hartman, Rosemary@DWR" userId="984f44d5-4180-46ad-9b77-e367b17d9727" providerId="ADAL" clId="{7C7D3DDF-B471-4F5C-9B66-CD39A3979679}" dt="2020-02-04T15:36:43.199" v="1"/>
          <ac:spMkLst>
            <pc:docMk/>
            <pc:sldMk cId="3575028400" sldId="256"/>
            <ac:spMk id="27" creationId="{C703C13A-FF40-456B-98CE-05B165E78F99}"/>
          </ac:spMkLst>
        </pc:spChg>
        <pc:spChg chg="mod">
          <ac:chgData name="Hartman, Rosemary@DWR" userId="984f44d5-4180-46ad-9b77-e367b17d9727" providerId="ADAL" clId="{7C7D3DDF-B471-4F5C-9B66-CD39A3979679}" dt="2020-02-04T15:36:43.199" v="1"/>
          <ac:spMkLst>
            <pc:docMk/>
            <pc:sldMk cId="3575028400" sldId="256"/>
            <ac:spMk id="28" creationId="{136109F4-856E-4643-8BA3-EE315EE8C7B6}"/>
          </ac:spMkLst>
        </pc:spChg>
        <pc:spChg chg="mod">
          <ac:chgData name="Hartman, Rosemary@DWR" userId="984f44d5-4180-46ad-9b77-e367b17d9727" providerId="ADAL" clId="{7C7D3DDF-B471-4F5C-9B66-CD39A3979679}" dt="2020-02-04T15:36:43.199" v="1"/>
          <ac:spMkLst>
            <pc:docMk/>
            <pc:sldMk cId="3575028400" sldId="256"/>
            <ac:spMk id="29" creationId="{E5411B79-0C09-42A4-8D51-F8CEF6F92CF4}"/>
          </ac:spMkLst>
        </pc:spChg>
        <pc:spChg chg="mod">
          <ac:chgData name="Hartman, Rosemary@DWR" userId="984f44d5-4180-46ad-9b77-e367b17d9727" providerId="ADAL" clId="{7C7D3DDF-B471-4F5C-9B66-CD39A3979679}" dt="2020-02-04T15:36:43.199" v="1"/>
          <ac:spMkLst>
            <pc:docMk/>
            <pc:sldMk cId="3575028400" sldId="256"/>
            <ac:spMk id="30" creationId="{9070F932-EB95-4885-936B-298E19E1598D}"/>
          </ac:spMkLst>
        </pc:spChg>
        <pc:spChg chg="mod">
          <ac:chgData name="Hartman, Rosemary@DWR" userId="984f44d5-4180-46ad-9b77-e367b17d9727" providerId="ADAL" clId="{7C7D3DDF-B471-4F5C-9B66-CD39A3979679}" dt="2020-02-04T15:36:43.199" v="1"/>
          <ac:spMkLst>
            <pc:docMk/>
            <pc:sldMk cId="3575028400" sldId="256"/>
            <ac:spMk id="31" creationId="{F27C9A2A-42A9-456A-B9C2-BECBB32CBBFA}"/>
          </ac:spMkLst>
        </pc:spChg>
        <pc:spChg chg="mod">
          <ac:chgData name="Hartman, Rosemary@DWR" userId="984f44d5-4180-46ad-9b77-e367b17d9727" providerId="ADAL" clId="{7C7D3DDF-B471-4F5C-9B66-CD39A3979679}" dt="2020-02-04T15:36:43.199" v="1"/>
          <ac:spMkLst>
            <pc:docMk/>
            <pc:sldMk cId="3575028400" sldId="256"/>
            <ac:spMk id="32" creationId="{85FACF6E-1A45-43D0-BFE1-67E0DAEC2B38}"/>
          </ac:spMkLst>
        </pc:spChg>
        <pc:spChg chg="mod">
          <ac:chgData name="Hartman, Rosemary@DWR" userId="984f44d5-4180-46ad-9b77-e367b17d9727" providerId="ADAL" clId="{7C7D3DDF-B471-4F5C-9B66-CD39A3979679}" dt="2020-02-04T15:36:43.199" v="1"/>
          <ac:spMkLst>
            <pc:docMk/>
            <pc:sldMk cId="3575028400" sldId="256"/>
            <ac:spMk id="33" creationId="{5C368F25-7817-4658-BD88-2201B53A1CF9}"/>
          </ac:spMkLst>
        </pc:spChg>
        <pc:spChg chg="mod">
          <ac:chgData name="Hartman, Rosemary@DWR" userId="984f44d5-4180-46ad-9b77-e367b17d9727" providerId="ADAL" clId="{7C7D3DDF-B471-4F5C-9B66-CD39A3979679}" dt="2020-02-04T15:36:43.199" v="1"/>
          <ac:spMkLst>
            <pc:docMk/>
            <pc:sldMk cId="3575028400" sldId="256"/>
            <ac:spMk id="34" creationId="{36697AC1-65E4-4F49-A25B-9E157D924BC5}"/>
          </ac:spMkLst>
        </pc:spChg>
        <pc:spChg chg="mod">
          <ac:chgData name="Hartman, Rosemary@DWR" userId="984f44d5-4180-46ad-9b77-e367b17d9727" providerId="ADAL" clId="{7C7D3DDF-B471-4F5C-9B66-CD39A3979679}" dt="2020-02-04T15:36:43.199" v="1"/>
          <ac:spMkLst>
            <pc:docMk/>
            <pc:sldMk cId="3575028400" sldId="256"/>
            <ac:spMk id="47" creationId="{7212E234-2EB8-4066-A3C0-D09C89CA6F82}"/>
          </ac:spMkLst>
        </pc:spChg>
        <pc:spChg chg="mod">
          <ac:chgData name="Hartman, Rosemary@DWR" userId="984f44d5-4180-46ad-9b77-e367b17d9727" providerId="ADAL" clId="{7C7D3DDF-B471-4F5C-9B66-CD39A3979679}" dt="2020-02-04T15:36:43.199" v="1"/>
          <ac:spMkLst>
            <pc:docMk/>
            <pc:sldMk cId="3575028400" sldId="256"/>
            <ac:spMk id="48" creationId="{164F2019-8261-4854-BB6D-6A4D04E8B633}"/>
          </ac:spMkLst>
        </pc:spChg>
        <pc:spChg chg="mod">
          <ac:chgData name="Hartman, Rosemary@DWR" userId="984f44d5-4180-46ad-9b77-e367b17d9727" providerId="ADAL" clId="{7C7D3DDF-B471-4F5C-9B66-CD39A3979679}" dt="2020-02-04T15:36:43.199" v="1"/>
          <ac:spMkLst>
            <pc:docMk/>
            <pc:sldMk cId="3575028400" sldId="256"/>
            <ac:spMk id="49" creationId="{85355813-1093-4171-8969-EC02BD2FF617}"/>
          </ac:spMkLst>
        </pc:spChg>
        <pc:spChg chg="mod">
          <ac:chgData name="Hartman, Rosemary@DWR" userId="984f44d5-4180-46ad-9b77-e367b17d9727" providerId="ADAL" clId="{7C7D3DDF-B471-4F5C-9B66-CD39A3979679}" dt="2020-02-04T15:36:43.199" v="1"/>
          <ac:spMkLst>
            <pc:docMk/>
            <pc:sldMk cId="3575028400" sldId="256"/>
            <ac:spMk id="51" creationId="{5CEBA58B-9CBC-4448-B908-9A73312B1984}"/>
          </ac:spMkLst>
        </pc:spChg>
        <pc:spChg chg="mod">
          <ac:chgData name="Hartman, Rosemary@DWR" userId="984f44d5-4180-46ad-9b77-e367b17d9727" providerId="ADAL" clId="{7C7D3DDF-B471-4F5C-9B66-CD39A3979679}" dt="2020-02-04T15:36:43.199" v="1"/>
          <ac:spMkLst>
            <pc:docMk/>
            <pc:sldMk cId="3575028400" sldId="256"/>
            <ac:spMk id="52" creationId="{C0AF821E-B0A4-4E20-9C2A-B72F9DDA3A69}"/>
          </ac:spMkLst>
        </pc:spChg>
        <pc:spChg chg="mod">
          <ac:chgData name="Hartman, Rosemary@DWR" userId="984f44d5-4180-46ad-9b77-e367b17d9727" providerId="ADAL" clId="{7C7D3DDF-B471-4F5C-9B66-CD39A3979679}" dt="2020-02-04T15:36:43.199" v="1"/>
          <ac:spMkLst>
            <pc:docMk/>
            <pc:sldMk cId="3575028400" sldId="256"/>
            <ac:spMk id="53" creationId="{92336187-011C-4544-AF3F-1A5677417954}"/>
          </ac:spMkLst>
        </pc:spChg>
        <pc:spChg chg="mod">
          <ac:chgData name="Hartman, Rosemary@DWR" userId="984f44d5-4180-46ad-9b77-e367b17d9727" providerId="ADAL" clId="{7C7D3DDF-B471-4F5C-9B66-CD39A3979679}" dt="2020-02-04T15:36:43.199" v="1"/>
          <ac:spMkLst>
            <pc:docMk/>
            <pc:sldMk cId="3575028400" sldId="256"/>
            <ac:spMk id="54" creationId="{1C447F9E-B754-44AB-B88B-C1FBC8D7CBC1}"/>
          </ac:spMkLst>
        </pc:spChg>
        <pc:spChg chg="mod">
          <ac:chgData name="Hartman, Rosemary@DWR" userId="984f44d5-4180-46ad-9b77-e367b17d9727" providerId="ADAL" clId="{7C7D3DDF-B471-4F5C-9B66-CD39A3979679}" dt="2020-02-04T15:36:43.199" v="1"/>
          <ac:spMkLst>
            <pc:docMk/>
            <pc:sldMk cId="3575028400" sldId="256"/>
            <ac:spMk id="55" creationId="{4CBF4B42-7530-4934-A0E4-FB64C02E2F9A}"/>
          </ac:spMkLst>
        </pc:spChg>
        <pc:spChg chg="mod">
          <ac:chgData name="Hartman, Rosemary@DWR" userId="984f44d5-4180-46ad-9b77-e367b17d9727" providerId="ADAL" clId="{7C7D3DDF-B471-4F5C-9B66-CD39A3979679}" dt="2020-02-04T15:36:43.199" v="1"/>
          <ac:spMkLst>
            <pc:docMk/>
            <pc:sldMk cId="3575028400" sldId="256"/>
            <ac:spMk id="56" creationId="{81CA5E26-B3AE-4F60-B46C-6E001C603EB3}"/>
          </ac:spMkLst>
        </pc:spChg>
        <pc:spChg chg="mod">
          <ac:chgData name="Hartman, Rosemary@DWR" userId="984f44d5-4180-46ad-9b77-e367b17d9727" providerId="ADAL" clId="{7C7D3DDF-B471-4F5C-9B66-CD39A3979679}" dt="2020-02-04T15:36:43.199" v="1"/>
          <ac:spMkLst>
            <pc:docMk/>
            <pc:sldMk cId="3575028400" sldId="256"/>
            <ac:spMk id="57" creationId="{6869362C-20D3-4E0C-8B64-D93A27F967BC}"/>
          </ac:spMkLst>
        </pc:spChg>
        <pc:spChg chg="mod">
          <ac:chgData name="Hartman, Rosemary@DWR" userId="984f44d5-4180-46ad-9b77-e367b17d9727" providerId="ADAL" clId="{7C7D3DDF-B471-4F5C-9B66-CD39A3979679}" dt="2020-02-04T15:36:43.199" v="1"/>
          <ac:spMkLst>
            <pc:docMk/>
            <pc:sldMk cId="3575028400" sldId="256"/>
            <ac:spMk id="58" creationId="{AAED4777-2337-48FE-B84A-A35D5C2326CE}"/>
          </ac:spMkLst>
        </pc:spChg>
        <pc:spChg chg="mod">
          <ac:chgData name="Hartman, Rosemary@DWR" userId="984f44d5-4180-46ad-9b77-e367b17d9727" providerId="ADAL" clId="{7C7D3DDF-B471-4F5C-9B66-CD39A3979679}" dt="2020-02-04T15:36:43.199" v="1"/>
          <ac:spMkLst>
            <pc:docMk/>
            <pc:sldMk cId="3575028400" sldId="256"/>
            <ac:spMk id="59" creationId="{FA38D063-D938-4FA8-89F5-79F380A841AC}"/>
          </ac:spMkLst>
        </pc:spChg>
        <pc:spChg chg="mod">
          <ac:chgData name="Hartman, Rosemary@DWR" userId="984f44d5-4180-46ad-9b77-e367b17d9727" providerId="ADAL" clId="{7C7D3DDF-B471-4F5C-9B66-CD39A3979679}" dt="2020-02-04T15:36:43.199" v="1"/>
          <ac:spMkLst>
            <pc:docMk/>
            <pc:sldMk cId="3575028400" sldId="256"/>
            <ac:spMk id="60" creationId="{18AC3155-D137-42CC-B794-5EC199601DC7}"/>
          </ac:spMkLst>
        </pc:spChg>
        <pc:spChg chg="mod">
          <ac:chgData name="Hartman, Rosemary@DWR" userId="984f44d5-4180-46ad-9b77-e367b17d9727" providerId="ADAL" clId="{7C7D3DDF-B471-4F5C-9B66-CD39A3979679}" dt="2020-02-04T15:36:43.199" v="1"/>
          <ac:spMkLst>
            <pc:docMk/>
            <pc:sldMk cId="3575028400" sldId="256"/>
            <ac:spMk id="61" creationId="{00842FA1-CC9E-40E5-81F2-02DD87A8A0EA}"/>
          </ac:spMkLst>
        </pc:spChg>
        <pc:spChg chg="mod">
          <ac:chgData name="Hartman, Rosemary@DWR" userId="984f44d5-4180-46ad-9b77-e367b17d9727" providerId="ADAL" clId="{7C7D3DDF-B471-4F5C-9B66-CD39A3979679}" dt="2020-02-04T15:36:43.199" v="1"/>
          <ac:spMkLst>
            <pc:docMk/>
            <pc:sldMk cId="3575028400" sldId="256"/>
            <ac:spMk id="62" creationId="{58053C49-2001-4806-AFF0-BEB0AE7DBA4F}"/>
          </ac:spMkLst>
        </pc:spChg>
        <pc:spChg chg="mod">
          <ac:chgData name="Hartman, Rosemary@DWR" userId="984f44d5-4180-46ad-9b77-e367b17d9727" providerId="ADAL" clId="{7C7D3DDF-B471-4F5C-9B66-CD39A3979679}" dt="2020-02-04T15:36:43.199" v="1"/>
          <ac:spMkLst>
            <pc:docMk/>
            <pc:sldMk cId="3575028400" sldId="256"/>
            <ac:spMk id="63" creationId="{3D8165AE-A11B-4D0B-9D17-0C3DF6E1226C}"/>
          </ac:spMkLst>
        </pc:spChg>
      </pc:sldChg>
      <pc:sldMasterChg chg="modSp modSldLayout">
        <pc:chgData name="Hartman, Rosemary@DWR" userId="984f44d5-4180-46ad-9b77-e367b17d9727" providerId="ADAL" clId="{7C7D3DDF-B471-4F5C-9B66-CD39A3979679}" dt="2020-02-04T15:36:43.199" v="1"/>
        <pc:sldMasterMkLst>
          <pc:docMk/>
          <pc:sldMasterMk cId="4186107234" sldId="2147483648"/>
        </pc:sldMasterMkLst>
        <pc:spChg chg="mod">
          <ac:chgData name="Hartman, Rosemary@DWR" userId="984f44d5-4180-46ad-9b77-e367b17d9727" providerId="ADAL" clId="{7C7D3DDF-B471-4F5C-9B66-CD39A3979679}" dt="2020-02-04T15:36:43.199" v="1"/>
          <ac:spMkLst>
            <pc:docMk/>
            <pc:sldMasterMk cId="4186107234" sldId="2147483648"/>
            <ac:spMk id="2" creationId="{3DBEF678-7D2E-4403-BAE7-F1805EE237DD}"/>
          </ac:spMkLst>
        </pc:spChg>
        <pc:spChg chg="mod">
          <ac:chgData name="Hartman, Rosemary@DWR" userId="984f44d5-4180-46ad-9b77-e367b17d9727" providerId="ADAL" clId="{7C7D3DDF-B471-4F5C-9B66-CD39A3979679}" dt="2020-02-04T15:36:43.199" v="1"/>
          <ac:spMkLst>
            <pc:docMk/>
            <pc:sldMasterMk cId="4186107234" sldId="2147483648"/>
            <ac:spMk id="3" creationId="{1D8DD0DE-4309-46EB-AE7F-B1393A0A9B78}"/>
          </ac:spMkLst>
        </pc:spChg>
        <pc:spChg chg="mod">
          <ac:chgData name="Hartman, Rosemary@DWR" userId="984f44d5-4180-46ad-9b77-e367b17d9727" providerId="ADAL" clId="{7C7D3DDF-B471-4F5C-9B66-CD39A3979679}" dt="2020-02-04T15:36:43.199" v="1"/>
          <ac:spMkLst>
            <pc:docMk/>
            <pc:sldMasterMk cId="4186107234" sldId="2147483648"/>
            <ac:spMk id="4" creationId="{3AE58B12-F0CB-4524-A518-B90A72822878}"/>
          </ac:spMkLst>
        </pc:spChg>
        <pc:spChg chg="mod">
          <ac:chgData name="Hartman, Rosemary@DWR" userId="984f44d5-4180-46ad-9b77-e367b17d9727" providerId="ADAL" clId="{7C7D3DDF-B471-4F5C-9B66-CD39A3979679}" dt="2020-02-04T15:36:43.199" v="1"/>
          <ac:spMkLst>
            <pc:docMk/>
            <pc:sldMasterMk cId="4186107234" sldId="2147483648"/>
            <ac:spMk id="5" creationId="{70BEC453-4D93-4265-9F20-07B3834F41DA}"/>
          </ac:spMkLst>
        </pc:spChg>
        <pc:spChg chg="mod">
          <ac:chgData name="Hartman, Rosemary@DWR" userId="984f44d5-4180-46ad-9b77-e367b17d9727" providerId="ADAL" clId="{7C7D3DDF-B471-4F5C-9B66-CD39A3979679}" dt="2020-02-04T15:36:43.199" v="1"/>
          <ac:spMkLst>
            <pc:docMk/>
            <pc:sldMasterMk cId="4186107234" sldId="2147483648"/>
            <ac:spMk id="6" creationId="{A1AA173C-81D1-44C8-8591-C635ED477FF0}"/>
          </ac:spMkLst>
        </pc:spChg>
        <pc:sldLayoutChg chg="modSp">
          <pc:chgData name="Hartman, Rosemary@DWR" userId="984f44d5-4180-46ad-9b77-e367b17d9727" providerId="ADAL" clId="{7C7D3DDF-B471-4F5C-9B66-CD39A3979679}" dt="2020-02-04T15:36:43.199" v="1"/>
          <pc:sldLayoutMkLst>
            <pc:docMk/>
            <pc:sldMasterMk cId="4186107234" sldId="2147483648"/>
            <pc:sldLayoutMk cId="947338759" sldId="2147483649"/>
          </pc:sldLayoutMkLst>
          <pc:spChg chg="mod">
            <ac:chgData name="Hartman, Rosemary@DWR" userId="984f44d5-4180-46ad-9b77-e367b17d9727" providerId="ADAL" clId="{7C7D3DDF-B471-4F5C-9B66-CD39A3979679}" dt="2020-02-04T15:36:43.199" v="1"/>
            <ac:spMkLst>
              <pc:docMk/>
              <pc:sldMasterMk cId="4186107234" sldId="2147483648"/>
              <pc:sldLayoutMk cId="947338759" sldId="2147483649"/>
              <ac:spMk id="2" creationId="{4BB76892-28D4-4BE8-8076-6539E9FB19FF}"/>
            </ac:spMkLst>
          </pc:spChg>
          <pc:spChg chg="mod">
            <ac:chgData name="Hartman, Rosemary@DWR" userId="984f44d5-4180-46ad-9b77-e367b17d9727" providerId="ADAL" clId="{7C7D3DDF-B471-4F5C-9B66-CD39A3979679}" dt="2020-02-04T15:36:43.199" v="1"/>
            <ac:spMkLst>
              <pc:docMk/>
              <pc:sldMasterMk cId="4186107234" sldId="2147483648"/>
              <pc:sldLayoutMk cId="947338759" sldId="2147483649"/>
              <ac:spMk id="3" creationId="{F6C9D6D7-B98C-422F-AAB0-C5419A5AF654}"/>
            </ac:spMkLst>
          </pc:spChg>
        </pc:sldLayoutChg>
        <pc:sldLayoutChg chg="modSp">
          <pc:chgData name="Hartman, Rosemary@DWR" userId="984f44d5-4180-46ad-9b77-e367b17d9727" providerId="ADAL" clId="{7C7D3DDF-B471-4F5C-9B66-CD39A3979679}" dt="2020-02-04T15:36:43.199" v="1"/>
          <pc:sldLayoutMkLst>
            <pc:docMk/>
            <pc:sldMasterMk cId="4186107234" sldId="2147483648"/>
            <pc:sldLayoutMk cId="4033539048" sldId="2147483651"/>
          </pc:sldLayoutMkLst>
          <pc:spChg chg="mod">
            <ac:chgData name="Hartman, Rosemary@DWR" userId="984f44d5-4180-46ad-9b77-e367b17d9727" providerId="ADAL" clId="{7C7D3DDF-B471-4F5C-9B66-CD39A3979679}" dt="2020-02-04T15:36:43.199" v="1"/>
            <ac:spMkLst>
              <pc:docMk/>
              <pc:sldMasterMk cId="4186107234" sldId="2147483648"/>
              <pc:sldLayoutMk cId="4033539048" sldId="2147483651"/>
              <ac:spMk id="2" creationId="{45CE604A-2712-4448-9283-8EE654A2E2E0}"/>
            </ac:spMkLst>
          </pc:spChg>
          <pc:spChg chg="mod">
            <ac:chgData name="Hartman, Rosemary@DWR" userId="984f44d5-4180-46ad-9b77-e367b17d9727" providerId="ADAL" clId="{7C7D3DDF-B471-4F5C-9B66-CD39A3979679}" dt="2020-02-04T15:36:43.199" v="1"/>
            <ac:spMkLst>
              <pc:docMk/>
              <pc:sldMasterMk cId="4186107234" sldId="2147483648"/>
              <pc:sldLayoutMk cId="4033539048" sldId="2147483651"/>
              <ac:spMk id="3" creationId="{86E7A7D1-BB39-45DC-A263-151125473266}"/>
            </ac:spMkLst>
          </pc:spChg>
        </pc:sldLayoutChg>
        <pc:sldLayoutChg chg="modSp">
          <pc:chgData name="Hartman, Rosemary@DWR" userId="984f44d5-4180-46ad-9b77-e367b17d9727" providerId="ADAL" clId="{7C7D3DDF-B471-4F5C-9B66-CD39A3979679}" dt="2020-02-04T15:36:43.199" v="1"/>
          <pc:sldLayoutMkLst>
            <pc:docMk/>
            <pc:sldMasterMk cId="4186107234" sldId="2147483648"/>
            <pc:sldLayoutMk cId="1316523749" sldId="2147483652"/>
          </pc:sldLayoutMkLst>
          <pc:spChg chg="mod">
            <ac:chgData name="Hartman, Rosemary@DWR" userId="984f44d5-4180-46ad-9b77-e367b17d9727" providerId="ADAL" clId="{7C7D3DDF-B471-4F5C-9B66-CD39A3979679}" dt="2020-02-04T15:36:43.199" v="1"/>
            <ac:spMkLst>
              <pc:docMk/>
              <pc:sldMasterMk cId="4186107234" sldId="2147483648"/>
              <pc:sldLayoutMk cId="1316523749" sldId="2147483652"/>
              <ac:spMk id="3" creationId="{4CFC4FFB-99BA-4559-A2EF-C00E20769F22}"/>
            </ac:spMkLst>
          </pc:spChg>
          <pc:spChg chg="mod">
            <ac:chgData name="Hartman, Rosemary@DWR" userId="984f44d5-4180-46ad-9b77-e367b17d9727" providerId="ADAL" clId="{7C7D3DDF-B471-4F5C-9B66-CD39A3979679}" dt="2020-02-04T15:36:43.199" v="1"/>
            <ac:spMkLst>
              <pc:docMk/>
              <pc:sldMasterMk cId="4186107234" sldId="2147483648"/>
              <pc:sldLayoutMk cId="1316523749" sldId="2147483652"/>
              <ac:spMk id="4" creationId="{C87B8A4F-B264-445E-8D8A-45962E2B6683}"/>
            </ac:spMkLst>
          </pc:spChg>
        </pc:sldLayoutChg>
        <pc:sldLayoutChg chg="modSp">
          <pc:chgData name="Hartman, Rosemary@DWR" userId="984f44d5-4180-46ad-9b77-e367b17d9727" providerId="ADAL" clId="{7C7D3DDF-B471-4F5C-9B66-CD39A3979679}" dt="2020-02-04T15:36:43.199" v="1"/>
          <pc:sldLayoutMkLst>
            <pc:docMk/>
            <pc:sldMasterMk cId="4186107234" sldId="2147483648"/>
            <pc:sldLayoutMk cId="4032193347" sldId="2147483653"/>
          </pc:sldLayoutMkLst>
          <pc:spChg chg="mod">
            <ac:chgData name="Hartman, Rosemary@DWR" userId="984f44d5-4180-46ad-9b77-e367b17d9727" providerId="ADAL" clId="{7C7D3DDF-B471-4F5C-9B66-CD39A3979679}" dt="2020-02-04T15:36:43.199" v="1"/>
            <ac:spMkLst>
              <pc:docMk/>
              <pc:sldMasterMk cId="4186107234" sldId="2147483648"/>
              <pc:sldLayoutMk cId="4032193347" sldId="2147483653"/>
              <ac:spMk id="2" creationId="{209DF799-48FC-42E3-9625-435585C33B66}"/>
            </ac:spMkLst>
          </pc:spChg>
          <pc:spChg chg="mod">
            <ac:chgData name="Hartman, Rosemary@DWR" userId="984f44d5-4180-46ad-9b77-e367b17d9727" providerId="ADAL" clId="{7C7D3DDF-B471-4F5C-9B66-CD39A3979679}" dt="2020-02-04T15:36:43.199" v="1"/>
            <ac:spMkLst>
              <pc:docMk/>
              <pc:sldMasterMk cId="4186107234" sldId="2147483648"/>
              <pc:sldLayoutMk cId="4032193347" sldId="2147483653"/>
              <ac:spMk id="3" creationId="{28FD8A49-C213-4BBE-90BB-FC7CC7C13D1B}"/>
            </ac:spMkLst>
          </pc:spChg>
          <pc:spChg chg="mod">
            <ac:chgData name="Hartman, Rosemary@DWR" userId="984f44d5-4180-46ad-9b77-e367b17d9727" providerId="ADAL" clId="{7C7D3DDF-B471-4F5C-9B66-CD39A3979679}" dt="2020-02-04T15:36:43.199" v="1"/>
            <ac:spMkLst>
              <pc:docMk/>
              <pc:sldMasterMk cId="4186107234" sldId="2147483648"/>
              <pc:sldLayoutMk cId="4032193347" sldId="2147483653"/>
              <ac:spMk id="4" creationId="{B6CF329B-32E6-4655-962D-09E608F2E5EC}"/>
            </ac:spMkLst>
          </pc:spChg>
          <pc:spChg chg="mod">
            <ac:chgData name="Hartman, Rosemary@DWR" userId="984f44d5-4180-46ad-9b77-e367b17d9727" providerId="ADAL" clId="{7C7D3DDF-B471-4F5C-9B66-CD39A3979679}" dt="2020-02-04T15:36:43.199" v="1"/>
            <ac:spMkLst>
              <pc:docMk/>
              <pc:sldMasterMk cId="4186107234" sldId="2147483648"/>
              <pc:sldLayoutMk cId="4032193347" sldId="2147483653"/>
              <ac:spMk id="5" creationId="{29B56E2E-0028-4B75-91A0-977E4B2F3A0F}"/>
            </ac:spMkLst>
          </pc:spChg>
          <pc:spChg chg="mod">
            <ac:chgData name="Hartman, Rosemary@DWR" userId="984f44d5-4180-46ad-9b77-e367b17d9727" providerId="ADAL" clId="{7C7D3DDF-B471-4F5C-9B66-CD39A3979679}" dt="2020-02-04T15:36:43.199" v="1"/>
            <ac:spMkLst>
              <pc:docMk/>
              <pc:sldMasterMk cId="4186107234" sldId="2147483648"/>
              <pc:sldLayoutMk cId="4032193347" sldId="2147483653"/>
              <ac:spMk id="6" creationId="{80A3EC5D-30B3-4105-A150-D55BB66656BB}"/>
            </ac:spMkLst>
          </pc:spChg>
        </pc:sldLayoutChg>
        <pc:sldLayoutChg chg="modSp">
          <pc:chgData name="Hartman, Rosemary@DWR" userId="984f44d5-4180-46ad-9b77-e367b17d9727" providerId="ADAL" clId="{7C7D3DDF-B471-4F5C-9B66-CD39A3979679}" dt="2020-02-04T15:36:43.199" v="1"/>
          <pc:sldLayoutMkLst>
            <pc:docMk/>
            <pc:sldMasterMk cId="4186107234" sldId="2147483648"/>
            <pc:sldLayoutMk cId="952813838" sldId="2147483656"/>
          </pc:sldLayoutMkLst>
          <pc:spChg chg="mod">
            <ac:chgData name="Hartman, Rosemary@DWR" userId="984f44d5-4180-46ad-9b77-e367b17d9727" providerId="ADAL" clId="{7C7D3DDF-B471-4F5C-9B66-CD39A3979679}" dt="2020-02-04T15:36:43.199" v="1"/>
            <ac:spMkLst>
              <pc:docMk/>
              <pc:sldMasterMk cId="4186107234" sldId="2147483648"/>
              <pc:sldLayoutMk cId="952813838" sldId="2147483656"/>
              <ac:spMk id="2" creationId="{1AF47169-1BB7-4C6A-9B31-829A5337099A}"/>
            </ac:spMkLst>
          </pc:spChg>
          <pc:spChg chg="mod">
            <ac:chgData name="Hartman, Rosemary@DWR" userId="984f44d5-4180-46ad-9b77-e367b17d9727" providerId="ADAL" clId="{7C7D3DDF-B471-4F5C-9B66-CD39A3979679}" dt="2020-02-04T15:36:43.199" v="1"/>
            <ac:spMkLst>
              <pc:docMk/>
              <pc:sldMasterMk cId="4186107234" sldId="2147483648"/>
              <pc:sldLayoutMk cId="952813838" sldId="2147483656"/>
              <ac:spMk id="3" creationId="{DCB86C87-975B-477C-BB90-0AD4466EE72E}"/>
            </ac:spMkLst>
          </pc:spChg>
          <pc:spChg chg="mod">
            <ac:chgData name="Hartman, Rosemary@DWR" userId="984f44d5-4180-46ad-9b77-e367b17d9727" providerId="ADAL" clId="{7C7D3DDF-B471-4F5C-9B66-CD39A3979679}" dt="2020-02-04T15:36:43.199" v="1"/>
            <ac:spMkLst>
              <pc:docMk/>
              <pc:sldMasterMk cId="4186107234" sldId="2147483648"/>
              <pc:sldLayoutMk cId="952813838" sldId="2147483656"/>
              <ac:spMk id="4" creationId="{28B395B2-A91D-4047-B038-6317F47C2A71}"/>
            </ac:spMkLst>
          </pc:spChg>
        </pc:sldLayoutChg>
        <pc:sldLayoutChg chg="modSp">
          <pc:chgData name="Hartman, Rosemary@DWR" userId="984f44d5-4180-46ad-9b77-e367b17d9727" providerId="ADAL" clId="{7C7D3DDF-B471-4F5C-9B66-CD39A3979679}" dt="2020-02-04T15:36:43.199" v="1"/>
          <pc:sldLayoutMkLst>
            <pc:docMk/>
            <pc:sldMasterMk cId="4186107234" sldId="2147483648"/>
            <pc:sldLayoutMk cId="1752731362" sldId="2147483657"/>
          </pc:sldLayoutMkLst>
          <pc:spChg chg="mod">
            <ac:chgData name="Hartman, Rosemary@DWR" userId="984f44d5-4180-46ad-9b77-e367b17d9727" providerId="ADAL" clId="{7C7D3DDF-B471-4F5C-9B66-CD39A3979679}" dt="2020-02-04T15:36:43.199" v="1"/>
            <ac:spMkLst>
              <pc:docMk/>
              <pc:sldMasterMk cId="4186107234" sldId="2147483648"/>
              <pc:sldLayoutMk cId="1752731362" sldId="2147483657"/>
              <ac:spMk id="2" creationId="{682362DF-A012-4C1A-93A0-0C10E22A3F89}"/>
            </ac:spMkLst>
          </pc:spChg>
          <pc:spChg chg="mod">
            <ac:chgData name="Hartman, Rosemary@DWR" userId="984f44d5-4180-46ad-9b77-e367b17d9727" providerId="ADAL" clId="{7C7D3DDF-B471-4F5C-9B66-CD39A3979679}" dt="2020-02-04T15:36:43.199" v="1"/>
            <ac:spMkLst>
              <pc:docMk/>
              <pc:sldMasterMk cId="4186107234" sldId="2147483648"/>
              <pc:sldLayoutMk cId="1752731362" sldId="2147483657"/>
              <ac:spMk id="3" creationId="{2F44CD2A-1E39-47C4-96A6-ACC0E973D5EC}"/>
            </ac:spMkLst>
          </pc:spChg>
          <pc:spChg chg="mod">
            <ac:chgData name="Hartman, Rosemary@DWR" userId="984f44d5-4180-46ad-9b77-e367b17d9727" providerId="ADAL" clId="{7C7D3DDF-B471-4F5C-9B66-CD39A3979679}" dt="2020-02-04T15:36:43.199" v="1"/>
            <ac:spMkLst>
              <pc:docMk/>
              <pc:sldMasterMk cId="4186107234" sldId="2147483648"/>
              <pc:sldLayoutMk cId="1752731362" sldId="2147483657"/>
              <ac:spMk id="4" creationId="{E119C341-BCD8-4931-A316-4E3AD7CD29DE}"/>
            </ac:spMkLst>
          </pc:spChg>
        </pc:sldLayoutChg>
        <pc:sldLayoutChg chg="modSp">
          <pc:chgData name="Hartman, Rosemary@DWR" userId="984f44d5-4180-46ad-9b77-e367b17d9727" providerId="ADAL" clId="{7C7D3DDF-B471-4F5C-9B66-CD39A3979679}" dt="2020-02-04T15:36:43.199" v="1"/>
          <pc:sldLayoutMkLst>
            <pc:docMk/>
            <pc:sldMasterMk cId="4186107234" sldId="2147483648"/>
            <pc:sldLayoutMk cId="1295466815" sldId="2147483659"/>
          </pc:sldLayoutMkLst>
          <pc:spChg chg="mod">
            <ac:chgData name="Hartman, Rosemary@DWR" userId="984f44d5-4180-46ad-9b77-e367b17d9727" providerId="ADAL" clId="{7C7D3DDF-B471-4F5C-9B66-CD39A3979679}" dt="2020-02-04T15:36:43.199" v="1"/>
            <ac:spMkLst>
              <pc:docMk/>
              <pc:sldMasterMk cId="4186107234" sldId="2147483648"/>
              <pc:sldLayoutMk cId="1295466815" sldId="2147483659"/>
              <ac:spMk id="2" creationId="{2C43C7E4-3C96-442D-9E4D-D4FCE690096E}"/>
            </ac:spMkLst>
          </pc:spChg>
          <pc:spChg chg="mod">
            <ac:chgData name="Hartman, Rosemary@DWR" userId="984f44d5-4180-46ad-9b77-e367b17d9727" providerId="ADAL" clId="{7C7D3DDF-B471-4F5C-9B66-CD39A3979679}" dt="2020-02-04T15:36:43.199" v="1"/>
            <ac:spMkLst>
              <pc:docMk/>
              <pc:sldMasterMk cId="4186107234" sldId="2147483648"/>
              <pc:sldLayoutMk cId="1295466815" sldId="2147483659"/>
              <ac:spMk id="3" creationId="{D9C52F9A-BB94-4CC3-BE57-3D56F99B0031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0FE8-5DEF-45E7-BC2B-76C869BF57F1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E901-4E6D-445E-B8AA-7B37F1A38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58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0FE8-5DEF-45E7-BC2B-76C869BF57F1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E901-4E6D-445E-B8AA-7B37F1A38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85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0FE8-5DEF-45E7-BC2B-76C869BF57F1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E901-4E6D-445E-B8AA-7B37F1A38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7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0FE8-5DEF-45E7-BC2B-76C869BF57F1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E901-4E6D-445E-B8AA-7B37F1A38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34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0FE8-5DEF-45E7-BC2B-76C869BF57F1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E901-4E6D-445E-B8AA-7B37F1A38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31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0FE8-5DEF-45E7-BC2B-76C869BF57F1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E901-4E6D-445E-B8AA-7B37F1A38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6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0FE8-5DEF-45E7-BC2B-76C869BF57F1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E901-4E6D-445E-B8AA-7B37F1A38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3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0FE8-5DEF-45E7-BC2B-76C869BF57F1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E901-4E6D-445E-B8AA-7B37F1A38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01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0FE8-5DEF-45E7-BC2B-76C869BF57F1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E901-4E6D-445E-B8AA-7B37F1A38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91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0FE8-5DEF-45E7-BC2B-76C869BF57F1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E901-4E6D-445E-B8AA-7B37F1A38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9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0FE8-5DEF-45E7-BC2B-76C869BF57F1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E901-4E6D-445E-B8AA-7B37F1A38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41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B0FE8-5DEF-45E7-BC2B-76C869BF57F1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AE901-4E6D-445E-B8AA-7B37F1A38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9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4FC18F6-0091-40E8-84E3-9DC3FDE7D03D}"/>
              </a:ext>
            </a:extLst>
          </p:cNvPr>
          <p:cNvSpPr/>
          <p:nvPr/>
        </p:nvSpPr>
        <p:spPr>
          <a:xfrm>
            <a:off x="3489158" y="1359754"/>
            <a:ext cx="421106" cy="805745"/>
          </a:xfrm>
          <a:custGeom>
            <a:avLst/>
            <a:gdLst>
              <a:gd name="connsiteX0" fmla="*/ 280737 w 561474"/>
              <a:gd name="connsiteY0" fmla="*/ 0 h 1074326"/>
              <a:gd name="connsiteX1" fmla="*/ 283866 w 561474"/>
              <a:gd name="connsiteY1" fmla="*/ 1742 h 1074326"/>
              <a:gd name="connsiteX2" fmla="*/ 561474 w 561474"/>
              <a:gd name="connsiteY2" fmla="*/ 537163 h 1074326"/>
              <a:gd name="connsiteX3" fmla="*/ 283866 w 561474"/>
              <a:gd name="connsiteY3" fmla="*/ 1072584 h 1074326"/>
              <a:gd name="connsiteX4" fmla="*/ 280737 w 561474"/>
              <a:gd name="connsiteY4" fmla="*/ 1074326 h 1074326"/>
              <a:gd name="connsiteX5" fmla="*/ 277608 w 561474"/>
              <a:gd name="connsiteY5" fmla="*/ 1072584 h 1074326"/>
              <a:gd name="connsiteX6" fmla="*/ 0 w 561474"/>
              <a:gd name="connsiteY6" fmla="*/ 537163 h 1074326"/>
              <a:gd name="connsiteX7" fmla="*/ 277608 w 561474"/>
              <a:gd name="connsiteY7" fmla="*/ 1742 h 1074326"/>
              <a:gd name="connsiteX8" fmla="*/ 280737 w 561474"/>
              <a:gd name="connsiteY8" fmla="*/ 0 h 1074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1474" h="1074326">
                <a:moveTo>
                  <a:pt x="280737" y="0"/>
                </a:moveTo>
                <a:lnTo>
                  <a:pt x="283866" y="1742"/>
                </a:lnTo>
                <a:cubicBezTo>
                  <a:pt x="451355" y="117778"/>
                  <a:pt x="561474" y="314283"/>
                  <a:pt x="561474" y="537163"/>
                </a:cubicBezTo>
                <a:cubicBezTo>
                  <a:pt x="561474" y="760043"/>
                  <a:pt x="451355" y="956548"/>
                  <a:pt x="283866" y="1072584"/>
                </a:cubicBezTo>
                <a:lnTo>
                  <a:pt x="280737" y="1074326"/>
                </a:lnTo>
                <a:lnTo>
                  <a:pt x="277608" y="1072584"/>
                </a:lnTo>
                <a:cubicBezTo>
                  <a:pt x="110119" y="956548"/>
                  <a:pt x="0" y="760043"/>
                  <a:pt x="0" y="537163"/>
                </a:cubicBezTo>
                <a:cubicBezTo>
                  <a:pt x="0" y="314283"/>
                  <a:pt x="110119" y="117778"/>
                  <a:pt x="277608" y="1742"/>
                </a:cubicBezTo>
                <a:lnTo>
                  <a:pt x="280737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E427442-B9B5-4B0D-95E2-2EB0ED3E9D31}"/>
              </a:ext>
            </a:extLst>
          </p:cNvPr>
          <p:cNvSpPr/>
          <p:nvPr/>
        </p:nvSpPr>
        <p:spPr>
          <a:xfrm>
            <a:off x="2965785" y="1278354"/>
            <a:ext cx="733927" cy="968544"/>
          </a:xfrm>
          <a:custGeom>
            <a:avLst/>
            <a:gdLst>
              <a:gd name="connsiteX0" fmla="*/ 629653 w 978569"/>
              <a:gd name="connsiteY0" fmla="*/ 0 h 1291392"/>
              <a:gd name="connsiteX1" fmla="*/ 874742 w 978569"/>
              <a:gd name="connsiteY1" fmla="*/ 50742 h 1291392"/>
              <a:gd name="connsiteX2" fmla="*/ 978569 w 978569"/>
              <a:gd name="connsiteY2" fmla="*/ 108533 h 1291392"/>
              <a:gd name="connsiteX3" fmla="*/ 975440 w 978569"/>
              <a:gd name="connsiteY3" fmla="*/ 110275 h 1291392"/>
              <a:gd name="connsiteX4" fmla="*/ 697832 w 978569"/>
              <a:gd name="connsiteY4" fmla="*/ 645696 h 1291392"/>
              <a:gd name="connsiteX5" fmla="*/ 975440 w 978569"/>
              <a:gd name="connsiteY5" fmla="*/ 1181117 h 1291392"/>
              <a:gd name="connsiteX6" fmla="*/ 978569 w 978569"/>
              <a:gd name="connsiteY6" fmla="*/ 1182859 h 1291392"/>
              <a:gd name="connsiteX7" fmla="*/ 874742 w 978569"/>
              <a:gd name="connsiteY7" fmla="*/ 1240650 h 1291392"/>
              <a:gd name="connsiteX8" fmla="*/ 629653 w 978569"/>
              <a:gd name="connsiteY8" fmla="*/ 1291392 h 1291392"/>
              <a:gd name="connsiteX9" fmla="*/ 0 w 978569"/>
              <a:gd name="connsiteY9" fmla="*/ 645696 h 1291392"/>
              <a:gd name="connsiteX10" fmla="*/ 629653 w 978569"/>
              <a:gd name="connsiteY10" fmla="*/ 0 h 129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78569" h="1291392">
                <a:moveTo>
                  <a:pt x="629653" y="0"/>
                </a:moveTo>
                <a:cubicBezTo>
                  <a:pt x="716590" y="0"/>
                  <a:pt x="799412" y="18068"/>
                  <a:pt x="874742" y="50742"/>
                </a:cubicBezTo>
                <a:lnTo>
                  <a:pt x="978569" y="108533"/>
                </a:lnTo>
                <a:lnTo>
                  <a:pt x="975440" y="110275"/>
                </a:lnTo>
                <a:cubicBezTo>
                  <a:pt x="807951" y="226311"/>
                  <a:pt x="697832" y="422816"/>
                  <a:pt x="697832" y="645696"/>
                </a:cubicBezTo>
                <a:cubicBezTo>
                  <a:pt x="697832" y="868576"/>
                  <a:pt x="807951" y="1065081"/>
                  <a:pt x="975440" y="1181117"/>
                </a:cubicBezTo>
                <a:lnTo>
                  <a:pt x="978569" y="1182859"/>
                </a:lnTo>
                <a:lnTo>
                  <a:pt x="874742" y="1240650"/>
                </a:lnTo>
                <a:cubicBezTo>
                  <a:pt x="799412" y="1273324"/>
                  <a:pt x="716590" y="1291392"/>
                  <a:pt x="629653" y="1291392"/>
                </a:cubicBezTo>
                <a:cubicBezTo>
                  <a:pt x="281905" y="1291392"/>
                  <a:pt x="0" y="1002304"/>
                  <a:pt x="0" y="645696"/>
                </a:cubicBezTo>
                <a:cubicBezTo>
                  <a:pt x="0" y="289088"/>
                  <a:pt x="281905" y="0"/>
                  <a:pt x="629653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/>
              <a:t>X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3725357-170C-4D7F-B4C3-6F8CE40AC45E}"/>
              </a:ext>
            </a:extLst>
          </p:cNvPr>
          <p:cNvSpPr/>
          <p:nvPr/>
        </p:nvSpPr>
        <p:spPr>
          <a:xfrm>
            <a:off x="3699711" y="1278354"/>
            <a:ext cx="733927" cy="968544"/>
          </a:xfrm>
          <a:custGeom>
            <a:avLst/>
            <a:gdLst>
              <a:gd name="connsiteX0" fmla="*/ 348916 w 978569"/>
              <a:gd name="connsiteY0" fmla="*/ 0 h 1291392"/>
              <a:gd name="connsiteX1" fmla="*/ 978569 w 978569"/>
              <a:gd name="connsiteY1" fmla="*/ 645696 h 1291392"/>
              <a:gd name="connsiteX2" fmla="*/ 348916 w 978569"/>
              <a:gd name="connsiteY2" fmla="*/ 1291392 h 1291392"/>
              <a:gd name="connsiteX3" fmla="*/ 103827 w 978569"/>
              <a:gd name="connsiteY3" fmla="*/ 1240650 h 1291392"/>
              <a:gd name="connsiteX4" fmla="*/ 0 w 978569"/>
              <a:gd name="connsiteY4" fmla="*/ 1182859 h 1291392"/>
              <a:gd name="connsiteX5" fmla="*/ 3129 w 978569"/>
              <a:gd name="connsiteY5" fmla="*/ 1181117 h 1291392"/>
              <a:gd name="connsiteX6" fmla="*/ 280737 w 978569"/>
              <a:gd name="connsiteY6" fmla="*/ 645696 h 1291392"/>
              <a:gd name="connsiteX7" fmla="*/ 3129 w 978569"/>
              <a:gd name="connsiteY7" fmla="*/ 110275 h 1291392"/>
              <a:gd name="connsiteX8" fmla="*/ 0 w 978569"/>
              <a:gd name="connsiteY8" fmla="*/ 108533 h 1291392"/>
              <a:gd name="connsiteX9" fmla="*/ 103827 w 978569"/>
              <a:gd name="connsiteY9" fmla="*/ 50742 h 1291392"/>
              <a:gd name="connsiteX10" fmla="*/ 348916 w 978569"/>
              <a:gd name="connsiteY10" fmla="*/ 0 h 129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78569" h="1291392">
                <a:moveTo>
                  <a:pt x="348916" y="0"/>
                </a:moveTo>
                <a:cubicBezTo>
                  <a:pt x="696664" y="0"/>
                  <a:pt x="978569" y="289088"/>
                  <a:pt x="978569" y="645696"/>
                </a:cubicBezTo>
                <a:cubicBezTo>
                  <a:pt x="978569" y="1002304"/>
                  <a:pt x="696664" y="1291392"/>
                  <a:pt x="348916" y="1291392"/>
                </a:cubicBezTo>
                <a:cubicBezTo>
                  <a:pt x="261979" y="1291392"/>
                  <a:pt x="179157" y="1273324"/>
                  <a:pt x="103827" y="1240650"/>
                </a:cubicBezTo>
                <a:lnTo>
                  <a:pt x="0" y="1182859"/>
                </a:lnTo>
                <a:lnTo>
                  <a:pt x="3129" y="1181117"/>
                </a:lnTo>
                <a:cubicBezTo>
                  <a:pt x="170618" y="1065081"/>
                  <a:pt x="280737" y="868576"/>
                  <a:pt x="280737" y="645696"/>
                </a:cubicBezTo>
                <a:cubicBezTo>
                  <a:pt x="280737" y="422816"/>
                  <a:pt x="170618" y="226311"/>
                  <a:pt x="3129" y="110275"/>
                </a:cubicBezTo>
                <a:lnTo>
                  <a:pt x="0" y="108533"/>
                </a:lnTo>
                <a:lnTo>
                  <a:pt x="103827" y="50742"/>
                </a:lnTo>
                <a:cubicBezTo>
                  <a:pt x="179157" y="18068"/>
                  <a:pt x="261979" y="0"/>
                  <a:pt x="348916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36109F4-856E-4643-8BA3-EE315EE8C7B6}"/>
              </a:ext>
            </a:extLst>
          </p:cNvPr>
          <p:cNvSpPr/>
          <p:nvPr/>
        </p:nvSpPr>
        <p:spPr>
          <a:xfrm>
            <a:off x="3350779" y="2872913"/>
            <a:ext cx="421106" cy="805745"/>
          </a:xfrm>
          <a:custGeom>
            <a:avLst/>
            <a:gdLst>
              <a:gd name="connsiteX0" fmla="*/ 280737 w 561474"/>
              <a:gd name="connsiteY0" fmla="*/ 0 h 1074326"/>
              <a:gd name="connsiteX1" fmla="*/ 283866 w 561474"/>
              <a:gd name="connsiteY1" fmla="*/ 1742 h 1074326"/>
              <a:gd name="connsiteX2" fmla="*/ 561474 w 561474"/>
              <a:gd name="connsiteY2" fmla="*/ 537163 h 1074326"/>
              <a:gd name="connsiteX3" fmla="*/ 283866 w 561474"/>
              <a:gd name="connsiteY3" fmla="*/ 1072584 h 1074326"/>
              <a:gd name="connsiteX4" fmla="*/ 280737 w 561474"/>
              <a:gd name="connsiteY4" fmla="*/ 1074326 h 1074326"/>
              <a:gd name="connsiteX5" fmla="*/ 277608 w 561474"/>
              <a:gd name="connsiteY5" fmla="*/ 1072584 h 1074326"/>
              <a:gd name="connsiteX6" fmla="*/ 0 w 561474"/>
              <a:gd name="connsiteY6" fmla="*/ 537163 h 1074326"/>
              <a:gd name="connsiteX7" fmla="*/ 277608 w 561474"/>
              <a:gd name="connsiteY7" fmla="*/ 1742 h 1074326"/>
              <a:gd name="connsiteX8" fmla="*/ 280737 w 561474"/>
              <a:gd name="connsiteY8" fmla="*/ 0 h 1074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1474" h="1074326">
                <a:moveTo>
                  <a:pt x="280737" y="0"/>
                </a:moveTo>
                <a:lnTo>
                  <a:pt x="283866" y="1742"/>
                </a:lnTo>
                <a:cubicBezTo>
                  <a:pt x="451355" y="117778"/>
                  <a:pt x="561474" y="314283"/>
                  <a:pt x="561474" y="537163"/>
                </a:cubicBezTo>
                <a:cubicBezTo>
                  <a:pt x="561474" y="760043"/>
                  <a:pt x="451355" y="956548"/>
                  <a:pt x="283866" y="1072584"/>
                </a:cubicBezTo>
                <a:lnTo>
                  <a:pt x="280737" y="1074326"/>
                </a:lnTo>
                <a:lnTo>
                  <a:pt x="277608" y="1072584"/>
                </a:lnTo>
                <a:cubicBezTo>
                  <a:pt x="110119" y="956548"/>
                  <a:pt x="0" y="760043"/>
                  <a:pt x="0" y="537163"/>
                </a:cubicBezTo>
                <a:cubicBezTo>
                  <a:pt x="0" y="314283"/>
                  <a:pt x="110119" y="117778"/>
                  <a:pt x="277608" y="1742"/>
                </a:cubicBezTo>
                <a:lnTo>
                  <a:pt x="280737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703C13A-FF40-456B-98CE-05B165E78F99}"/>
              </a:ext>
            </a:extLst>
          </p:cNvPr>
          <p:cNvSpPr/>
          <p:nvPr/>
        </p:nvSpPr>
        <p:spPr>
          <a:xfrm>
            <a:off x="2827406" y="2791513"/>
            <a:ext cx="733927" cy="968544"/>
          </a:xfrm>
          <a:custGeom>
            <a:avLst/>
            <a:gdLst>
              <a:gd name="connsiteX0" fmla="*/ 629653 w 978569"/>
              <a:gd name="connsiteY0" fmla="*/ 0 h 1291392"/>
              <a:gd name="connsiteX1" fmla="*/ 874742 w 978569"/>
              <a:gd name="connsiteY1" fmla="*/ 50742 h 1291392"/>
              <a:gd name="connsiteX2" fmla="*/ 978569 w 978569"/>
              <a:gd name="connsiteY2" fmla="*/ 108533 h 1291392"/>
              <a:gd name="connsiteX3" fmla="*/ 975440 w 978569"/>
              <a:gd name="connsiteY3" fmla="*/ 110275 h 1291392"/>
              <a:gd name="connsiteX4" fmla="*/ 697832 w 978569"/>
              <a:gd name="connsiteY4" fmla="*/ 645696 h 1291392"/>
              <a:gd name="connsiteX5" fmla="*/ 975440 w 978569"/>
              <a:gd name="connsiteY5" fmla="*/ 1181117 h 1291392"/>
              <a:gd name="connsiteX6" fmla="*/ 978569 w 978569"/>
              <a:gd name="connsiteY6" fmla="*/ 1182859 h 1291392"/>
              <a:gd name="connsiteX7" fmla="*/ 874742 w 978569"/>
              <a:gd name="connsiteY7" fmla="*/ 1240650 h 1291392"/>
              <a:gd name="connsiteX8" fmla="*/ 629653 w 978569"/>
              <a:gd name="connsiteY8" fmla="*/ 1291392 h 1291392"/>
              <a:gd name="connsiteX9" fmla="*/ 0 w 978569"/>
              <a:gd name="connsiteY9" fmla="*/ 645696 h 1291392"/>
              <a:gd name="connsiteX10" fmla="*/ 629653 w 978569"/>
              <a:gd name="connsiteY10" fmla="*/ 0 h 129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78569" h="1291392">
                <a:moveTo>
                  <a:pt x="629653" y="0"/>
                </a:moveTo>
                <a:cubicBezTo>
                  <a:pt x="716590" y="0"/>
                  <a:pt x="799412" y="18068"/>
                  <a:pt x="874742" y="50742"/>
                </a:cubicBezTo>
                <a:lnTo>
                  <a:pt x="978569" y="108533"/>
                </a:lnTo>
                <a:lnTo>
                  <a:pt x="975440" y="110275"/>
                </a:lnTo>
                <a:cubicBezTo>
                  <a:pt x="807951" y="226311"/>
                  <a:pt x="697832" y="422816"/>
                  <a:pt x="697832" y="645696"/>
                </a:cubicBezTo>
                <a:cubicBezTo>
                  <a:pt x="697832" y="868576"/>
                  <a:pt x="807951" y="1065081"/>
                  <a:pt x="975440" y="1181117"/>
                </a:cubicBezTo>
                <a:lnTo>
                  <a:pt x="978569" y="1182859"/>
                </a:lnTo>
                <a:lnTo>
                  <a:pt x="874742" y="1240650"/>
                </a:lnTo>
                <a:cubicBezTo>
                  <a:pt x="799412" y="1273324"/>
                  <a:pt x="716590" y="1291392"/>
                  <a:pt x="629653" y="1291392"/>
                </a:cubicBezTo>
                <a:cubicBezTo>
                  <a:pt x="281905" y="1291392"/>
                  <a:pt x="0" y="1002304"/>
                  <a:pt x="0" y="645696"/>
                </a:cubicBezTo>
                <a:cubicBezTo>
                  <a:pt x="0" y="289088"/>
                  <a:pt x="281905" y="0"/>
                  <a:pt x="629653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/>
              <a:t>X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F74D9F7-DB1E-4A6E-A7B2-E56D968239C0}"/>
              </a:ext>
            </a:extLst>
          </p:cNvPr>
          <p:cNvSpPr/>
          <p:nvPr/>
        </p:nvSpPr>
        <p:spPr>
          <a:xfrm>
            <a:off x="3561333" y="2791513"/>
            <a:ext cx="733927" cy="968544"/>
          </a:xfrm>
          <a:custGeom>
            <a:avLst/>
            <a:gdLst>
              <a:gd name="connsiteX0" fmla="*/ 348916 w 978569"/>
              <a:gd name="connsiteY0" fmla="*/ 0 h 1291392"/>
              <a:gd name="connsiteX1" fmla="*/ 978569 w 978569"/>
              <a:gd name="connsiteY1" fmla="*/ 645696 h 1291392"/>
              <a:gd name="connsiteX2" fmla="*/ 348916 w 978569"/>
              <a:gd name="connsiteY2" fmla="*/ 1291392 h 1291392"/>
              <a:gd name="connsiteX3" fmla="*/ 103827 w 978569"/>
              <a:gd name="connsiteY3" fmla="*/ 1240650 h 1291392"/>
              <a:gd name="connsiteX4" fmla="*/ 0 w 978569"/>
              <a:gd name="connsiteY4" fmla="*/ 1182859 h 1291392"/>
              <a:gd name="connsiteX5" fmla="*/ 3129 w 978569"/>
              <a:gd name="connsiteY5" fmla="*/ 1181117 h 1291392"/>
              <a:gd name="connsiteX6" fmla="*/ 280737 w 978569"/>
              <a:gd name="connsiteY6" fmla="*/ 645696 h 1291392"/>
              <a:gd name="connsiteX7" fmla="*/ 3129 w 978569"/>
              <a:gd name="connsiteY7" fmla="*/ 110275 h 1291392"/>
              <a:gd name="connsiteX8" fmla="*/ 0 w 978569"/>
              <a:gd name="connsiteY8" fmla="*/ 108533 h 1291392"/>
              <a:gd name="connsiteX9" fmla="*/ 103827 w 978569"/>
              <a:gd name="connsiteY9" fmla="*/ 50742 h 1291392"/>
              <a:gd name="connsiteX10" fmla="*/ 348916 w 978569"/>
              <a:gd name="connsiteY10" fmla="*/ 0 h 129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78569" h="1291392">
                <a:moveTo>
                  <a:pt x="348916" y="0"/>
                </a:moveTo>
                <a:cubicBezTo>
                  <a:pt x="696664" y="0"/>
                  <a:pt x="978569" y="289088"/>
                  <a:pt x="978569" y="645696"/>
                </a:cubicBezTo>
                <a:cubicBezTo>
                  <a:pt x="978569" y="1002304"/>
                  <a:pt x="696664" y="1291392"/>
                  <a:pt x="348916" y="1291392"/>
                </a:cubicBezTo>
                <a:cubicBezTo>
                  <a:pt x="261979" y="1291392"/>
                  <a:pt x="179157" y="1273324"/>
                  <a:pt x="103827" y="1240650"/>
                </a:cubicBezTo>
                <a:lnTo>
                  <a:pt x="0" y="1182859"/>
                </a:lnTo>
                <a:lnTo>
                  <a:pt x="3129" y="1181117"/>
                </a:lnTo>
                <a:cubicBezTo>
                  <a:pt x="170618" y="1065081"/>
                  <a:pt x="280737" y="868576"/>
                  <a:pt x="280737" y="645696"/>
                </a:cubicBezTo>
                <a:cubicBezTo>
                  <a:pt x="280737" y="422816"/>
                  <a:pt x="170618" y="226311"/>
                  <a:pt x="3129" y="110275"/>
                </a:cubicBezTo>
                <a:lnTo>
                  <a:pt x="0" y="108533"/>
                </a:lnTo>
                <a:lnTo>
                  <a:pt x="103827" y="50742"/>
                </a:lnTo>
                <a:cubicBezTo>
                  <a:pt x="179157" y="18068"/>
                  <a:pt x="261979" y="0"/>
                  <a:pt x="348916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27C9A2A-42A9-456A-B9C2-BECBB32CBBFA}"/>
              </a:ext>
            </a:extLst>
          </p:cNvPr>
          <p:cNvSpPr/>
          <p:nvPr/>
        </p:nvSpPr>
        <p:spPr>
          <a:xfrm>
            <a:off x="5503992" y="2872913"/>
            <a:ext cx="421106" cy="805745"/>
          </a:xfrm>
          <a:custGeom>
            <a:avLst/>
            <a:gdLst>
              <a:gd name="connsiteX0" fmla="*/ 280737 w 561474"/>
              <a:gd name="connsiteY0" fmla="*/ 0 h 1074326"/>
              <a:gd name="connsiteX1" fmla="*/ 283866 w 561474"/>
              <a:gd name="connsiteY1" fmla="*/ 1742 h 1074326"/>
              <a:gd name="connsiteX2" fmla="*/ 561474 w 561474"/>
              <a:gd name="connsiteY2" fmla="*/ 537163 h 1074326"/>
              <a:gd name="connsiteX3" fmla="*/ 283866 w 561474"/>
              <a:gd name="connsiteY3" fmla="*/ 1072584 h 1074326"/>
              <a:gd name="connsiteX4" fmla="*/ 280737 w 561474"/>
              <a:gd name="connsiteY4" fmla="*/ 1074326 h 1074326"/>
              <a:gd name="connsiteX5" fmla="*/ 277608 w 561474"/>
              <a:gd name="connsiteY5" fmla="*/ 1072584 h 1074326"/>
              <a:gd name="connsiteX6" fmla="*/ 0 w 561474"/>
              <a:gd name="connsiteY6" fmla="*/ 537163 h 1074326"/>
              <a:gd name="connsiteX7" fmla="*/ 277608 w 561474"/>
              <a:gd name="connsiteY7" fmla="*/ 1742 h 1074326"/>
              <a:gd name="connsiteX8" fmla="*/ 280737 w 561474"/>
              <a:gd name="connsiteY8" fmla="*/ 0 h 1074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1474" h="1074326">
                <a:moveTo>
                  <a:pt x="280737" y="0"/>
                </a:moveTo>
                <a:lnTo>
                  <a:pt x="283866" y="1742"/>
                </a:lnTo>
                <a:cubicBezTo>
                  <a:pt x="451355" y="117778"/>
                  <a:pt x="561474" y="314283"/>
                  <a:pt x="561474" y="537163"/>
                </a:cubicBezTo>
                <a:cubicBezTo>
                  <a:pt x="561474" y="760043"/>
                  <a:pt x="451355" y="956548"/>
                  <a:pt x="283866" y="1072584"/>
                </a:cubicBezTo>
                <a:lnTo>
                  <a:pt x="280737" y="1074326"/>
                </a:lnTo>
                <a:lnTo>
                  <a:pt x="277608" y="1072584"/>
                </a:lnTo>
                <a:cubicBezTo>
                  <a:pt x="110119" y="956548"/>
                  <a:pt x="0" y="760043"/>
                  <a:pt x="0" y="537163"/>
                </a:cubicBezTo>
                <a:cubicBezTo>
                  <a:pt x="0" y="314283"/>
                  <a:pt x="110119" y="117778"/>
                  <a:pt x="277608" y="1742"/>
                </a:cubicBezTo>
                <a:lnTo>
                  <a:pt x="280737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070F932-EB95-4885-936B-298E19E1598D}"/>
              </a:ext>
            </a:extLst>
          </p:cNvPr>
          <p:cNvSpPr/>
          <p:nvPr/>
        </p:nvSpPr>
        <p:spPr>
          <a:xfrm>
            <a:off x="4980618" y="2791513"/>
            <a:ext cx="733927" cy="968544"/>
          </a:xfrm>
          <a:custGeom>
            <a:avLst/>
            <a:gdLst>
              <a:gd name="connsiteX0" fmla="*/ 629653 w 978569"/>
              <a:gd name="connsiteY0" fmla="*/ 0 h 1291392"/>
              <a:gd name="connsiteX1" fmla="*/ 874742 w 978569"/>
              <a:gd name="connsiteY1" fmla="*/ 50742 h 1291392"/>
              <a:gd name="connsiteX2" fmla="*/ 978569 w 978569"/>
              <a:gd name="connsiteY2" fmla="*/ 108533 h 1291392"/>
              <a:gd name="connsiteX3" fmla="*/ 975440 w 978569"/>
              <a:gd name="connsiteY3" fmla="*/ 110275 h 1291392"/>
              <a:gd name="connsiteX4" fmla="*/ 697832 w 978569"/>
              <a:gd name="connsiteY4" fmla="*/ 645696 h 1291392"/>
              <a:gd name="connsiteX5" fmla="*/ 975440 w 978569"/>
              <a:gd name="connsiteY5" fmla="*/ 1181117 h 1291392"/>
              <a:gd name="connsiteX6" fmla="*/ 978569 w 978569"/>
              <a:gd name="connsiteY6" fmla="*/ 1182859 h 1291392"/>
              <a:gd name="connsiteX7" fmla="*/ 874742 w 978569"/>
              <a:gd name="connsiteY7" fmla="*/ 1240650 h 1291392"/>
              <a:gd name="connsiteX8" fmla="*/ 629653 w 978569"/>
              <a:gd name="connsiteY8" fmla="*/ 1291392 h 1291392"/>
              <a:gd name="connsiteX9" fmla="*/ 0 w 978569"/>
              <a:gd name="connsiteY9" fmla="*/ 645696 h 1291392"/>
              <a:gd name="connsiteX10" fmla="*/ 629653 w 978569"/>
              <a:gd name="connsiteY10" fmla="*/ 0 h 129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78569" h="1291392">
                <a:moveTo>
                  <a:pt x="629653" y="0"/>
                </a:moveTo>
                <a:cubicBezTo>
                  <a:pt x="716590" y="0"/>
                  <a:pt x="799412" y="18068"/>
                  <a:pt x="874742" y="50742"/>
                </a:cubicBezTo>
                <a:lnTo>
                  <a:pt x="978569" y="108533"/>
                </a:lnTo>
                <a:lnTo>
                  <a:pt x="975440" y="110275"/>
                </a:lnTo>
                <a:cubicBezTo>
                  <a:pt x="807951" y="226311"/>
                  <a:pt x="697832" y="422816"/>
                  <a:pt x="697832" y="645696"/>
                </a:cubicBezTo>
                <a:cubicBezTo>
                  <a:pt x="697832" y="868576"/>
                  <a:pt x="807951" y="1065081"/>
                  <a:pt x="975440" y="1181117"/>
                </a:cubicBezTo>
                <a:lnTo>
                  <a:pt x="978569" y="1182859"/>
                </a:lnTo>
                <a:lnTo>
                  <a:pt x="874742" y="1240650"/>
                </a:lnTo>
                <a:cubicBezTo>
                  <a:pt x="799412" y="1273324"/>
                  <a:pt x="716590" y="1291392"/>
                  <a:pt x="629653" y="1291392"/>
                </a:cubicBezTo>
                <a:cubicBezTo>
                  <a:pt x="281905" y="1291392"/>
                  <a:pt x="0" y="1002304"/>
                  <a:pt x="0" y="645696"/>
                </a:cubicBezTo>
                <a:cubicBezTo>
                  <a:pt x="0" y="289088"/>
                  <a:pt x="281905" y="0"/>
                  <a:pt x="629653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5411B79-0C09-42A4-8D51-F8CEF6F92CF4}"/>
              </a:ext>
            </a:extLst>
          </p:cNvPr>
          <p:cNvSpPr/>
          <p:nvPr/>
        </p:nvSpPr>
        <p:spPr>
          <a:xfrm>
            <a:off x="5714545" y="2791513"/>
            <a:ext cx="733927" cy="968544"/>
          </a:xfrm>
          <a:custGeom>
            <a:avLst/>
            <a:gdLst>
              <a:gd name="connsiteX0" fmla="*/ 348916 w 978569"/>
              <a:gd name="connsiteY0" fmla="*/ 0 h 1291392"/>
              <a:gd name="connsiteX1" fmla="*/ 978569 w 978569"/>
              <a:gd name="connsiteY1" fmla="*/ 645696 h 1291392"/>
              <a:gd name="connsiteX2" fmla="*/ 348916 w 978569"/>
              <a:gd name="connsiteY2" fmla="*/ 1291392 h 1291392"/>
              <a:gd name="connsiteX3" fmla="*/ 103827 w 978569"/>
              <a:gd name="connsiteY3" fmla="*/ 1240650 h 1291392"/>
              <a:gd name="connsiteX4" fmla="*/ 0 w 978569"/>
              <a:gd name="connsiteY4" fmla="*/ 1182859 h 1291392"/>
              <a:gd name="connsiteX5" fmla="*/ 3129 w 978569"/>
              <a:gd name="connsiteY5" fmla="*/ 1181117 h 1291392"/>
              <a:gd name="connsiteX6" fmla="*/ 280737 w 978569"/>
              <a:gd name="connsiteY6" fmla="*/ 645696 h 1291392"/>
              <a:gd name="connsiteX7" fmla="*/ 3129 w 978569"/>
              <a:gd name="connsiteY7" fmla="*/ 110275 h 1291392"/>
              <a:gd name="connsiteX8" fmla="*/ 0 w 978569"/>
              <a:gd name="connsiteY8" fmla="*/ 108533 h 1291392"/>
              <a:gd name="connsiteX9" fmla="*/ 103827 w 978569"/>
              <a:gd name="connsiteY9" fmla="*/ 50742 h 1291392"/>
              <a:gd name="connsiteX10" fmla="*/ 348916 w 978569"/>
              <a:gd name="connsiteY10" fmla="*/ 0 h 129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78569" h="1291392">
                <a:moveTo>
                  <a:pt x="348916" y="0"/>
                </a:moveTo>
                <a:cubicBezTo>
                  <a:pt x="696664" y="0"/>
                  <a:pt x="978569" y="289088"/>
                  <a:pt x="978569" y="645696"/>
                </a:cubicBezTo>
                <a:cubicBezTo>
                  <a:pt x="978569" y="1002304"/>
                  <a:pt x="696664" y="1291392"/>
                  <a:pt x="348916" y="1291392"/>
                </a:cubicBezTo>
                <a:cubicBezTo>
                  <a:pt x="261979" y="1291392"/>
                  <a:pt x="179157" y="1273324"/>
                  <a:pt x="103827" y="1240650"/>
                </a:cubicBezTo>
                <a:lnTo>
                  <a:pt x="0" y="1182859"/>
                </a:lnTo>
                <a:lnTo>
                  <a:pt x="3129" y="1181117"/>
                </a:lnTo>
                <a:cubicBezTo>
                  <a:pt x="170618" y="1065081"/>
                  <a:pt x="280737" y="868576"/>
                  <a:pt x="280737" y="645696"/>
                </a:cubicBezTo>
                <a:cubicBezTo>
                  <a:pt x="280737" y="422816"/>
                  <a:pt x="170618" y="226311"/>
                  <a:pt x="3129" y="110275"/>
                </a:cubicBezTo>
                <a:lnTo>
                  <a:pt x="0" y="108533"/>
                </a:lnTo>
                <a:lnTo>
                  <a:pt x="103827" y="50742"/>
                </a:lnTo>
                <a:cubicBezTo>
                  <a:pt x="179157" y="18068"/>
                  <a:pt x="261979" y="0"/>
                  <a:pt x="348916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/>
              <a:t>Y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6697AC1-65E4-4F49-A25B-9E157D924BC5}"/>
              </a:ext>
            </a:extLst>
          </p:cNvPr>
          <p:cNvSpPr/>
          <p:nvPr/>
        </p:nvSpPr>
        <p:spPr>
          <a:xfrm>
            <a:off x="3350779" y="4611102"/>
            <a:ext cx="421106" cy="805745"/>
          </a:xfrm>
          <a:custGeom>
            <a:avLst/>
            <a:gdLst>
              <a:gd name="connsiteX0" fmla="*/ 280737 w 561474"/>
              <a:gd name="connsiteY0" fmla="*/ 0 h 1074326"/>
              <a:gd name="connsiteX1" fmla="*/ 283866 w 561474"/>
              <a:gd name="connsiteY1" fmla="*/ 1742 h 1074326"/>
              <a:gd name="connsiteX2" fmla="*/ 561474 w 561474"/>
              <a:gd name="connsiteY2" fmla="*/ 537163 h 1074326"/>
              <a:gd name="connsiteX3" fmla="*/ 283866 w 561474"/>
              <a:gd name="connsiteY3" fmla="*/ 1072584 h 1074326"/>
              <a:gd name="connsiteX4" fmla="*/ 280737 w 561474"/>
              <a:gd name="connsiteY4" fmla="*/ 1074326 h 1074326"/>
              <a:gd name="connsiteX5" fmla="*/ 277608 w 561474"/>
              <a:gd name="connsiteY5" fmla="*/ 1072584 h 1074326"/>
              <a:gd name="connsiteX6" fmla="*/ 0 w 561474"/>
              <a:gd name="connsiteY6" fmla="*/ 537163 h 1074326"/>
              <a:gd name="connsiteX7" fmla="*/ 277608 w 561474"/>
              <a:gd name="connsiteY7" fmla="*/ 1742 h 1074326"/>
              <a:gd name="connsiteX8" fmla="*/ 280737 w 561474"/>
              <a:gd name="connsiteY8" fmla="*/ 0 h 1074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1474" h="1074326">
                <a:moveTo>
                  <a:pt x="280737" y="0"/>
                </a:moveTo>
                <a:lnTo>
                  <a:pt x="283866" y="1742"/>
                </a:lnTo>
                <a:cubicBezTo>
                  <a:pt x="451355" y="117778"/>
                  <a:pt x="561474" y="314283"/>
                  <a:pt x="561474" y="537163"/>
                </a:cubicBezTo>
                <a:cubicBezTo>
                  <a:pt x="561474" y="760043"/>
                  <a:pt x="451355" y="956548"/>
                  <a:pt x="283866" y="1072584"/>
                </a:cubicBezTo>
                <a:lnTo>
                  <a:pt x="280737" y="1074326"/>
                </a:lnTo>
                <a:lnTo>
                  <a:pt x="277608" y="1072584"/>
                </a:lnTo>
                <a:cubicBezTo>
                  <a:pt x="110119" y="956548"/>
                  <a:pt x="0" y="760043"/>
                  <a:pt x="0" y="537163"/>
                </a:cubicBezTo>
                <a:cubicBezTo>
                  <a:pt x="0" y="314283"/>
                  <a:pt x="110119" y="117778"/>
                  <a:pt x="277608" y="1742"/>
                </a:cubicBezTo>
                <a:lnTo>
                  <a:pt x="280737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5C368F25-7817-4658-BD88-2201B53A1CF9}"/>
              </a:ext>
            </a:extLst>
          </p:cNvPr>
          <p:cNvSpPr/>
          <p:nvPr/>
        </p:nvSpPr>
        <p:spPr>
          <a:xfrm>
            <a:off x="2827406" y="4529702"/>
            <a:ext cx="733927" cy="968544"/>
          </a:xfrm>
          <a:custGeom>
            <a:avLst/>
            <a:gdLst>
              <a:gd name="connsiteX0" fmla="*/ 629653 w 978569"/>
              <a:gd name="connsiteY0" fmla="*/ 0 h 1291392"/>
              <a:gd name="connsiteX1" fmla="*/ 874742 w 978569"/>
              <a:gd name="connsiteY1" fmla="*/ 50742 h 1291392"/>
              <a:gd name="connsiteX2" fmla="*/ 978569 w 978569"/>
              <a:gd name="connsiteY2" fmla="*/ 108533 h 1291392"/>
              <a:gd name="connsiteX3" fmla="*/ 975440 w 978569"/>
              <a:gd name="connsiteY3" fmla="*/ 110275 h 1291392"/>
              <a:gd name="connsiteX4" fmla="*/ 697832 w 978569"/>
              <a:gd name="connsiteY4" fmla="*/ 645696 h 1291392"/>
              <a:gd name="connsiteX5" fmla="*/ 975440 w 978569"/>
              <a:gd name="connsiteY5" fmla="*/ 1181117 h 1291392"/>
              <a:gd name="connsiteX6" fmla="*/ 978569 w 978569"/>
              <a:gd name="connsiteY6" fmla="*/ 1182859 h 1291392"/>
              <a:gd name="connsiteX7" fmla="*/ 874742 w 978569"/>
              <a:gd name="connsiteY7" fmla="*/ 1240650 h 1291392"/>
              <a:gd name="connsiteX8" fmla="*/ 629653 w 978569"/>
              <a:gd name="connsiteY8" fmla="*/ 1291392 h 1291392"/>
              <a:gd name="connsiteX9" fmla="*/ 0 w 978569"/>
              <a:gd name="connsiteY9" fmla="*/ 645696 h 1291392"/>
              <a:gd name="connsiteX10" fmla="*/ 629653 w 978569"/>
              <a:gd name="connsiteY10" fmla="*/ 0 h 129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78569" h="1291392">
                <a:moveTo>
                  <a:pt x="629653" y="0"/>
                </a:moveTo>
                <a:cubicBezTo>
                  <a:pt x="716590" y="0"/>
                  <a:pt x="799412" y="18068"/>
                  <a:pt x="874742" y="50742"/>
                </a:cubicBezTo>
                <a:lnTo>
                  <a:pt x="978569" y="108533"/>
                </a:lnTo>
                <a:lnTo>
                  <a:pt x="975440" y="110275"/>
                </a:lnTo>
                <a:cubicBezTo>
                  <a:pt x="807951" y="226311"/>
                  <a:pt x="697832" y="422816"/>
                  <a:pt x="697832" y="645696"/>
                </a:cubicBezTo>
                <a:cubicBezTo>
                  <a:pt x="697832" y="868576"/>
                  <a:pt x="807951" y="1065081"/>
                  <a:pt x="975440" y="1181117"/>
                </a:cubicBezTo>
                <a:lnTo>
                  <a:pt x="978569" y="1182859"/>
                </a:lnTo>
                <a:lnTo>
                  <a:pt x="874742" y="1240650"/>
                </a:lnTo>
                <a:cubicBezTo>
                  <a:pt x="799412" y="1273324"/>
                  <a:pt x="716590" y="1291392"/>
                  <a:pt x="629653" y="1291392"/>
                </a:cubicBezTo>
                <a:cubicBezTo>
                  <a:pt x="281905" y="1291392"/>
                  <a:pt x="0" y="1002304"/>
                  <a:pt x="0" y="645696"/>
                </a:cubicBezTo>
                <a:cubicBezTo>
                  <a:pt x="0" y="289088"/>
                  <a:pt x="281905" y="0"/>
                  <a:pt x="629653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/>
              <a:t>X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5FACF6E-1A45-43D0-BFE1-67E0DAEC2B38}"/>
              </a:ext>
            </a:extLst>
          </p:cNvPr>
          <p:cNvSpPr/>
          <p:nvPr/>
        </p:nvSpPr>
        <p:spPr>
          <a:xfrm>
            <a:off x="3561333" y="4529702"/>
            <a:ext cx="733927" cy="968544"/>
          </a:xfrm>
          <a:custGeom>
            <a:avLst/>
            <a:gdLst>
              <a:gd name="connsiteX0" fmla="*/ 348916 w 978569"/>
              <a:gd name="connsiteY0" fmla="*/ 0 h 1291392"/>
              <a:gd name="connsiteX1" fmla="*/ 978569 w 978569"/>
              <a:gd name="connsiteY1" fmla="*/ 645696 h 1291392"/>
              <a:gd name="connsiteX2" fmla="*/ 348916 w 978569"/>
              <a:gd name="connsiteY2" fmla="*/ 1291392 h 1291392"/>
              <a:gd name="connsiteX3" fmla="*/ 103827 w 978569"/>
              <a:gd name="connsiteY3" fmla="*/ 1240650 h 1291392"/>
              <a:gd name="connsiteX4" fmla="*/ 0 w 978569"/>
              <a:gd name="connsiteY4" fmla="*/ 1182859 h 1291392"/>
              <a:gd name="connsiteX5" fmla="*/ 3129 w 978569"/>
              <a:gd name="connsiteY5" fmla="*/ 1181117 h 1291392"/>
              <a:gd name="connsiteX6" fmla="*/ 280737 w 978569"/>
              <a:gd name="connsiteY6" fmla="*/ 645696 h 1291392"/>
              <a:gd name="connsiteX7" fmla="*/ 3129 w 978569"/>
              <a:gd name="connsiteY7" fmla="*/ 110275 h 1291392"/>
              <a:gd name="connsiteX8" fmla="*/ 0 w 978569"/>
              <a:gd name="connsiteY8" fmla="*/ 108533 h 1291392"/>
              <a:gd name="connsiteX9" fmla="*/ 103827 w 978569"/>
              <a:gd name="connsiteY9" fmla="*/ 50742 h 1291392"/>
              <a:gd name="connsiteX10" fmla="*/ 348916 w 978569"/>
              <a:gd name="connsiteY10" fmla="*/ 0 h 129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78569" h="1291392">
                <a:moveTo>
                  <a:pt x="348916" y="0"/>
                </a:moveTo>
                <a:cubicBezTo>
                  <a:pt x="696664" y="0"/>
                  <a:pt x="978569" y="289088"/>
                  <a:pt x="978569" y="645696"/>
                </a:cubicBezTo>
                <a:cubicBezTo>
                  <a:pt x="978569" y="1002304"/>
                  <a:pt x="696664" y="1291392"/>
                  <a:pt x="348916" y="1291392"/>
                </a:cubicBezTo>
                <a:cubicBezTo>
                  <a:pt x="261979" y="1291392"/>
                  <a:pt x="179157" y="1273324"/>
                  <a:pt x="103827" y="1240650"/>
                </a:cubicBezTo>
                <a:lnTo>
                  <a:pt x="0" y="1182859"/>
                </a:lnTo>
                <a:lnTo>
                  <a:pt x="3129" y="1181117"/>
                </a:lnTo>
                <a:cubicBezTo>
                  <a:pt x="170618" y="1065081"/>
                  <a:pt x="280737" y="868576"/>
                  <a:pt x="280737" y="645696"/>
                </a:cubicBezTo>
                <a:cubicBezTo>
                  <a:pt x="280737" y="422816"/>
                  <a:pt x="170618" y="226311"/>
                  <a:pt x="3129" y="110275"/>
                </a:cubicBezTo>
                <a:lnTo>
                  <a:pt x="0" y="108533"/>
                </a:lnTo>
                <a:lnTo>
                  <a:pt x="103827" y="50742"/>
                </a:lnTo>
                <a:cubicBezTo>
                  <a:pt x="179157" y="18068"/>
                  <a:pt x="261979" y="0"/>
                  <a:pt x="348916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/>
              <a:t>Y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7212E234-2EB8-4066-A3C0-D09C89CA6F82}"/>
              </a:ext>
            </a:extLst>
          </p:cNvPr>
          <p:cNvSpPr/>
          <p:nvPr/>
        </p:nvSpPr>
        <p:spPr>
          <a:xfrm>
            <a:off x="1365584" y="1427527"/>
            <a:ext cx="421106" cy="805745"/>
          </a:xfrm>
          <a:custGeom>
            <a:avLst/>
            <a:gdLst>
              <a:gd name="connsiteX0" fmla="*/ 280737 w 561474"/>
              <a:gd name="connsiteY0" fmla="*/ 0 h 1074326"/>
              <a:gd name="connsiteX1" fmla="*/ 283866 w 561474"/>
              <a:gd name="connsiteY1" fmla="*/ 1742 h 1074326"/>
              <a:gd name="connsiteX2" fmla="*/ 561474 w 561474"/>
              <a:gd name="connsiteY2" fmla="*/ 537163 h 1074326"/>
              <a:gd name="connsiteX3" fmla="*/ 283866 w 561474"/>
              <a:gd name="connsiteY3" fmla="*/ 1072584 h 1074326"/>
              <a:gd name="connsiteX4" fmla="*/ 280737 w 561474"/>
              <a:gd name="connsiteY4" fmla="*/ 1074326 h 1074326"/>
              <a:gd name="connsiteX5" fmla="*/ 277608 w 561474"/>
              <a:gd name="connsiteY5" fmla="*/ 1072584 h 1074326"/>
              <a:gd name="connsiteX6" fmla="*/ 0 w 561474"/>
              <a:gd name="connsiteY6" fmla="*/ 537163 h 1074326"/>
              <a:gd name="connsiteX7" fmla="*/ 277608 w 561474"/>
              <a:gd name="connsiteY7" fmla="*/ 1742 h 1074326"/>
              <a:gd name="connsiteX8" fmla="*/ 280737 w 561474"/>
              <a:gd name="connsiteY8" fmla="*/ 0 h 1074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1474" h="1074326">
                <a:moveTo>
                  <a:pt x="280737" y="0"/>
                </a:moveTo>
                <a:lnTo>
                  <a:pt x="283866" y="1742"/>
                </a:lnTo>
                <a:cubicBezTo>
                  <a:pt x="451355" y="117778"/>
                  <a:pt x="561474" y="314283"/>
                  <a:pt x="561474" y="537163"/>
                </a:cubicBezTo>
                <a:cubicBezTo>
                  <a:pt x="561474" y="760043"/>
                  <a:pt x="451355" y="956548"/>
                  <a:pt x="283866" y="1072584"/>
                </a:cubicBezTo>
                <a:lnTo>
                  <a:pt x="280737" y="1074326"/>
                </a:lnTo>
                <a:lnTo>
                  <a:pt x="277608" y="1072584"/>
                </a:lnTo>
                <a:cubicBezTo>
                  <a:pt x="110119" y="956548"/>
                  <a:pt x="0" y="760043"/>
                  <a:pt x="0" y="537163"/>
                </a:cubicBezTo>
                <a:cubicBezTo>
                  <a:pt x="0" y="314283"/>
                  <a:pt x="110119" y="117778"/>
                  <a:pt x="277608" y="1742"/>
                </a:cubicBezTo>
                <a:lnTo>
                  <a:pt x="280737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64F2019-8261-4854-BB6D-6A4D04E8B633}"/>
              </a:ext>
            </a:extLst>
          </p:cNvPr>
          <p:cNvSpPr/>
          <p:nvPr/>
        </p:nvSpPr>
        <p:spPr>
          <a:xfrm>
            <a:off x="842211" y="1346126"/>
            <a:ext cx="733927" cy="968544"/>
          </a:xfrm>
          <a:custGeom>
            <a:avLst/>
            <a:gdLst>
              <a:gd name="connsiteX0" fmla="*/ 629653 w 978569"/>
              <a:gd name="connsiteY0" fmla="*/ 0 h 1291392"/>
              <a:gd name="connsiteX1" fmla="*/ 874742 w 978569"/>
              <a:gd name="connsiteY1" fmla="*/ 50742 h 1291392"/>
              <a:gd name="connsiteX2" fmla="*/ 978569 w 978569"/>
              <a:gd name="connsiteY2" fmla="*/ 108533 h 1291392"/>
              <a:gd name="connsiteX3" fmla="*/ 975440 w 978569"/>
              <a:gd name="connsiteY3" fmla="*/ 110275 h 1291392"/>
              <a:gd name="connsiteX4" fmla="*/ 697832 w 978569"/>
              <a:gd name="connsiteY4" fmla="*/ 645696 h 1291392"/>
              <a:gd name="connsiteX5" fmla="*/ 975440 w 978569"/>
              <a:gd name="connsiteY5" fmla="*/ 1181117 h 1291392"/>
              <a:gd name="connsiteX6" fmla="*/ 978569 w 978569"/>
              <a:gd name="connsiteY6" fmla="*/ 1182859 h 1291392"/>
              <a:gd name="connsiteX7" fmla="*/ 874742 w 978569"/>
              <a:gd name="connsiteY7" fmla="*/ 1240650 h 1291392"/>
              <a:gd name="connsiteX8" fmla="*/ 629653 w 978569"/>
              <a:gd name="connsiteY8" fmla="*/ 1291392 h 1291392"/>
              <a:gd name="connsiteX9" fmla="*/ 0 w 978569"/>
              <a:gd name="connsiteY9" fmla="*/ 645696 h 1291392"/>
              <a:gd name="connsiteX10" fmla="*/ 629653 w 978569"/>
              <a:gd name="connsiteY10" fmla="*/ 0 h 129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78569" h="1291392">
                <a:moveTo>
                  <a:pt x="629653" y="0"/>
                </a:moveTo>
                <a:cubicBezTo>
                  <a:pt x="716590" y="0"/>
                  <a:pt x="799412" y="18068"/>
                  <a:pt x="874742" y="50742"/>
                </a:cubicBezTo>
                <a:lnTo>
                  <a:pt x="978569" y="108533"/>
                </a:lnTo>
                <a:lnTo>
                  <a:pt x="975440" y="110275"/>
                </a:lnTo>
                <a:cubicBezTo>
                  <a:pt x="807951" y="226311"/>
                  <a:pt x="697832" y="422816"/>
                  <a:pt x="697832" y="645696"/>
                </a:cubicBezTo>
                <a:cubicBezTo>
                  <a:pt x="697832" y="868576"/>
                  <a:pt x="807951" y="1065081"/>
                  <a:pt x="975440" y="1181117"/>
                </a:cubicBezTo>
                <a:lnTo>
                  <a:pt x="978569" y="1182859"/>
                </a:lnTo>
                <a:lnTo>
                  <a:pt x="874742" y="1240650"/>
                </a:lnTo>
                <a:cubicBezTo>
                  <a:pt x="799412" y="1273324"/>
                  <a:pt x="716590" y="1291392"/>
                  <a:pt x="629653" y="1291392"/>
                </a:cubicBezTo>
                <a:cubicBezTo>
                  <a:pt x="281905" y="1291392"/>
                  <a:pt x="0" y="1002304"/>
                  <a:pt x="0" y="645696"/>
                </a:cubicBezTo>
                <a:cubicBezTo>
                  <a:pt x="0" y="289088"/>
                  <a:pt x="281905" y="0"/>
                  <a:pt x="629653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/>
              <a:t>X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85355813-1093-4171-8969-EC02BD2FF617}"/>
              </a:ext>
            </a:extLst>
          </p:cNvPr>
          <p:cNvSpPr/>
          <p:nvPr/>
        </p:nvSpPr>
        <p:spPr>
          <a:xfrm>
            <a:off x="1576137" y="1346126"/>
            <a:ext cx="733927" cy="968544"/>
          </a:xfrm>
          <a:custGeom>
            <a:avLst/>
            <a:gdLst>
              <a:gd name="connsiteX0" fmla="*/ 348916 w 978569"/>
              <a:gd name="connsiteY0" fmla="*/ 0 h 1291392"/>
              <a:gd name="connsiteX1" fmla="*/ 978569 w 978569"/>
              <a:gd name="connsiteY1" fmla="*/ 645696 h 1291392"/>
              <a:gd name="connsiteX2" fmla="*/ 348916 w 978569"/>
              <a:gd name="connsiteY2" fmla="*/ 1291392 h 1291392"/>
              <a:gd name="connsiteX3" fmla="*/ 103827 w 978569"/>
              <a:gd name="connsiteY3" fmla="*/ 1240650 h 1291392"/>
              <a:gd name="connsiteX4" fmla="*/ 0 w 978569"/>
              <a:gd name="connsiteY4" fmla="*/ 1182859 h 1291392"/>
              <a:gd name="connsiteX5" fmla="*/ 3129 w 978569"/>
              <a:gd name="connsiteY5" fmla="*/ 1181117 h 1291392"/>
              <a:gd name="connsiteX6" fmla="*/ 280737 w 978569"/>
              <a:gd name="connsiteY6" fmla="*/ 645696 h 1291392"/>
              <a:gd name="connsiteX7" fmla="*/ 3129 w 978569"/>
              <a:gd name="connsiteY7" fmla="*/ 110275 h 1291392"/>
              <a:gd name="connsiteX8" fmla="*/ 0 w 978569"/>
              <a:gd name="connsiteY8" fmla="*/ 108533 h 1291392"/>
              <a:gd name="connsiteX9" fmla="*/ 103827 w 978569"/>
              <a:gd name="connsiteY9" fmla="*/ 50742 h 1291392"/>
              <a:gd name="connsiteX10" fmla="*/ 348916 w 978569"/>
              <a:gd name="connsiteY10" fmla="*/ 0 h 129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78569" h="1291392">
                <a:moveTo>
                  <a:pt x="348916" y="0"/>
                </a:moveTo>
                <a:cubicBezTo>
                  <a:pt x="696664" y="0"/>
                  <a:pt x="978569" y="289088"/>
                  <a:pt x="978569" y="645696"/>
                </a:cubicBezTo>
                <a:cubicBezTo>
                  <a:pt x="978569" y="1002304"/>
                  <a:pt x="696664" y="1291392"/>
                  <a:pt x="348916" y="1291392"/>
                </a:cubicBezTo>
                <a:cubicBezTo>
                  <a:pt x="261979" y="1291392"/>
                  <a:pt x="179157" y="1273324"/>
                  <a:pt x="103827" y="1240650"/>
                </a:cubicBezTo>
                <a:lnTo>
                  <a:pt x="0" y="1182859"/>
                </a:lnTo>
                <a:lnTo>
                  <a:pt x="3129" y="1181117"/>
                </a:lnTo>
                <a:cubicBezTo>
                  <a:pt x="170618" y="1065081"/>
                  <a:pt x="280737" y="868576"/>
                  <a:pt x="280737" y="645696"/>
                </a:cubicBezTo>
                <a:cubicBezTo>
                  <a:pt x="280737" y="422816"/>
                  <a:pt x="170618" y="226311"/>
                  <a:pt x="3129" y="110275"/>
                </a:cubicBezTo>
                <a:lnTo>
                  <a:pt x="0" y="108533"/>
                </a:lnTo>
                <a:lnTo>
                  <a:pt x="103827" y="50742"/>
                </a:lnTo>
                <a:cubicBezTo>
                  <a:pt x="179157" y="18068"/>
                  <a:pt x="261979" y="0"/>
                  <a:pt x="348916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/>
              <a:t>Y</a:t>
            </a: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5CEBA58B-9CBC-4448-B908-9A73312B1984}"/>
              </a:ext>
            </a:extLst>
          </p:cNvPr>
          <p:cNvSpPr/>
          <p:nvPr/>
        </p:nvSpPr>
        <p:spPr>
          <a:xfrm>
            <a:off x="1341519" y="2872913"/>
            <a:ext cx="421106" cy="805745"/>
          </a:xfrm>
          <a:custGeom>
            <a:avLst/>
            <a:gdLst>
              <a:gd name="connsiteX0" fmla="*/ 280737 w 561474"/>
              <a:gd name="connsiteY0" fmla="*/ 0 h 1074326"/>
              <a:gd name="connsiteX1" fmla="*/ 283866 w 561474"/>
              <a:gd name="connsiteY1" fmla="*/ 1742 h 1074326"/>
              <a:gd name="connsiteX2" fmla="*/ 561474 w 561474"/>
              <a:gd name="connsiteY2" fmla="*/ 537163 h 1074326"/>
              <a:gd name="connsiteX3" fmla="*/ 283866 w 561474"/>
              <a:gd name="connsiteY3" fmla="*/ 1072584 h 1074326"/>
              <a:gd name="connsiteX4" fmla="*/ 280737 w 561474"/>
              <a:gd name="connsiteY4" fmla="*/ 1074326 h 1074326"/>
              <a:gd name="connsiteX5" fmla="*/ 277608 w 561474"/>
              <a:gd name="connsiteY5" fmla="*/ 1072584 h 1074326"/>
              <a:gd name="connsiteX6" fmla="*/ 0 w 561474"/>
              <a:gd name="connsiteY6" fmla="*/ 537163 h 1074326"/>
              <a:gd name="connsiteX7" fmla="*/ 277608 w 561474"/>
              <a:gd name="connsiteY7" fmla="*/ 1742 h 1074326"/>
              <a:gd name="connsiteX8" fmla="*/ 280737 w 561474"/>
              <a:gd name="connsiteY8" fmla="*/ 0 h 1074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1474" h="1074326">
                <a:moveTo>
                  <a:pt x="280737" y="0"/>
                </a:moveTo>
                <a:lnTo>
                  <a:pt x="283866" y="1742"/>
                </a:lnTo>
                <a:cubicBezTo>
                  <a:pt x="451355" y="117778"/>
                  <a:pt x="561474" y="314283"/>
                  <a:pt x="561474" y="537163"/>
                </a:cubicBezTo>
                <a:cubicBezTo>
                  <a:pt x="561474" y="760043"/>
                  <a:pt x="451355" y="956548"/>
                  <a:pt x="283866" y="1072584"/>
                </a:cubicBezTo>
                <a:lnTo>
                  <a:pt x="280737" y="1074326"/>
                </a:lnTo>
                <a:lnTo>
                  <a:pt x="277608" y="1072584"/>
                </a:lnTo>
                <a:cubicBezTo>
                  <a:pt x="110119" y="956548"/>
                  <a:pt x="0" y="760043"/>
                  <a:pt x="0" y="537163"/>
                </a:cubicBezTo>
                <a:cubicBezTo>
                  <a:pt x="0" y="314283"/>
                  <a:pt x="110119" y="117778"/>
                  <a:pt x="277608" y="1742"/>
                </a:cubicBezTo>
                <a:lnTo>
                  <a:pt x="280737" y="0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0AF821E-B0A4-4E20-9C2A-B72F9DDA3A69}"/>
              </a:ext>
            </a:extLst>
          </p:cNvPr>
          <p:cNvSpPr/>
          <p:nvPr/>
        </p:nvSpPr>
        <p:spPr>
          <a:xfrm>
            <a:off x="818145" y="2791513"/>
            <a:ext cx="733927" cy="968544"/>
          </a:xfrm>
          <a:custGeom>
            <a:avLst/>
            <a:gdLst>
              <a:gd name="connsiteX0" fmla="*/ 629653 w 978569"/>
              <a:gd name="connsiteY0" fmla="*/ 0 h 1291392"/>
              <a:gd name="connsiteX1" fmla="*/ 874742 w 978569"/>
              <a:gd name="connsiteY1" fmla="*/ 50742 h 1291392"/>
              <a:gd name="connsiteX2" fmla="*/ 978569 w 978569"/>
              <a:gd name="connsiteY2" fmla="*/ 108533 h 1291392"/>
              <a:gd name="connsiteX3" fmla="*/ 975440 w 978569"/>
              <a:gd name="connsiteY3" fmla="*/ 110275 h 1291392"/>
              <a:gd name="connsiteX4" fmla="*/ 697832 w 978569"/>
              <a:gd name="connsiteY4" fmla="*/ 645696 h 1291392"/>
              <a:gd name="connsiteX5" fmla="*/ 975440 w 978569"/>
              <a:gd name="connsiteY5" fmla="*/ 1181117 h 1291392"/>
              <a:gd name="connsiteX6" fmla="*/ 978569 w 978569"/>
              <a:gd name="connsiteY6" fmla="*/ 1182859 h 1291392"/>
              <a:gd name="connsiteX7" fmla="*/ 874742 w 978569"/>
              <a:gd name="connsiteY7" fmla="*/ 1240650 h 1291392"/>
              <a:gd name="connsiteX8" fmla="*/ 629653 w 978569"/>
              <a:gd name="connsiteY8" fmla="*/ 1291392 h 1291392"/>
              <a:gd name="connsiteX9" fmla="*/ 0 w 978569"/>
              <a:gd name="connsiteY9" fmla="*/ 645696 h 1291392"/>
              <a:gd name="connsiteX10" fmla="*/ 629653 w 978569"/>
              <a:gd name="connsiteY10" fmla="*/ 0 h 129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78569" h="1291392">
                <a:moveTo>
                  <a:pt x="629653" y="0"/>
                </a:moveTo>
                <a:cubicBezTo>
                  <a:pt x="716590" y="0"/>
                  <a:pt x="799412" y="18068"/>
                  <a:pt x="874742" y="50742"/>
                </a:cubicBezTo>
                <a:lnTo>
                  <a:pt x="978569" y="108533"/>
                </a:lnTo>
                <a:lnTo>
                  <a:pt x="975440" y="110275"/>
                </a:lnTo>
                <a:cubicBezTo>
                  <a:pt x="807951" y="226311"/>
                  <a:pt x="697832" y="422816"/>
                  <a:pt x="697832" y="645696"/>
                </a:cubicBezTo>
                <a:cubicBezTo>
                  <a:pt x="697832" y="868576"/>
                  <a:pt x="807951" y="1065081"/>
                  <a:pt x="975440" y="1181117"/>
                </a:cubicBezTo>
                <a:lnTo>
                  <a:pt x="978569" y="1182859"/>
                </a:lnTo>
                <a:lnTo>
                  <a:pt x="874742" y="1240650"/>
                </a:lnTo>
                <a:cubicBezTo>
                  <a:pt x="799412" y="1273324"/>
                  <a:pt x="716590" y="1291392"/>
                  <a:pt x="629653" y="1291392"/>
                </a:cubicBezTo>
                <a:cubicBezTo>
                  <a:pt x="281905" y="1291392"/>
                  <a:pt x="0" y="1002304"/>
                  <a:pt x="0" y="645696"/>
                </a:cubicBezTo>
                <a:cubicBezTo>
                  <a:pt x="0" y="289088"/>
                  <a:pt x="281905" y="0"/>
                  <a:pt x="629653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2336187-011C-4544-AF3F-1A5677417954}"/>
              </a:ext>
            </a:extLst>
          </p:cNvPr>
          <p:cNvSpPr/>
          <p:nvPr/>
        </p:nvSpPr>
        <p:spPr>
          <a:xfrm>
            <a:off x="1552072" y="2791513"/>
            <a:ext cx="733927" cy="968544"/>
          </a:xfrm>
          <a:custGeom>
            <a:avLst/>
            <a:gdLst>
              <a:gd name="connsiteX0" fmla="*/ 348916 w 978569"/>
              <a:gd name="connsiteY0" fmla="*/ 0 h 1291392"/>
              <a:gd name="connsiteX1" fmla="*/ 978569 w 978569"/>
              <a:gd name="connsiteY1" fmla="*/ 645696 h 1291392"/>
              <a:gd name="connsiteX2" fmla="*/ 348916 w 978569"/>
              <a:gd name="connsiteY2" fmla="*/ 1291392 h 1291392"/>
              <a:gd name="connsiteX3" fmla="*/ 103827 w 978569"/>
              <a:gd name="connsiteY3" fmla="*/ 1240650 h 1291392"/>
              <a:gd name="connsiteX4" fmla="*/ 0 w 978569"/>
              <a:gd name="connsiteY4" fmla="*/ 1182859 h 1291392"/>
              <a:gd name="connsiteX5" fmla="*/ 3129 w 978569"/>
              <a:gd name="connsiteY5" fmla="*/ 1181117 h 1291392"/>
              <a:gd name="connsiteX6" fmla="*/ 280737 w 978569"/>
              <a:gd name="connsiteY6" fmla="*/ 645696 h 1291392"/>
              <a:gd name="connsiteX7" fmla="*/ 3129 w 978569"/>
              <a:gd name="connsiteY7" fmla="*/ 110275 h 1291392"/>
              <a:gd name="connsiteX8" fmla="*/ 0 w 978569"/>
              <a:gd name="connsiteY8" fmla="*/ 108533 h 1291392"/>
              <a:gd name="connsiteX9" fmla="*/ 103827 w 978569"/>
              <a:gd name="connsiteY9" fmla="*/ 50742 h 1291392"/>
              <a:gd name="connsiteX10" fmla="*/ 348916 w 978569"/>
              <a:gd name="connsiteY10" fmla="*/ 0 h 129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78569" h="1291392">
                <a:moveTo>
                  <a:pt x="348916" y="0"/>
                </a:moveTo>
                <a:cubicBezTo>
                  <a:pt x="696664" y="0"/>
                  <a:pt x="978569" y="289088"/>
                  <a:pt x="978569" y="645696"/>
                </a:cubicBezTo>
                <a:cubicBezTo>
                  <a:pt x="978569" y="1002304"/>
                  <a:pt x="696664" y="1291392"/>
                  <a:pt x="348916" y="1291392"/>
                </a:cubicBezTo>
                <a:cubicBezTo>
                  <a:pt x="261979" y="1291392"/>
                  <a:pt x="179157" y="1273324"/>
                  <a:pt x="103827" y="1240650"/>
                </a:cubicBezTo>
                <a:lnTo>
                  <a:pt x="0" y="1182859"/>
                </a:lnTo>
                <a:lnTo>
                  <a:pt x="3129" y="1181117"/>
                </a:lnTo>
                <a:cubicBezTo>
                  <a:pt x="170618" y="1065081"/>
                  <a:pt x="280737" y="868576"/>
                  <a:pt x="280737" y="645696"/>
                </a:cubicBezTo>
                <a:cubicBezTo>
                  <a:pt x="280737" y="422816"/>
                  <a:pt x="170618" y="226311"/>
                  <a:pt x="3129" y="110275"/>
                </a:cubicBezTo>
                <a:lnTo>
                  <a:pt x="0" y="108533"/>
                </a:lnTo>
                <a:lnTo>
                  <a:pt x="103827" y="50742"/>
                </a:lnTo>
                <a:cubicBezTo>
                  <a:pt x="179157" y="18068"/>
                  <a:pt x="261979" y="0"/>
                  <a:pt x="348916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1C447F9E-B754-44AB-B88B-C1FBC8D7CBC1}"/>
              </a:ext>
            </a:extLst>
          </p:cNvPr>
          <p:cNvSpPr/>
          <p:nvPr/>
        </p:nvSpPr>
        <p:spPr>
          <a:xfrm>
            <a:off x="5503992" y="1359754"/>
            <a:ext cx="421106" cy="805745"/>
          </a:xfrm>
          <a:custGeom>
            <a:avLst/>
            <a:gdLst>
              <a:gd name="connsiteX0" fmla="*/ 280737 w 561474"/>
              <a:gd name="connsiteY0" fmla="*/ 0 h 1074326"/>
              <a:gd name="connsiteX1" fmla="*/ 283866 w 561474"/>
              <a:gd name="connsiteY1" fmla="*/ 1742 h 1074326"/>
              <a:gd name="connsiteX2" fmla="*/ 561474 w 561474"/>
              <a:gd name="connsiteY2" fmla="*/ 537163 h 1074326"/>
              <a:gd name="connsiteX3" fmla="*/ 283866 w 561474"/>
              <a:gd name="connsiteY3" fmla="*/ 1072584 h 1074326"/>
              <a:gd name="connsiteX4" fmla="*/ 280737 w 561474"/>
              <a:gd name="connsiteY4" fmla="*/ 1074326 h 1074326"/>
              <a:gd name="connsiteX5" fmla="*/ 277608 w 561474"/>
              <a:gd name="connsiteY5" fmla="*/ 1072584 h 1074326"/>
              <a:gd name="connsiteX6" fmla="*/ 0 w 561474"/>
              <a:gd name="connsiteY6" fmla="*/ 537163 h 1074326"/>
              <a:gd name="connsiteX7" fmla="*/ 277608 w 561474"/>
              <a:gd name="connsiteY7" fmla="*/ 1742 h 1074326"/>
              <a:gd name="connsiteX8" fmla="*/ 280737 w 561474"/>
              <a:gd name="connsiteY8" fmla="*/ 0 h 1074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1474" h="1074326">
                <a:moveTo>
                  <a:pt x="280737" y="0"/>
                </a:moveTo>
                <a:lnTo>
                  <a:pt x="283866" y="1742"/>
                </a:lnTo>
                <a:cubicBezTo>
                  <a:pt x="451355" y="117778"/>
                  <a:pt x="561474" y="314283"/>
                  <a:pt x="561474" y="537163"/>
                </a:cubicBezTo>
                <a:cubicBezTo>
                  <a:pt x="561474" y="760043"/>
                  <a:pt x="451355" y="956548"/>
                  <a:pt x="283866" y="1072584"/>
                </a:cubicBezTo>
                <a:lnTo>
                  <a:pt x="280737" y="1074326"/>
                </a:lnTo>
                <a:lnTo>
                  <a:pt x="277608" y="1072584"/>
                </a:lnTo>
                <a:cubicBezTo>
                  <a:pt x="110119" y="956548"/>
                  <a:pt x="0" y="760043"/>
                  <a:pt x="0" y="537163"/>
                </a:cubicBezTo>
                <a:cubicBezTo>
                  <a:pt x="0" y="314283"/>
                  <a:pt x="110119" y="117778"/>
                  <a:pt x="277608" y="1742"/>
                </a:cubicBezTo>
                <a:lnTo>
                  <a:pt x="280737" y="0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4CBF4B42-7530-4934-A0E4-FB64C02E2F9A}"/>
              </a:ext>
            </a:extLst>
          </p:cNvPr>
          <p:cNvSpPr/>
          <p:nvPr/>
        </p:nvSpPr>
        <p:spPr>
          <a:xfrm>
            <a:off x="4980618" y="1278354"/>
            <a:ext cx="733927" cy="968544"/>
          </a:xfrm>
          <a:custGeom>
            <a:avLst/>
            <a:gdLst>
              <a:gd name="connsiteX0" fmla="*/ 629653 w 978569"/>
              <a:gd name="connsiteY0" fmla="*/ 0 h 1291392"/>
              <a:gd name="connsiteX1" fmla="*/ 874742 w 978569"/>
              <a:gd name="connsiteY1" fmla="*/ 50742 h 1291392"/>
              <a:gd name="connsiteX2" fmla="*/ 978569 w 978569"/>
              <a:gd name="connsiteY2" fmla="*/ 108533 h 1291392"/>
              <a:gd name="connsiteX3" fmla="*/ 975440 w 978569"/>
              <a:gd name="connsiteY3" fmla="*/ 110275 h 1291392"/>
              <a:gd name="connsiteX4" fmla="*/ 697832 w 978569"/>
              <a:gd name="connsiteY4" fmla="*/ 645696 h 1291392"/>
              <a:gd name="connsiteX5" fmla="*/ 975440 w 978569"/>
              <a:gd name="connsiteY5" fmla="*/ 1181117 h 1291392"/>
              <a:gd name="connsiteX6" fmla="*/ 978569 w 978569"/>
              <a:gd name="connsiteY6" fmla="*/ 1182859 h 1291392"/>
              <a:gd name="connsiteX7" fmla="*/ 874742 w 978569"/>
              <a:gd name="connsiteY7" fmla="*/ 1240650 h 1291392"/>
              <a:gd name="connsiteX8" fmla="*/ 629653 w 978569"/>
              <a:gd name="connsiteY8" fmla="*/ 1291392 h 1291392"/>
              <a:gd name="connsiteX9" fmla="*/ 0 w 978569"/>
              <a:gd name="connsiteY9" fmla="*/ 645696 h 1291392"/>
              <a:gd name="connsiteX10" fmla="*/ 629653 w 978569"/>
              <a:gd name="connsiteY10" fmla="*/ 0 h 129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78569" h="1291392">
                <a:moveTo>
                  <a:pt x="629653" y="0"/>
                </a:moveTo>
                <a:cubicBezTo>
                  <a:pt x="716590" y="0"/>
                  <a:pt x="799412" y="18068"/>
                  <a:pt x="874742" y="50742"/>
                </a:cubicBezTo>
                <a:lnTo>
                  <a:pt x="978569" y="108533"/>
                </a:lnTo>
                <a:lnTo>
                  <a:pt x="975440" y="110275"/>
                </a:lnTo>
                <a:cubicBezTo>
                  <a:pt x="807951" y="226311"/>
                  <a:pt x="697832" y="422816"/>
                  <a:pt x="697832" y="645696"/>
                </a:cubicBezTo>
                <a:cubicBezTo>
                  <a:pt x="697832" y="868576"/>
                  <a:pt x="807951" y="1065081"/>
                  <a:pt x="975440" y="1181117"/>
                </a:cubicBezTo>
                <a:lnTo>
                  <a:pt x="978569" y="1182859"/>
                </a:lnTo>
                <a:lnTo>
                  <a:pt x="874742" y="1240650"/>
                </a:lnTo>
                <a:cubicBezTo>
                  <a:pt x="799412" y="1273324"/>
                  <a:pt x="716590" y="1291392"/>
                  <a:pt x="629653" y="1291392"/>
                </a:cubicBezTo>
                <a:cubicBezTo>
                  <a:pt x="281905" y="1291392"/>
                  <a:pt x="0" y="1002304"/>
                  <a:pt x="0" y="645696"/>
                </a:cubicBezTo>
                <a:cubicBezTo>
                  <a:pt x="0" y="289088"/>
                  <a:pt x="281905" y="0"/>
                  <a:pt x="629653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81CA5E26-B3AE-4F60-B46C-6E001C603EB3}"/>
              </a:ext>
            </a:extLst>
          </p:cNvPr>
          <p:cNvSpPr/>
          <p:nvPr/>
        </p:nvSpPr>
        <p:spPr>
          <a:xfrm>
            <a:off x="5714545" y="1278354"/>
            <a:ext cx="733927" cy="968544"/>
          </a:xfrm>
          <a:custGeom>
            <a:avLst/>
            <a:gdLst>
              <a:gd name="connsiteX0" fmla="*/ 348916 w 978569"/>
              <a:gd name="connsiteY0" fmla="*/ 0 h 1291392"/>
              <a:gd name="connsiteX1" fmla="*/ 978569 w 978569"/>
              <a:gd name="connsiteY1" fmla="*/ 645696 h 1291392"/>
              <a:gd name="connsiteX2" fmla="*/ 348916 w 978569"/>
              <a:gd name="connsiteY2" fmla="*/ 1291392 h 1291392"/>
              <a:gd name="connsiteX3" fmla="*/ 103827 w 978569"/>
              <a:gd name="connsiteY3" fmla="*/ 1240650 h 1291392"/>
              <a:gd name="connsiteX4" fmla="*/ 0 w 978569"/>
              <a:gd name="connsiteY4" fmla="*/ 1182859 h 1291392"/>
              <a:gd name="connsiteX5" fmla="*/ 3129 w 978569"/>
              <a:gd name="connsiteY5" fmla="*/ 1181117 h 1291392"/>
              <a:gd name="connsiteX6" fmla="*/ 280737 w 978569"/>
              <a:gd name="connsiteY6" fmla="*/ 645696 h 1291392"/>
              <a:gd name="connsiteX7" fmla="*/ 3129 w 978569"/>
              <a:gd name="connsiteY7" fmla="*/ 110275 h 1291392"/>
              <a:gd name="connsiteX8" fmla="*/ 0 w 978569"/>
              <a:gd name="connsiteY8" fmla="*/ 108533 h 1291392"/>
              <a:gd name="connsiteX9" fmla="*/ 103827 w 978569"/>
              <a:gd name="connsiteY9" fmla="*/ 50742 h 1291392"/>
              <a:gd name="connsiteX10" fmla="*/ 348916 w 978569"/>
              <a:gd name="connsiteY10" fmla="*/ 0 h 129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78569" h="1291392">
                <a:moveTo>
                  <a:pt x="348916" y="0"/>
                </a:moveTo>
                <a:cubicBezTo>
                  <a:pt x="696664" y="0"/>
                  <a:pt x="978569" y="289088"/>
                  <a:pt x="978569" y="645696"/>
                </a:cubicBezTo>
                <a:cubicBezTo>
                  <a:pt x="978569" y="1002304"/>
                  <a:pt x="696664" y="1291392"/>
                  <a:pt x="348916" y="1291392"/>
                </a:cubicBezTo>
                <a:cubicBezTo>
                  <a:pt x="261979" y="1291392"/>
                  <a:pt x="179157" y="1273324"/>
                  <a:pt x="103827" y="1240650"/>
                </a:cubicBezTo>
                <a:lnTo>
                  <a:pt x="0" y="1182859"/>
                </a:lnTo>
                <a:lnTo>
                  <a:pt x="3129" y="1181117"/>
                </a:lnTo>
                <a:cubicBezTo>
                  <a:pt x="170618" y="1065081"/>
                  <a:pt x="280737" y="868576"/>
                  <a:pt x="280737" y="645696"/>
                </a:cubicBezTo>
                <a:cubicBezTo>
                  <a:pt x="280737" y="422816"/>
                  <a:pt x="170618" y="226311"/>
                  <a:pt x="3129" y="110275"/>
                </a:cubicBezTo>
                <a:lnTo>
                  <a:pt x="0" y="108533"/>
                </a:lnTo>
                <a:lnTo>
                  <a:pt x="103827" y="50742"/>
                </a:lnTo>
                <a:cubicBezTo>
                  <a:pt x="179157" y="18068"/>
                  <a:pt x="261979" y="0"/>
                  <a:pt x="348916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/>
              <a:t>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869362C-20D3-4E0C-8B64-D93A27F967BC}"/>
              </a:ext>
            </a:extLst>
          </p:cNvPr>
          <p:cNvSpPr txBox="1"/>
          <p:nvPr/>
        </p:nvSpPr>
        <p:spPr>
          <a:xfrm>
            <a:off x="1068646" y="3822188"/>
            <a:ext cx="10118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inner_join</a:t>
            </a:r>
            <a:r>
              <a:rPr lang="en-US" sz="1350" dirty="0"/>
              <a:t>()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AED4777-2337-48FE-B84A-A35D5C2326CE}"/>
              </a:ext>
            </a:extLst>
          </p:cNvPr>
          <p:cNvSpPr txBox="1"/>
          <p:nvPr/>
        </p:nvSpPr>
        <p:spPr>
          <a:xfrm>
            <a:off x="3260087" y="2233271"/>
            <a:ext cx="8772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left_join</a:t>
            </a:r>
            <a:r>
              <a:rPr lang="en-US" sz="1350" dirty="0"/>
              <a:t>()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A38D063-D938-4FA8-89F5-79F380A841AC}"/>
              </a:ext>
            </a:extLst>
          </p:cNvPr>
          <p:cNvSpPr txBox="1"/>
          <p:nvPr/>
        </p:nvSpPr>
        <p:spPr>
          <a:xfrm>
            <a:off x="1161409" y="2314670"/>
            <a:ext cx="86594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full_join</a:t>
            </a:r>
            <a:r>
              <a:rPr lang="en-US" sz="1350" dirty="0"/>
              <a:t>()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8AC3155-D137-42CC-B794-5EC199601DC7}"/>
              </a:ext>
            </a:extLst>
          </p:cNvPr>
          <p:cNvSpPr txBox="1"/>
          <p:nvPr/>
        </p:nvSpPr>
        <p:spPr>
          <a:xfrm>
            <a:off x="5299816" y="2249769"/>
            <a:ext cx="97174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right_join</a:t>
            </a:r>
            <a:r>
              <a:rPr lang="en-US" sz="1350" dirty="0"/>
              <a:t>()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0842FA1-CC9E-40E5-81F2-02DD87A8A0EA}"/>
              </a:ext>
            </a:extLst>
          </p:cNvPr>
          <p:cNvSpPr txBox="1"/>
          <p:nvPr/>
        </p:nvSpPr>
        <p:spPr>
          <a:xfrm>
            <a:off x="3064020" y="3840611"/>
            <a:ext cx="116891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anti_join</a:t>
            </a:r>
            <a:r>
              <a:rPr lang="en-US" sz="1350" dirty="0"/>
              <a:t>(X, Y)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8053C49-2001-4806-AFF0-BEB0AE7DBA4F}"/>
              </a:ext>
            </a:extLst>
          </p:cNvPr>
          <p:cNvSpPr txBox="1"/>
          <p:nvPr/>
        </p:nvSpPr>
        <p:spPr>
          <a:xfrm>
            <a:off x="5162019" y="3886302"/>
            <a:ext cx="114762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anti_join</a:t>
            </a:r>
            <a:r>
              <a:rPr lang="en-US" sz="1350" dirty="0"/>
              <a:t>(Y, X)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D8165AE-A11B-4D0B-9D17-0C3DF6E1226C}"/>
              </a:ext>
            </a:extLst>
          </p:cNvPr>
          <p:cNvSpPr txBox="1"/>
          <p:nvPr/>
        </p:nvSpPr>
        <p:spPr>
          <a:xfrm>
            <a:off x="2211191" y="5511874"/>
            <a:ext cx="305814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bind_rows</a:t>
            </a:r>
            <a:r>
              <a:rPr lang="en-US" sz="1350" dirty="0"/>
              <a:t>(</a:t>
            </a:r>
            <a:r>
              <a:rPr lang="en-US" sz="1350" dirty="0" err="1"/>
              <a:t>anti_join</a:t>
            </a:r>
            <a:r>
              <a:rPr lang="en-US" sz="1350" dirty="0"/>
              <a:t>(X, Y), </a:t>
            </a:r>
            <a:r>
              <a:rPr lang="en-US" sz="1350" dirty="0" err="1"/>
              <a:t>anti_join</a:t>
            </a:r>
            <a:r>
              <a:rPr lang="en-US" sz="1350" dirty="0"/>
              <a:t>(Y, X))</a:t>
            </a:r>
          </a:p>
        </p:txBody>
      </p:sp>
    </p:spTree>
    <p:extLst>
      <p:ext uri="{BB962C8B-B14F-4D97-AF65-F5344CB8AC3E}">
        <p14:creationId xmlns:p14="http://schemas.microsoft.com/office/powerpoint/2010/main" val="3575028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5D496D98813D4DBEDE643E5807C583" ma:contentTypeVersion="10" ma:contentTypeDescription="Create a new document." ma:contentTypeScope="" ma:versionID="47ba276ed79f27bd78102509b7910205">
  <xsd:schema xmlns:xsd="http://www.w3.org/2001/XMLSchema" xmlns:xs="http://www.w3.org/2001/XMLSchema" xmlns:p="http://schemas.microsoft.com/office/2006/metadata/properties" xmlns:ns1="http://schemas.microsoft.com/sharepoint/v3" xmlns:ns3="d8e3e477-4a6b-4f2c-bc61-5e11693be0f9" targetNamespace="http://schemas.microsoft.com/office/2006/metadata/properties" ma:root="true" ma:fieldsID="7cbb682bc36abf1978bf8322521ece19" ns1:_="" ns3:_="">
    <xsd:import namespace="http://schemas.microsoft.com/sharepoint/v3"/>
    <xsd:import namespace="d8e3e477-4a6b-4f2c-bc61-5e11693be0f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e3e477-4a6b-4f2c-bc61-5e11693be0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7844060-4973-489C-A6F7-18F1F0CFEE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8e3e477-4a6b-4f2c-bc61-5e11693be0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0A2C512-0A93-4EEB-8AB8-B74D24C8BCD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9205104-A73C-4CF1-A7F2-B4193335C594}">
  <ds:schemaRefs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d8e3e477-4a6b-4f2c-bc61-5e11693be0f9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66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Hartman, Rosemary@DWR</dc:creator>
  <cp:lastModifiedBy>Hartman, Rosemary@DWR</cp:lastModifiedBy>
  <cp:revision>3</cp:revision>
  <dcterms:created xsi:type="dcterms:W3CDTF">2020-02-04T15:24:26Z</dcterms:created>
  <dcterms:modified xsi:type="dcterms:W3CDTF">2020-02-04T15:36:47Z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0x010100C65D496D98813D4DBEDE643E5807C583</vt:lpwstr>
  </property>
</Properties>
</file>