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17DC41-634F-4A08-9B9C-4F71557A6ED8}" v="23" dt="2023-06-15T23:55:47.1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n, Catarina L" userId="055f424c-5a88-4e6e-9e88-d4462ff2eeee" providerId="ADAL" clId="{748F79D6-8019-4070-90C4-893888109083}"/>
    <pc:docChg chg="undo custSel modSld">
      <pc:chgData name="Pien, Catarina L" userId="055f424c-5a88-4e6e-9e88-d4462ff2eeee" providerId="ADAL" clId="{748F79D6-8019-4070-90C4-893888109083}" dt="2022-08-02T21:59:53.151" v="661" actId="1076"/>
      <pc:docMkLst>
        <pc:docMk/>
      </pc:docMkLst>
      <pc:sldChg chg="addSp delSp modSp mod">
        <pc:chgData name="Pien, Catarina L" userId="055f424c-5a88-4e6e-9e88-d4462ff2eeee" providerId="ADAL" clId="{748F79D6-8019-4070-90C4-893888109083}" dt="2022-08-02T00:04:25.218" v="444"/>
        <pc:sldMkLst>
          <pc:docMk/>
          <pc:sldMk cId="689642236" sldId="256"/>
        </pc:sldMkLst>
        <pc:spChg chg="del">
          <ac:chgData name="Pien, Catarina L" userId="055f424c-5a88-4e6e-9e88-d4462ff2eeee" providerId="ADAL" clId="{748F79D6-8019-4070-90C4-893888109083}" dt="2022-08-01T18:26:02.929" v="9" actId="478"/>
          <ac:spMkLst>
            <pc:docMk/>
            <pc:sldMk cId="689642236" sldId="256"/>
            <ac:spMk id="2" creationId="{56C9F641-938B-4B89-90A9-B3899154B00B}"/>
          </ac:spMkLst>
        </pc:spChg>
        <pc:spChg chg="del">
          <ac:chgData name="Pien, Catarina L" userId="055f424c-5a88-4e6e-9e88-d4462ff2eeee" providerId="ADAL" clId="{748F79D6-8019-4070-90C4-893888109083}" dt="2022-08-01T18:26:03.873" v="10" actId="478"/>
          <ac:spMkLst>
            <pc:docMk/>
            <pc:sldMk cId="689642236" sldId="256"/>
            <ac:spMk id="3" creationId="{CE5A68FE-3EBC-97E8-742C-2AE0FBC74E79}"/>
          </ac:spMkLst>
        </pc:spChg>
        <pc:spChg chg="add del mod">
          <ac:chgData name="Pien, Catarina L" userId="055f424c-5a88-4e6e-9e88-d4462ff2eeee" providerId="ADAL" clId="{748F79D6-8019-4070-90C4-893888109083}" dt="2022-08-01T18:52:54.562" v="259" actId="478"/>
          <ac:spMkLst>
            <pc:docMk/>
            <pc:sldMk cId="689642236" sldId="256"/>
            <ac:spMk id="4" creationId="{E09FA154-BCD0-29FD-5C0E-F1F906289CE3}"/>
          </ac:spMkLst>
        </pc:spChg>
        <pc:spChg chg="add del mod">
          <ac:chgData name="Pien, Catarina L" userId="055f424c-5a88-4e6e-9e88-d4462ff2eeee" providerId="ADAL" clId="{748F79D6-8019-4070-90C4-893888109083}" dt="2022-08-01T18:26:13.272" v="13" actId="478"/>
          <ac:spMkLst>
            <pc:docMk/>
            <pc:sldMk cId="689642236" sldId="256"/>
            <ac:spMk id="5" creationId="{4211F697-F2B3-C946-5256-38059633C9D9}"/>
          </ac:spMkLst>
        </pc:spChg>
        <pc:spChg chg="add del mod">
          <ac:chgData name="Pien, Catarina L" userId="055f424c-5a88-4e6e-9e88-d4462ff2eeee" providerId="ADAL" clId="{748F79D6-8019-4070-90C4-893888109083}" dt="2022-08-01T18:52:51.757" v="257" actId="478"/>
          <ac:spMkLst>
            <pc:docMk/>
            <pc:sldMk cId="689642236" sldId="256"/>
            <ac:spMk id="6" creationId="{CE481BE5-90EC-4878-81F8-A73443CD6FAB}"/>
          </ac:spMkLst>
        </pc:spChg>
        <pc:spChg chg="add del mod">
          <ac:chgData name="Pien, Catarina L" userId="055f424c-5a88-4e6e-9e88-d4462ff2eeee" providerId="ADAL" clId="{748F79D6-8019-4070-90C4-893888109083}" dt="2022-08-01T18:28:12.920" v="88" actId="478"/>
          <ac:spMkLst>
            <pc:docMk/>
            <pc:sldMk cId="689642236" sldId="256"/>
            <ac:spMk id="12" creationId="{46FC8D04-0572-4F44-A87C-C45A0E5538ED}"/>
          </ac:spMkLst>
        </pc:spChg>
        <pc:graphicFrameChg chg="add mod modGraphic">
          <ac:chgData name="Pien, Catarina L" userId="055f424c-5a88-4e6e-9e88-d4462ff2eeee" providerId="ADAL" clId="{748F79D6-8019-4070-90C4-893888109083}" dt="2022-08-02T00:04:25.218" v="444"/>
          <ac:graphicFrameMkLst>
            <pc:docMk/>
            <pc:sldMk cId="689642236" sldId="256"/>
            <ac:graphicFrameMk id="14" creationId="{46ED1B00-D296-020D-3EDD-0F37445352FA}"/>
          </ac:graphicFrameMkLst>
        </pc:graphicFrameChg>
        <pc:cxnChg chg="add del mod">
          <ac:chgData name="Pien, Catarina L" userId="055f424c-5a88-4e6e-9e88-d4462ff2eeee" providerId="ADAL" clId="{748F79D6-8019-4070-90C4-893888109083}" dt="2022-08-01T18:26:41.527" v="25" actId="478"/>
          <ac:cxnSpMkLst>
            <pc:docMk/>
            <pc:sldMk cId="689642236" sldId="256"/>
            <ac:cxnSpMk id="7" creationId="{70E05FEF-3AED-866C-0927-9E795DE07548}"/>
          </ac:cxnSpMkLst>
        </pc:cxnChg>
        <pc:cxnChg chg="add del mod">
          <ac:chgData name="Pien, Catarina L" userId="055f424c-5a88-4e6e-9e88-d4462ff2eeee" providerId="ADAL" clId="{748F79D6-8019-4070-90C4-893888109083}" dt="2022-08-01T18:26:20.695" v="18" actId="478"/>
          <ac:cxnSpMkLst>
            <pc:docMk/>
            <pc:sldMk cId="689642236" sldId="256"/>
            <ac:cxnSpMk id="8" creationId="{8D5817AE-4194-1C6D-007E-50E1881FA11A}"/>
          </ac:cxnSpMkLst>
        </pc:cxnChg>
      </pc:sldChg>
      <pc:sldChg chg="addSp delSp modSp mod">
        <pc:chgData name="Pien, Catarina L" userId="055f424c-5a88-4e6e-9e88-d4462ff2eeee" providerId="ADAL" clId="{748F79D6-8019-4070-90C4-893888109083}" dt="2022-08-02T21:59:53.151" v="661" actId="1076"/>
        <pc:sldMkLst>
          <pc:docMk/>
          <pc:sldMk cId="912512195" sldId="257"/>
        </pc:sldMkLst>
        <pc:spChg chg="mod">
          <ac:chgData name="Pien, Catarina L" userId="055f424c-5a88-4e6e-9e88-d4462ff2eeee" providerId="ADAL" clId="{748F79D6-8019-4070-90C4-893888109083}" dt="2022-08-02T17:57:23.100" v="656" actId="1076"/>
          <ac:spMkLst>
            <pc:docMk/>
            <pc:sldMk cId="912512195" sldId="257"/>
            <ac:spMk id="6" creationId="{40409127-9EF4-9F18-3F8F-5947EA9E3A55}"/>
          </ac:spMkLst>
        </pc:spChg>
        <pc:spChg chg="mod">
          <ac:chgData name="Pien, Catarina L" userId="055f424c-5a88-4e6e-9e88-d4462ff2eeee" providerId="ADAL" clId="{748F79D6-8019-4070-90C4-893888109083}" dt="2022-08-02T21:59:29.049" v="658" actId="1076"/>
          <ac:spMkLst>
            <pc:docMk/>
            <pc:sldMk cId="912512195" sldId="257"/>
            <ac:spMk id="9" creationId="{B69BDF8D-0B32-7B33-62F2-6FEE3CC68EC7}"/>
          </ac:spMkLst>
        </pc:spChg>
        <pc:spChg chg="mod">
          <ac:chgData name="Pien, Catarina L" userId="055f424c-5a88-4e6e-9e88-d4462ff2eeee" providerId="ADAL" clId="{748F79D6-8019-4070-90C4-893888109083}" dt="2022-08-02T21:59:33.280" v="659" actId="1076"/>
          <ac:spMkLst>
            <pc:docMk/>
            <pc:sldMk cId="912512195" sldId="257"/>
            <ac:spMk id="11" creationId="{82DB6EDA-5768-327B-0671-AC55242543CE}"/>
          </ac:spMkLst>
        </pc:spChg>
        <pc:spChg chg="mod">
          <ac:chgData name="Pien, Catarina L" userId="055f424c-5a88-4e6e-9e88-d4462ff2eeee" providerId="ADAL" clId="{748F79D6-8019-4070-90C4-893888109083}" dt="2022-08-02T17:57:06.685" v="651" actId="14100"/>
          <ac:spMkLst>
            <pc:docMk/>
            <pc:sldMk cId="912512195" sldId="257"/>
            <ac:spMk id="12" creationId="{4B36956A-18CF-19CE-E68B-46B8AC0170E6}"/>
          </ac:spMkLst>
        </pc:spChg>
        <pc:spChg chg="mod">
          <ac:chgData name="Pien, Catarina L" userId="055f424c-5a88-4e6e-9e88-d4462ff2eeee" providerId="ADAL" clId="{748F79D6-8019-4070-90C4-893888109083}" dt="2022-08-02T21:59:45.287" v="660" actId="208"/>
          <ac:spMkLst>
            <pc:docMk/>
            <pc:sldMk cId="912512195" sldId="257"/>
            <ac:spMk id="13" creationId="{61256A62-EE31-7F4F-D530-2ED34944CF17}"/>
          </ac:spMkLst>
        </pc:spChg>
        <pc:spChg chg="mod">
          <ac:chgData name="Pien, Catarina L" userId="055f424c-5a88-4e6e-9e88-d4462ff2eeee" providerId="ADAL" clId="{748F79D6-8019-4070-90C4-893888109083}" dt="2022-08-02T21:59:53.151" v="661" actId="1076"/>
          <ac:spMkLst>
            <pc:docMk/>
            <pc:sldMk cId="912512195" sldId="257"/>
            <ac:spMk id="14" creationId="{EE8A86E7-0089-FAB8-0244-BB300178FF5F}"/>
          </ac:spMkLst>
        </pc:spChg>
        <pc:spChg chg="mod">
          <ac:chgData name="Pien, Catarina L" userId="055f424c-5a88-4e6e-9e88-d4462ff2eeee" providerId="ADAL" clId="{748F79D6-8019-4070-90C4-893888109083}" dt="2022-08-01T19:18:47.360" v="440" actId="20577"/>
          <ac:spMkLst>
            <pc:docMk/>
            <pc:sldMk cId="912512195" sldId="257"/>
            <ac:spMk id="20" creationId="{1E74BEDC-0CC5-B722-FDFF-0E18506963B2}"/>
          </ac:spMkLst>
        </pc:spChg>
        <pc:spChg chg="add del">
          <ac:chgData name="Pien, Catarina L" userId="055f424c-5a88-4e6e-9e88-d4462ff2eeee" providerId="ADAL" clId="{748F79D6-8019-4070-90C4-893888109083}" dt="2022-08-01T18:16:48.594" v="8" actId="478"/>
          <ac:spMkLst>
            <pc:docMk/>
            <pc:sldMk cId="912512195" sldId="257"/>
            <ac:spMk id="35" creationId="{4952A94D-7516-142E-51B0-431FC84729CD}"/>
          </ac:spMkLst>
        </pc:spChg>
        <pc:spChg chg="add mod">
          <ac:chgData name="Pien, Catarina L" userId="055f424c-5a88-4e6e-9e88-d4462ff2eeee" providerId="ADAL" clId="{748F79D6-8019-4070-90C4-893888109083}" dt="2022-08-02T17:56:44.580" v="649" actId="1076"/>
          <ac:spMkLst>
            <pc:docMk/>
            <pc:sldMk cId="912512195" sldId="257"/>
            <ac:spMk id="41" creationId="{1FEA13EB-03D2-4EDA-CDB4-9D8FF24B3717}"/>
          </ac:spMkLst>
        </pc:spChg>
        <pc:spChg chg="add mod">
          <ac:chgData name="Pien, Catarina L" userId="055f424c-5a88-4e6e-9e88-d4462ff2eeee" providerId="ADAL" clId="{748F79D6-8019-4070-90C4-893888109083}" dt="2022-08-02T17:57:06.685" v="651" actId="14100"/>
          <ac:spMkLst>
            <pc:docMk/>
            <pc:sldMk cId="912512195" sldId="257"/>
            <ac:spMk id="42" creationId="{57FF2D10-A0EA-6496-B8A6-B12CC9F49FCE}"/>
          </ac:spMkLst>
        </pc:spChg>
        <pc:spChg chg="add mod">
          <ac:chgData name="Pien, Catarina L" userId="055f424c-5a88-4e6e-9e88-d4462ff2eeee" providerId="ADAL" clId="{748F79D6-8019-4070-90C4-893888109083}" dt="2022-08-02T21:59:45.287" v="660" actId="208"/>
          <ac:spMkLst>
            <pc:docMk/>
            <pc:sldMk cId="912512195" sldId="257"/>
            <ac:spMk id="53" creationId="{201FE2E6-18D2-3A65-3A30-87A41545A28D}"/>
          </ac:spMkLst>
        </pc:spChg>
        <pc:spChg chg="add del">
          <ac:chgData name="Pien, Catarina L" userId="055f424c-5a88-4e6e-9e88-d4462ff2eeee" providerId="ADAL" clId="{748F79D6-8019-4070-90C4-893888109083}" dt="2022-08-02T17:48:08.380" v="516"/>
          <ac:spMkLst>
            <pc:docMk/>
            <pc:sldMk cId="912512195" sldId="257"/>
            <ac:spMk id="56" creationId="{5B55FB52-BCAA-4D11-8C9D-98E2E4660CF9}"/>
          </ac:spMkLst>
        </pc:spChg>
        <pc:spChg chg="add mod">
          <ac:chgData name="Pien, Catarina L" userId="055f424c-5a88-4e6e-9e88-d4462ff2eeee" providerId="ADAL" clId="{748F79D6-8019-4070-90C4-893888109083}" dt="2022-08-02T17:57:06.685" v="651" actId="14100"/>
          <ac:spMkLst>
            <pc:docMk/>
            <pc:sldMk cId="912512195" sldId="257"/>
            <ac:spMk id="57" creationId="{EB2D925F-6327-C72F-264B-7DF2F5E8ED0C}"/>
          </ac:spMkLst>
        </pc:spChg>
        <pc:spChg chg="add mod">
          <ac:chgData name="Pien, Catarina L" userId="055f424c-5a88-4e6e-9e88-d4462ff2eeee" providerId="ADAL" clId="{748F79D6-8019-4070-90C4-893888109083}" dt="2022-08-02T21:59:45.287" v="660" actId="208"/>
          <ac:spMkLst>
            <pc:docMk/>
            <pc:sldMk cId="912512195" sldId="257"/>
            <ac:spMk id="66" creationId="{B03A7283-EBDC-3098-FDA7-EA9FA7B6ED4D}"/>
          </ac:spMkLst>
        </pc:spChg>
        <pc:spChg chg="add mod">
          <ac:chgData name="Pien, Catarina L" userId="055f424c-5a88-4e6e-9e88-d4462ff2eeee" providerId="ADAL" clId="{748F79D6-8019-4070-90C4-893888109083}" dt="2022-08-02T17:57:06.685" v="651" actId="14100"/>
          <ac:spMkLst>
            <pc:docMk/>
            <pc:sldMk cId="912512195" sldId="257"/>
            <ac:spMk id="67" creationId="{FFCCD9BA-C8D0-2418-F3E9-B873F3D7974D}"/>
          </ac:spMkLst>
        </pc:spChg>
        <pc:spChg chg="add mod">
          <ac:chgData name="Pien, Catarina L" userId="055f424c-5a88-4e6e-9e88-d4462ff2eeee" providerId="ADAL" clId="{748F79D6-8019-4070-90C4-893888109083}" dt="2022-08-02T21:59:45.287" v="660" actId="208"/>
          <ac:spMkLst>
            <pc:docMk/>
            <pc:sldMk cId="912512195" sldId="257"/>
            <ac:spMk id="72" creationId="{65D46566-30E9-49D6-5723-FC2270C2369E}"/>
          </ac:spMkLst>
        </pc:spChg>
        <pc:cxnChg chg="add">
          <ac:chgData name="Pien, Catarina L" userId="055f424c-5a88-4e6e-9e88-d4462ff2eeee" providerId="ADAL" clId="{748F79D6-8019-4070-90C4-893888109083}" dt="2022-08-01T18:15:53.394" v="0" actId="11529"/>
          <ac:cxnSpMkLst>
            <pc:docMk/>
            <pc:sldMk cId="912512195" sldId="257"/>
            <ac:cxnSpMk id="22" creationId="{D2EAA6DC-2358-E629-529B-AECE87393CE0}"/>
          </ac:cxnSpMkLst>
        </pc:cxnChg>
        <pc:cxnChg chg="add">
          <ac:chgData name="Pien, Catarina L" userId="055f424c-5a88-4e6e-9e88-d4462ff2eeee" providerId="ADAL" clId="{748F79D6-8019-4070-90C4-893888109083}" dt="2022-08-01T18:16:00.014" v="1" actId="11529"/>
          <ac:cxnSpMkLst>
            <pc:docMk/>
            <pc:sldMk cId="912512195" sldId="257"/>
            <ac:cxnSpMk id="24" creationId="{52841DB9-0BB3-7214-AABB-B94866E16896}"/>
          </ac:cxnSpMkLst>
        </pc:cxnChg>
        <pc:cxnChg chg="add">
          <ac:chgData name="Pien, Catarina L" userId="055f424c-5a88-4e6e-9e88-d4462ff2eeee" providerId="ADAL" clId="{748F79D6-8019-4070-90C4-893888109083}" dt="2022-08-01T18:16:08.925" v="2" actId="11529"/>
          <ac:cxnSpMkLst>
            <pc:docMk/>
            <pc:sldMk cId="912512195" sldId="257"/>
            <ac:cxnSpMk id="26" creationId="{37FA378E-44A4-7056-2A52-92196A023DE0}"/>
          </ac:cxnSpMkLst>
        </pc:cxnChg>
        <pc:cxnChg chg="add">
          <ac:chgData name="Pien, Catarina L" userId="055f424c-5a88-4e6e-9e88-d4462ff2eeee" providerId="ADAL" clId="{748F79D6-8019-4070-90C4-893888109083}" dt="2022-08-01T18:16:15.594" v="3" actId="11529"/>
          <ac:cxnSpMkLst>
            <pc:docMk/>
            <pc:sldMk cId="912512195" sldId="257"/>
            <ac:cxnSpMk id="28" creationId="{D2029AC1-2EEA-801E-7DB9-4B97687DE816}"/>
          </ac:cxnSpMkLst>
        </pc:cxnChg>
        <pc:cxnChg chg="add">
          <ac:chgData name="Pien, Catarina L" userId="055f424c-5a88-4e6e-9e88-d4462ff2eeee" providerId="ADAL" clId="{748F79D6-8019-4070-90C4-893888109083}" dt="2022-08-01T18:16:23.418" v="4" actId="11529"/>
          <ac:cxnSpMkLst>
            <pc:docMk/>
            <pc:sldMk cId="912512195" sldId="257"/>
            <ac:cxnSpMk id="30" creationId="{C67AA0EF-0F52-992D-B42B-75BE0FFAEF0A}"/>
          </ac:cxnSpMkLst>
        </pc:cxnChg>
        <pc:cxnChg chg="add mod">
          <ac:chgData name="Pien, Catarina L" userId="055f424c-5a88-4e6e-9e88-d4462ff2eeee" providerId="ADAL" clId="{748F79D6-8019-4070-90C4-893888109083}" dt="2022-08-02T17:57:23.100" v="656" actId="1076"/>
          <ac:cxnSpMkLst>
            <pc:docMk/>
            <pc:sldMk cId="912512195" sldId="257"/>
            <ac:cxnSpMk id="32" creationId="{1A0B79B7-E883-EB60-76EC-C6BFB26AD7F1}"/>
          </ac:cxnSpMkLst>
        </pc:cxnChg>
        <pc:cxnChg chg="add mod">
          <ac:chgData name="Pien, Catarina L" userId="055f424c-5a88-4e6e-9e88-d4462ff2eeee" providerId="ADAL" clId="{748F79D6-8019-4070-90C4-893888109083}" dt="2022-08-02T17:57:17.145" v="654" actId="14100"/>
          <ac:cxnSpMkLst>
            <pc:docMk/>
            <pc:sldMk cId="912512195" sldId="257"/>
            <ac:cxnSpMk id="34" creationId="{AEFDB363-98C6-B595-2C07-81A662EA0830}"/>
          </ac:cxnSpMkLst>
        </pc:cxnChg>
        <pc:cxnChg chg="add mod">
          <ac:chgData name="Pien, Catarina L" userId="055f424c-5a88-4e6e-9e88-d4462ff2eeee" providerId="ADAL" clId="{748F79D6-8019-4070-90C4-893888109083}" dt="2022-08-02T21:59:29.049" v="658" actId="1076"/>
          <ac:cxnSpMkLst>
            <pc:docMk/>
            <pc:sldMk cId="912512195" sldId="257"/>
            <ac:cxnSpMk id="37" creationId="{0BE45C47-821A-8FEF-3100-B9915C6821F6}"/>
          </ac:cxnSpMkLst>
        </pc:cxnChg>
        <pc:cxnChg chg="add mod">
          <ac:chgData name="Pien, Catarina L" userId="055f424c-5a88-4e6e-9e88-d4462ff2eeee" providerId="ADAL" clId="{748F79D6-8019-4070-90C4-893888109083}" dt="2022-08-02T21:59:33.280" v="659" actId="1076"/>
          <ac:cxnSpMkLst>
            <pc:docMk/>
            <pc:sldMk cId="912512195" sldId="257"/>
            <ac:cxnSpMk id="39" creationId="{6A4DBD93-8D9E-4778-4251-CE7881B5E259}"/>
          </ac:cxnSpMkLst>
        </pc:cxnChg>
        <pc:cxnChg chg="add mod">
          <ac:chgData name="Pien, Catarina L" userId="055f424c-5a88-4e6e-9e88-d4462ff2eeee" providerId="ADAL" clId="{748F79D6-8019-4070-90C4-893888109083}" dt="2022-08-02T17:57:19.869" v="655" actId="14100"/>
          <ac:cxnSpMkLst>
            <pc:docMk/>
            <pc:sldMk cId="912512195" sldId="257"/>
            <ac:cxnSpMk id="64" creationId="{35BC9E3A-496E-E6C7-BBFB-174CDBC9AE32}"/>
          </ac:cxnSpMkLst>
        </pc:cxnChg>
        <pc:cxnChg chg="add mod">
          <ac:chgData name="Pien, Catarina L" userId="055f424c-5a88-4e6e-9e88-d4462ff2eeee" providerId="ADAL" clId="{748F79D6-8019-4070-90C4-893888109083}" dt="2022-08-02T17:57:12.587" v="652" actId="14100"/>
          <ac:cxnSpMkLst>
            <pc:docMk/>
            <pc:sldMk cId="912512195" sldId="257"/>
            <ac:cxnSpMk id="69" creationId="{E9E72EEA-F18D-24E8-725C-A56EC18D3C18}"/>
          </ac:cxnSpMkLst>
        </pc:cxnChg>
        <pc:cxnChg chg="add mod">
          <ac:chgData name="Pien, Catarina L" userId="055f424c-5a88-4e6e-9e88-d4462ff2eeee" providerId="ADAL" clId="{748F79D6-8019-4070-90C4-893888109083}" dt="2022-08-02T17:57:06.685" v="651" actId="14100"/>
          <ac:cxnSpMkLst>
            <pc:docMk/>
            <pc:sldMk cId="912512195" sldId="257"/>
            <ac:cxnSpMk id="74" creationId="{2871F9E6-5F2D-D39A-9F9A-B99F0C0A6A82}"/>
          </ac:cxnSpMkLst>
        </pc:cxnChg>
      </pc:sldChg>
    </pc:docChg>
  </pc:docChgLst>
  <pc:docChgLst>
    <pc:chgData name="Pien, Catarina L" userId="055f424c-5a88-4e6e-9e88-d4462ff2eeee" providerId="ADAL" clId="{CE17DC41-634F-4A08-9B9C-4F71557A6ED8}"/>
    <pc:docChg chg="undo custSel addSld modSld">
      <pc:chgData name="Pien, Catarina L" userId="055f424c-5a88-4e6e-9e88-d4462ff2eeee" providerId="ADAL" clId="{CE17DC41-634F-4A08-9B9C-4F71557A6ED8}" dt="2023-06-15T23:55:54.225" v="687" actId="20577"/>
      <pc:docMkLst>
        <pc:docMk/>
      </pc:docMkLst>
      <pc:sldChg chg="addSp modSp mod">
        <pc:chgData name="Pien, Catarina L" userId="055f424c-5a88-4e6e-9e88-d4462ff2eeee" providerId="ADAL" clId="{CE17DC41-634F-4A08-9B9C-4F71557A6ED8}" dt="2023-06-13T17:30:29.991" v="394" actId="20577"/>
        <pc:sldMkLst>
          <pc:docMk/>
          <pc:sldMk cId="689642236" sldId="256"/>
        </pc:sldMkLst>
        <pc:graphicFrameChg chg="add mod modGraphic">
          <ac:chgData name="Pien, Catarina L" userId="055f424c-5a88-4e6e-9e88-d4462ff2eeee" providerId="ADAL" clId="{CE17DC41-634F-4A08-9B9C-4F71557A6ED8}" dt="2023-06-13T17:30:29.991" v="394" actId="20577"/>
          <ac:graphicFrameMkLst>
            <pc:docMk/>
            <pc:sldMk cId="689642236" sldId="256"/>
            <ac:graphicFrameMk id="3" creationId="{7658A13C-9A0E-D44E-665A-FA0A300EA03D}"/>
          </ac:graphicFrameMkLst>
        </pc:graphicFrameChg>
        <pc:graphicFrameChg chg="modGraphic">
          <ac:chgData name="Pien, Catarina L" userId="055f424c-5a88-4e6e-9e88-d4462ff2eeee" providerId="ADAL" clId="{CE17DC41-634F-4A08-9B9C-4F71557A6ED8}" dt="2023-06-13T17:25:43.271" v="363" actId="20577"/>
          <ac:graphicFrameMkLst>
            <pc:docMk/>
            <pc:sldMk cId="689642236" sldId="256"/>
            <ac:graphicFrameMk id="14" creationId="{46ED1B00-D296-020D-3EDD-0F37445352FA}"/>
          </ac:graphicFrameMkLst>
        </pc:graphicFrameChg>
      </pc:sldChg>
      <pc:sldChg chg="addSp delSp modSp mod">
        <pc:chgData name="Pien, Catarina L" userId="055f424c-5a88-4e6e-9e88-d4462ff2eeee" providerId="ADAL" clId="{CE17DC41-634F-4A08-9B9C-4F71557A6ED8}" dt="2023-06-08T22:50:31.296" v="220"/>
        <pc:sldMkLst>
          <pc:docMk/>
          <pc:sldMk cId="912512195" sldId="257"/>
        </pc:sldMkLst>
        <pc:spChg chg="add del mod">
          <ac:chgData name="Pien, Catarina L" userId="055f424c-5a88-4e6e-9e88-d4462ff2eeee" providerId="ADAL" clId="{CE17DC41-634F-4A08-9B9C-4F71557A6ED8}" dt="2023-06-08T22:50:31.296" v="220"/>
          <ac:spMkLst>
            <pc:docMk/>
            <pc:sldMk cId="912512195" sldId="257"/>
            <ac:spMk id="40" creationId="{0F8FDED8-4ADF-8716-9040-B45982350061}"/>
          </ac:spMkLst>
        </pc:spChg>
        <pc:spChg chg="add del mod">
          <ac:chgData name="Pien, Catarina L" userId="055f424c-5a88-4e6e-9e88-d4462ff2eeee" providerId="ADAL" clId="{CE17DC41-634F-4A08-9B9C-4F71557A6ED8}" dt="2023-06-01T17:45:22.312" v="35" actId="478"/>
          <ac:spMkLst>
            <pc:docMk/>
            <pc:sldMk cId="912512195" sldId="257"/>
            <ac:spMk id="40" creationId="{552E5AB9-524F-6F8C-9D05-3F4BD812A477}"/>
          </ac:spMkLst>
        </pc:spChg>
        <pc:spChg chg="add del mod">
          <ac:chgData name="Pien, Catarina L" userId="055f424c-5a88-4e6e-9e88-d4462ff2eeee" providerId="ADAL" clId="{CE17DC41-634F-4A08-9B9C-4F71557A6ED8}" dt="2023-06-01T17:45:55.827" v="42" actId="478"/>
          <ac:spMkLst>
            <pc:docMk/>
            <pc:sldMk cId="912512195" sldId="257"/>
            <ac:spMk id="43" creationId="{D4710CA3-7687-B0DE-61E7-F56A3B367A8B}"/>
          </ac:spMkLst>
        </pc:spChg>
        <pc:cxnChg chg="add del mod">
          <ac:chgData name="Pien, Catarina L" userId="055f424c-5a88-4e6e-9e88-d4462ff2eeee" providerId="ADAL" clId="{CE17DC41-634F-4A08-9B9C-4F71557A6ED8}" dt="2023-06-01T17:45:56.765" v="43" actId="478"/>
          <ac:cxnSpMkLst>
            <pc:docMk/>
            <pc:sldMk cId="912512195" sldId="257"/>
            <ac:cxnSpMk id="46" creationId="{4380AD7C-D199-6C56-730F-72663D872640}"/>
          </ac:cxnSpMkLst>
        </pc:cxnChg>
      </pc:sldChg>
      <pc:sldChg chg="addSp delSp modSp add mod">
        <pc:chgData name="Pien, Catarina L" userId="055f424c-5a88-4e6e-9e88-d4462ff2eeee" providerId="ADAL" clId="{CE17DC41-634F-4A08-9B9C-4F71557A6ED8}" dt="2023-06-08T23:30:21.174" v="332" actId="11529"/>
        <pc:sldMkLst>
          <pc:docMk/>
          <pc:sldMk cId="2149788984" sldId="259"/>
        </pc:sldMkLst>
        <pc:spChg chg="add del">
          <ac:chgData name="Pien, Catarina L" userId="055f424c-5a88-4e6e-9e88-d4462ff2eeee" providerId="ADAL" clId="{CE17DC41-634F-4A08-9B9C-4F71557A6ED8}" dt="2023-06-08T23:30:21.174" v="332" actId="11529"/>
          <ac:spMkLst>
            <pc:docMk/>
            <pc:sldMk cId="2149788984" sldId="259"/>
            <ac:spMk id="3" creationId="{B89C3DE3-A7BC-7468-9D93-EA38F8ED3918}"/>
          </ac:spMkLst>
        </pc:spChg>
        <pc:spChg chg="mod">
          <ac:chgData name="Pien, Catarina L" userId="055f424c-5a88-4e6e-9e88-d4462ff2eeee" providerId="ADAL" clId="{CE17DC41-634F-4A08-9B9C-4F71557A6ED8}" dt="2023-06-01T22:21:07.206" v="197" actId="1076"/>
          <ac:spMkLst>
            <pc:docMk/>
            <pc:sldMk cId="2149788984" sldId="259"/>
            <ac:spMk id="4" creationId="{03CE237F-145C-CC08-682B-CB79EC63A2D9}"/>
          </ac:spMkLst>
        </pc:spChg>
        <pc:spChg chg="mod">
          <ac:chgData name="Pien, Catarina L" userId="055f424c-5a88-4e6e-9e88-d4462ff2eeee" providerId="ADAL" clId="{CE17DC41-634F-4A08-9B9C-4F71557A6ED8}" dt="2023-06-01T22:21:58.335" v="210" actId="1076"/>
          <ac:spMkLst>
            <pc:docMk/>
            <pc:sldMk cId="2149788984" sldId="259"/>
            <ac:spMk id="6" creationId="{40409127-9EF4-9F18-3F8F-5947EA9E3A55}"/>
          </ac:spMkLst>
        </pc:spChg>
        <pc:spChg chg="mod">
          <ac:chgData name="Pien, Catarina L" userId="055f424c-5a88-4e6e-9e88-d4462ff2eeee" providerId="ADAL" clId="{CE17DC41-634F-4A08-9B9C-4F71557A6ED8}" dt="2023-06-01T22:21:58.335" v="210" actId="1076"/>
          <ac:spMkLst>
            <pc:docMk/>
            <pc:sldMk cId="2149788984" sldId="259"/>
            <ac:spMk id="9" creationId="{B69BDF8D-0B32-7B33-62F2-6FEE3CC68EC7}"/>
          </ac:spMkLst>
        </pc:spChg>
        <pc:spChg chg="mod">
          <ac:chgData name="Pien, Catarina L" userId="055f424c-5a88-4e6e-9e88-d4462ff2eeee" providerId="ADAL" clId="{CE17DC41-634F-4A08-9B9C-4F71557A6ED8}" dt="2023-06-01T22:21:58.335" v="210" actId="1076"/>
          <ac:spMkLst>
            <pc:docMk/>
            <pc:sldMk cId="2149788984" sldId="259"/>
            <ac:spMk id="11" creationId="{82DB6EDA-5768-327B-0671-AC55242543CE}"/>
          </ac:spMkLst>
        </pc:spChg>
        <pc:spChg chg="mod">
          <ac:chgData name="Pien, Catarina L" userId="055f424c-5a88-4e6e-9e88-d4462ff2eeee" providerId="ADAL" clId="{CE17DC41-634F-4A08-9B9C-4F71557A6ED8}" dt="2023-06-01T22:21:58.335" v="210" actId="1076"/>
          <ac:spMkLst>
            <pc:docMk/>
            <pc:sldMk cId="2149788984" sldId="259"/>
            <ac:spMk id="12" creationId="{4B36956A-18CF-19CE-E68B-46B8AC0170E6}"/>
          </ac:spMkLst>
        </pc:spChg>
        <pc:spChg chg="mod">
          <ac:chgData name="Pien, Catarina L" userId="055f424c-5a88-4e6e-9e88-d4462ff2eeee" providerId="ADAL" clId="{CE17DC41-634F-4A08-9B9C-4F71557A6ED8}" dt="2023-06-01T22:21:58.335" v="210" actId="1076"/>
          <ac:spMkLst>
            <pc:docMk/>
            <pc:sldMk cId="2149788984" sldId="259"/>
            <ac:spMk id="13" creationId="{61256A62-EE31-7F4F-D530-2ED34944CF17}"/>
          </ac:spMkLst>
        </pc:spChg>
        <pc:spChg chg="mod">
          <ac:chgData name="Pien, Catarina L" userId="055f424c-5a88-4e6e-9e88-d4462ff2eeee" providerId="ADAL" clId="{CE17DC41-634F-4A08-9B9C-4F71557A6ED8}" dt="2023-06-08T23:30:08.720" v="330" actId="1076"/>
          <ac:spMkLst>
            <pc:docMk/>
            <pc:sldMk cId="2149788984" sldId="259"/>
            <ac:spMk id="14" creationId="{EE8A86E7-0089-FAB8-0244-BB300178FF5F}"/>
          </ac:spMkLst>
        </pc:spChg>
        <pc:spChg chg="mod">
          <ac:chgData name="Pien, Catarina L" userId="055f424c-5a88-4e6e-9e88-d4462ff2eeee" providerId="ADAL" clId="{CE17DC41-634F-4A08-9B9C-4F71557A6ED8}" dt="2023-06-01T22:21:07.206" v="197" actId="1076"/>
          <ac:spMkLst>
            <pc:docMk/>
            <pc:sldMk cId="2149788984" sldId="259"/>
            <ac:spMk id="15" creationId="{A1426E54-A76C-AF42-0752-45AC14888449}"/>
          </ac:spMkLst>
        </pc:spChg>
        <pc:spChg chg="mod">
          <ac:chgData name="Pien, Catarina L" userId="055f424c-5a88-4e6e-9e88-d4462ff2eeee" providerId="ADAL" clId="{CE17DC41-634F-4A08-9B9C-4F71557A6ED8}" dt="2023-06-01T22:21:07.206" v="197" actId="1076"/>
          <ac:spMkLst>
            <pc:docMk/>
            <pc:sldMk cId="2149788984" sldId="259"/>
            <ac:spMk id="17" creationId="{3221448D-A860-7BF6-A3DA-4F7D5E2B0A00}"/>
          </ac:spMkLst>
        </pc:spChg>
        <pc:spChg chg="mod">
          <ac:chgData name="Pien, Catarina L" userId="055f424c-5a88-4e6e-9e88-d4462ff2eeee" providerId="ADAL" clId="{CE17DC41-634F-4A08-9B9C-4F71557A6ED8}" dt="2023-06-01T22:21:07.206" v="197" actId="1076"/>
          <ac:spMkLst>
            <pc:docMk/>
            <pc:sldMk cId="2149788984" sldId="259"/>
            <ac:spMk id="18" creationId="{79DAD878-3B21-5457-34F6-2EFEFF613DEE}"/>
          </ac:spMkLst>
        </pc:spChg>
        <pc:spChg chg="mod">
          <ac:chgData name="Pien, Catarina L" userId="055f424c-5a88-4e6e-9e88-d4462ff2eeee" providerId="ADAL" clId="{CE17DC41-634F-4A08-9B9C-4F71557A6ED8}" dt="2023-06-01T22:21:07.206" v="197" actId="1076"/>
          <ac:spMkLst>
            <pc:docMk/>
            <pc:sldMk cId="2149788984" sldId="259"/>
            <ac:spMk id="19" creationId="{87716FCE-77EB-CE29-7F86-86C444D16153}"/>
          </ac:spMkLst>
        </pc:spChg>
        <pc:spChg chg="mod">
          <ac:chgData name="Pien, Catarina L" userId="055f424c-5a88-4e6e-9e88-d4462ff2eeee" providerId="ADAL" clId="{CE17DC41-634F-4A08-9B9C-4F71557A6ED8}" dt="2023-06-01T22:21:07.206" v="197" actId="1076"/>
          <ac:spMkLst>
            <pc:docMk/>
            <pc:sldMk cId="2149788984" sldId="259"/>
            <ac:spMk id="20" creationId="{1E74BEDC-0CC5-B722-FDFF-0E18506963B2}"/>
          </ac:spMkLst>
        </pc:spChg>
        <pc:spChg chg="add mod">
          <ac:chgData name="Pien, Catarina L" userId="055f424c-5a88-4e6e-9e88-d4462ff2eeee" providerId="ADAL" clId="{CE17DC41-634F-4A08-9B9C-4F71557A6ED8}" dt="2023-06-08T23:22:49.282" v="285" actId="20577"/>
          <ac:spMkLst>
            <pc:docMk/>
            <pc:sldMk cId="2149788984" sldId="259"/>
            <ac:spMk id="23" creationId="{6F86BE71-0658-42C6-CAC7-65CE5899CBAF}"/>
          </ac:spMkLst>
        </pc:spChg>
        <pc:spChg chg="mod">
          <ac:chgData name="Pien, Catarina L" userId="055f424c-5a88-4e6e-9e88-d4462ff2eeee" providerId="ADAL" clId="{CE17DC41-634F-4A08-9B9C-4F71557A6ED8}" dt="2023-06-01T22:21:58.335" v="210" actId="1076"/>
          <ac:spMkLst>
            <pc:docMk/>
            <pc:sldMk cId="2149788984" sldId="259"/>
            <ac:spMk id="35" creationId="{CCBF6788-FD63-F85E-A313-D024965B5918}"/>
          </ac:spMkLst>
        </pc:spChg>
        <pc:spChg chg="mod">
          <ac:chgData name="Pien, Catarina L" userId="055f424c-5a88-4e6e-9e88-d4462ff2eeee" providerId="ADAL" clId="{CE17DC41-634F-4A08-9B9C-4F71557A6ED8}" dt="2023-06-01T22:21:07.206" v="197" actId="1076"/>
          <ac:spMkLst>
            <pc:docMk/>
            <pc:sldMk cId="2149788984" sldId="259"/>
            <ac:spMk id="38" creationId="{433E883B-5D91-E150-592C-F2E40DEEC5B9}"/>
          </ac:spMkLst>
        </pc:spChg>
        <pc:spChg chg="mod">
          <ac:chgData name="Pien, Catarina L" userId="055f424c-5a88-4e6e-9e88-d4462ff2eeee" providerId="ADAL" clId="{CE17DC41-634F-4A08-9B9C-4F71557A6ED8}" dt="2023-06-01T22:21:07.206" v="197" actId="1076"/>
          <ac:spMkLst>
            <pc:docMk/>
            <pc:sldMk cId="2149788984" sldId="259"/>
            <ac:spMk id="41" creationId="{1FEA13EB-03D2-4EDA-CDB4-9D8FF24B3717}"/>
          </ac:spMkLst>
        </pc:spChg>
        <pc:spChg chg="mod">
          <ac:chgData name="Pien, Catarina L" userId="055f424c-5a88-4e6e-9e88-d4462ff2eeee" providerId="ADAL" clId="{CE17DC41-634F-4A08-9B9C-4F71557A6ED8}" dt="2023-06-01T22:21:58.335" v="210" actId="1076"/>
          <ac:spMkLst>
            <pc:docMk/>
            <pc:sldMk cId="2149788984" sldId="259"/>
            <ac:spMk id="42" creationId="{57FF2D10-A0EA-6496-B8A6-B12CC9F49FCE}"/>
          </ac:spMkLst>
        </pc:spChg>
        <pc:spChg chg="mod">
          <ac:chgData name="Pien, Catarina L" userId="055f424c-5a88-4e6e-9e88-d4462ff2eeee" providerId="ADAL" clId="{CE17DC41-634F-4A08-9B9C-4F71557A6ED8}" dt="2023-06-01T22:21:14.225" v="198" actId="1076"/>
          <ac:spMkLst>
            <pc:docMk/>
            <pc:sldMk cId="2149788984" sldId="259"/>
            <ac:spMk id="43" creationId="{D4710CA3-7687-B0DE-61E7-F56A3B367A8B}"/>
          </ac:spMkLst>
        </pc:spChg>
        <pc:spChg chg="mod">
          <ac:chgData name="Pien, Catarina L" userId="055f424c-5a88-4e6e-9e88-d4462ff2eeee" providerId="ADAL" clId="{CE17DC41-634F-4A08-9B9C-4F71557A6ED8}" dt="2023-06-01T22:22:11.802" v="212" actId="1076"/>
          <ac:spMkLst>
            <pc:docMk/>
            <pc:sldMk cId="2149788984" sldId="259"/>
            <ac:spMk id="44" creationId="{7FCCDC17-B601-DCA6-7520-18BD06F213B6}"/>
          </ac:spMkLst>
        </pc:spChg>
        <pc:spChg chg="add mod">
          <ac:chgData name="Pien, Catarina L" userId="055f424c-5a88-4e6e-9e88-d4462ff2eeee" providerId="ADAL" clId="{CE17DC41-634F-4A08-9B9C-4F71557A6ED8}" dt="2023-06-01T22:21:50.323" v="208" actId="1076"/>
          <ac:spMkLst>
            <pc:docMk/>
            <pc:sldMk cId="2149788984" sldId="259"/>
            <ac:spMk id="47" creationId="{75219126-F4AD-2CFE-686D-9C53485B9EFD}"/>
          </ac:spMkLst>
        </pc:spChg>
        <pc:spChg chg="add mod">
          <ac:chgData name="Pien, Catarina L" userId="055f424c-5a88-4e6e-9e88-d4462ff2eeee" providerId="ADAL" clId="{CE17DC41-634F-4A08-9B9C-4F71557A6ED8}" dt="2023-06-01T22:21:51.955" v="209" actId="1076"/>
          <ac:spMkLst>
            <pc:docMk/>
            <pc:sldMk cId="2149788984" sldId="259"/>
            <ac:spMk id="49" creationId="{9ABAEBC5-7ADF-67AB-A0B8-36D256391082}"/>
          </ac:spMkLst>
        </pc:spChg>
        <pc:spChg chg="add mod">
          <ac:chgData name="Pien, Catarina L" userId="055f424c-5a88-4e6e-9e88-d4462ff2eeee" providerId="ADAL" clId="{CE17DC41-634F-4A08-9B9C-4F71557A6ED8}" dt="2023-06-08T22:51:00.030" v="270" actId="14100"/>
          <ac:spMkLst>
            <pc:docMk/>
            <pc:sldMk cId="2149788984" sldId="259"/>
            <ac:spMk id="50" creationId="{9F0C4C7E-ACD1-F46B-A459-EC39552A3337}"/>
          </ac:spMkLst>
        </pc:spChg>
        <pc:spChg chg="add mod">
          <ac:chgData name="Pien, Catarina L" userId="055f424c-5a88-4e6e-9e88-d4462ff2eeee" providerId="ADAL" clId="{CE17DC41-634F-4A08-9B9C-4F71557A6ED8}" dt="2023-06-08T23:22:45.618" v="283" actId="20577"/>
          <ac:spMkLst>
            <pc:docMk/>
            <pc:sldMk cId="2149788984" sldId="259"/>
            <ac:spMk id="51" creationId="{22F7D7C3-E251-2180-985D-B5EDE60334DB}"/>
          </ac:spMkLst>
        </pc:spChg>
        <pc:spChg chg="add mod">
          <ac:chgData name="Pien, Catarina L" userId="055f424c-5a88-4e6e-9e88-d4462ff2eeee" providerId="ADAL" clId="{CE17DC41-634F-4A08-9B9C-4F71557A6ED8}" dt="2023-06-01T22:21:17.017" v="199" actId="1076"/>
          <ac:spMkLst>
            <pc:docMk/>
            <pc:sldMk cId="2149788984" sldId="259"/>
            <ac:spMk id="52" creationId="{C168E786-6E10-7E1C-FF44-FF1F3E0282F4}"/>
          </ac:spMkLst>
        </pc:spChg>
        <pc:spChg chg="mod">
          <ac:chgData name="Pien, Catarina L" userId="055f424c-5a88-4e6e-9e88-d4462ff2eeee" providerId="ADAL" clId="{CE17DC41-634F-4A08-9B9C-4F71557A6ED8}" dt="2023-06-01T22:21:58.335" v="210" actId="1076"/>
          <ac:spMkLst>
            <pc:docMk/>
            <pc:sldMk cId="2149788984" sldId="259"/>
            <ac:spMk id="53" creationId="{201FE2E6-18D2-3A65-3A30-87A41545A28D}"/>
          </ac:spMkLst>
        </pc:spChg>
        <pc:spChg chg="add mod">
          <ac:chgData name="Pien, Catarina L" userId="055f424c-5a88-4e6e-9e88-d4462ff2eeee" providerId="ADAL" clId="{CE17DC41-634F-4A08-9B9C-4F71557A6ED8}" dt="2023-06-01T22:21:21.197" v="200" actId="1076"/>
          <ac:spMkLst>
            <pc:docMk/>
            <pc:sldMk cId="2149788984" sldId="259"/>
            <ac:spMk id="54" creationId="{347EBCD5-E2C8-7969-1361-A8E8AC7C3AA2}"/>
          </ac:spMkLst>
        </pc:spChg>
        <pc:spChg chg="add mod">
          <ac:chgData name="Pien, Catarina L" userId="055f424c-5a88-4e6e-9e88-d4462ff2eeee" providerId="ADAL" clId="{CE17DC41-634F-4A08-9B9C-4F71557A6ED8}" dt="2023-06-08T23:30:00.653" v="329" actId="20577"/>
          <ac:spMkLst>
            <pc:docMk/>
            <pc:sldMk cId="2149788984" sldId="259"/>
            <ac:spMk id="56" creationId="{85CFE69F-B5AE-8790-7CDE-F6867740C86C}"/>
          </ac:spMkLst>
        </pc:spChg>
        <pc:spChg chg="mod">
          <ac:chgData name="Pien, Catarina L" userId="055f424c-5a88-4e6e-9e88-d4462ff2eeee" providerId="ADAL" clId="{CE17DC41-634F-4A08-9B9C-4F71557A6ED8}" dt="2023-06-01T22:21:58.335" v="210" actId="1076"/>
          <ac:spMkLst>
            <pc:docMk/>
            <pc:sldMk cId="2149788984" sldId="259"/>
            <ac:spMk id="57" creationId="{EB2D925F-6327-C72F-264B-7DF2F5E8ED0C}"/>
          </ac:spMkLst>
        </pc:spChg>
        <pc:spChg chg="mod">
          <ac:chgData name="Pien, Catarina L" userId="055f424c-5a88-4e6e-9e88-d4462ff2eeee" providerId="ADAL" clId="{CE17DC41-634F-4A08-9B9C-4F71557A6ED8}" dt="2023-06-01T22:21:58.335" v="210" actId="1076"/>
          <ac:spMkLst>
            <pc:docMk/>
            <pc:sldMk cId="2149788984" sldId="259"/>
            <ac:spMk id="66" creationId="{B03A7283-EBDC-3098-FDA7-EA9FA7B6ED4D}"/>
          </ac:spMkLst>
        </pc:spChg>
        <pc:spChg chg="mod">
          <ac:chgData name="Pien, Catarina L" userId="055f424c-5a88-4e6e-9e88-d4462ff2eeee" providerId="ADAL" clId="{CE17DC41-634F-4A08-9B9C-4F71557A6ED8}" dt="2023-06-01T22:21:58.335" v="210" actId="1076"/>
          <ac:spMkLst>
            <pc:docMk/>
            <pc:sldMk cId="2149788984" sldId="259"/>
            <ac:spMk id="67" creationId="{FFCCD9BA-C8D0-2418-F3E9-B873F3D7974D}"/>
          </ac:spMkLst>
        </pc:spChg>
        <pc:spChg chg="mod">
          <ac:chgData name="Pien, Catarina L" userId="055f424c-5a88-4e6e-9e88-d4462ff2eeee" providerId="ADAL" clId="{CE17DC41-634F-4A08-9B9C-4F71557A6ED8}" dt="2023-06-01T22:21:58.335" v="210" actId="1076"/>
          <ac:spMkLst>
            <pc:docMk/>
            <pc:sldMk cId="2149788984" sldId="259"/>
            <ac:spMk id="72" creationId="{65D46566-30E9-49D6-5723-FC2270C2369E}"/>
          </ac:spMkLst>
        </pc:spChg>
        <pc:cxnChg chg="mod">
          <ac:chgData name="Pien, Catarina L" userId="055f424c-5a88-4e6e-9e88-d4462ff2eeee" providerId="ADAL" clId="{CE17DC41-634F-4A08-9B9C-4F71557A6ED8}" dt="2023-06-01T22:21:07.206" v="197" actId="1076"/>
          <ac:cxnSpMkLst>
            <pc:docMk/>
            <pc:sldMk cId="2149788984" sldId="259"/>
            <ac:cxnSpMk id="22" creationId="{D2EAA6DC-2358-E629-529B-AECE87393CE0}"/>
          </ac:cxnSpMkLst>
        </pc:cxnChg>
        <pc:cxnChg chg="mod">
          <ac:chgData name="Pien, Catarina L" userId="055f424c-5a88-4e6e-9e88-d4462ff2eeee" providerId="ADAL" clId="{CE17DC41-634F-4A08-9B9C-4F71557A6ED8}" dt="2023-06-01T22:21:07.206" v="197" actId="1076"/>
          <ac:cxnSpMkLst>
            <pc:docMk/>
            <pc:sldMk cId="2149788984" sldId="259"/>
            <ac:cxnSpMk id="24" creationId="{52841DB9-0BB3-7214-AABB-B94866E16896}"/>
          </ac:cxnSpMkLst>
        </pc:cxnChg>
        <pc:cxnChg chg="mod">
          <ac:chgData name="Pien, Catarina L" userId="055f424c-5a88-4e6e-9e88-d4462ff2eeee" providerId="ADAL" clId="{CE17DC41-634F-4A08-9B9C-4F71557A6ED8}" dt="2023-06-01T22:21:07.206" v="197" actId="1076"/>
          <ac:cxnSpMkLst>
            <pc:docMk/>
            <pc:sldMk cId="2149788984" sldId="259"/>
            <ac:cxnSpMk id="26" creationId="{37FA378E-44A4-7056-2A52-92196A023DE0}"/>
          </ac:cxnSpMkLst>
        </pc:cxnChg>
        <pc:cxnChg chg="mod">
          <ac:chgData name="Pien, Catarina L" userId="055f424c-5a88-4e6e-9e88-d4462ff2eeee" providerId="ADAL" clId="{CE17DC41-634F-4A08-9B9C-4F71557A6ED8}" dt="2023-06-01T22:21:07.206" v="197" actId="1076"/>
          <ac:cxnSpMkLst>
            <pc:docMk/>
            <pc:sldMk cId="2149788984" sldId="259"/>
            <ac:cxnSpMk id="28" creationId="{D2029AC1-2EEA-801E-7DB9-4B97687DE816}"/>
          </ac:cxnSpMkLst>
        </pc:cxnChg>
        <pc:cxnChg chg="mod">
          <ac:chgData name="Pien, Catarina L" userId="055f424c-5a88-4e6e-9e88-d4462ff2eeee" providerId="ADAL" clId="{CE17DC41-634F-4A08-9B9C-4F71557A6ED8}" dt="2023-06-01T22:21:07.206" v="197" actId="1076"/>
          <ac:cxnSpMkLst>
            <pc:docMk/>
            <pc:sldMk cId="2149788984" sldId="259"/>
            <ac:cxnSpMk id="30" creationId="{C67AA0EF-0F52-992D-B42B-75BE0FFAEF0A}"/>
          </ac:cxnSpMkLst>
        </pc:cxnChg>
        <pc:cxnChg chg="mod">
          <ac:chgData name="Pien, Catarina L" userId="055f424c-5a88-4e6e-9e88-d4462ff2eeee" providerId="ADAL" clId="{CE17DC41-634F-4A08-9B9C-4F71557A6ED8}" dt="2023-06-01T22:21:58.335" v="210" actId="1076"/>
          <ac:cxnSpMkLst>
            <pc:docMk/>
            <pc:sldMk cId="2149788984" sldId="259"/>
            <ac:cxnSpMk id="32" creationId="{1A0B79B7-E883-EB60-76EC-C6BFB26AD7F1}"/>
          </ac:cxnSpMkLst>
        </pc:cxnChg>
        <pc:cxnChg chg="mod">
          <ac:chgData name="Pien, Catarina L" userId="055f424c-5a88-4e6e-9e88-d4462ff2eeee" providerId="ADAL" clId="{CE17DC41-634F-4A08-9B9C-4F71557A6ED8}" dt="2023-06-01T22:21:58.335" v="210" actId="1076"/>
          <ac:cxnSpMkLst>
            <pc:docMk/>
            <pc:sldMk cId="2149788984" sldId="259"/>
            <ac:cxnSpMk id="33" creationId="{A7254B29-6093-D1A2-0853-B0AC945D5FD7}"/>
          </ac:cxnSpMkLst>
        </pc:cxnChg>
        <pc:cxnChg chg="mod">
          <ac:chgData name="Pien, Catarina L" userId="055f424c-5a88-4e6e-9e88-d4462ff2eeee" providerId="ADAL" clId="{CE17DC41-634F-4A08-9B9C-4F71557A6ED8}" dt="2023-06-01T22:21:58.335" v="210" actId="1076"/>
          <ac:cxnSpMkLst>
            <pc:docMk/>
            <pc:sldMk cId="2149788984" sldId="259"/>
            <ac:cxnSpMk id="34" creationId="{AEFDB363-98C6-B595-2C07-81A662EA0830}"/>
          </ac:cxnSpMkLst>
        </pc:cxnChg>
        <pc:cxnChg chg="mod">
          <ac:chgData name="Pien, Catarina L" userId="055f424c-5a88-4e6e-9e88-d4462ff2eeee" providerId="ADAL" clId="{CE17DC41-634F-4A08-9B9C-4F71557A6ED8}" dt="2023-06-01T22:21:58.335" v="210" actId="1076"/>
          <ac:cxnSpMkLst>
            <pc:docMk/>
            <pc:sldMk cId="2149788984" sldId="259"/>
            <ac:cxnSpMk id="37" creationId="{0BE45C47-821A-8FEF-3100-B9915C6821F6}"/>
          </ac:cxnSpMkLst>
        </pc:cxnChg>
        <pc:cxnChg chg="mod">
          <ac:chgData name="Pien, Catarina L" userId="055f424c-5a88-4e6e-9e88-d4462ff2eeee" providerId="ADAL" clId="{CE17DC41-634F-4A08-9B9C-4F71557A6ED8}" dt="2023-06-01T22:21:58.335" v="210" actId="1076"/>
          <ac:cxnSpMkLst>
            <pc:docMk/>
            <pc:sldMk cId="2149788984" sldId="259"/>
            <ac:cxnSpMk id="39" creationId="{6A4DBD93-8D9E-4778-4251-CE7881B5E259}"/>
          </ac:cxnSpMkLst>
        </pc:cxnChg>
        <pc:cxnChg chg="mod">
          <ac:chgData name="Pien, Catarina L" userId="055f424c-5a88-4e6e-9e88-d4462ff2eeee" providerId="ADAL" clId="{CE17DC41-634F-4A08-9B9C-4F71557A6ED8}" dt="2023-06-01T22:22:11.802" v="212" actId="1076"/>
          <ac:cxnSpMkLst>
            <pc:docMk/>
            <pc:sldMk cId="2149788984" sldId="259"/>
            <ac:cxnSpMk id="45" creationId="{D6E99812-1736-23EB-EEAF-D804BA71392E}"/>
          </ac:cxnSpMkLst>
        </pc:cxnChg>
        <pc:cxnChg chg="mod">
          <ac:chgData name="Pien, Catarina L" userId="055f424c-5a88-4e6e-9e88-d4462ff2eeee" providerId="ADAL" clId="{CE17DC41-634F-4A08-9B9C-4F71557A6ED8}" dt="2023-06-01T22:21:14.225" v="198" actId="1076"/>
          <ac:cxnSpMkLst>
            <pc:docMk/>
            <pc:sldMk cId="2149788984" sldId="259"/>
            <ac:cxnSpMk id="46" creationId="{4380AD7C-D199-6C56-730F-72663D872640}"/>
          </ac:cxnSpMkLst>
        </pc:cxnChg>
        <pc:cxnChg chg="add mod">
          <ac:chgData name="Pien, Catarina L" userId="055f424c-5a88-4e6e-9e88-d4462ff2eeee" providerId="ADAL" clId="{CE17DC41-634F-4A08-9B9C-4F71557A6ED8}" dt="2023-06-01T22:21:50.323" v="208" actId="1076"/>
          <ac:cxnSpMkLst>
            <pc:docMk/>
            <pc:sldMk cId="2149788984" sldId="259"/>
            <ac:cxnSpMk id="48" creationId="{C9795975-4748-10E4-7CF8-8D7416EA71E2}"/>
          </ac:cxnSpMkLst>
        </pc:cxnChg>
        <pc:cxnChg chg="add mod">
          <ac:chgData name="Pien, Catarina L" userId="055f424c-5a88-4e6e-9e88-d4462ff2eeee" providerId="ADAL" clId="{CE17DC41-634F-4A08-9B9C-4F71557A6ED8}" dt="2023-06-01T22:21:28.761" v="204" actId="14100"/>
          <ac:cxnSpMkLst>
            <pc:docMk/>
            <pc:sldMk cId="2149788984" sldId="259"/>
            <ac:cxnSpMk id="55" creationId="{2D82BCFD-5487-9D51-4DD2-40EDFB073F56}"/>
          </ac:cxnSpMkLst>
        </pc:cxnChg>
        <pc:cxnChg chg="add mod">
          <ac:chgData name="Pien, Catarina L" userId="055f424c-5a88-4e6e-9e88-d4462ff2eeee" providerId="ADAL" clId="{CE17DC41-634F-4A08-9B9C-4F71557A6ED8}" dt="2023-06-01T22:21:34.757" v="207" actId="14100"/>
          <ac:cxnSpMkLst>
            <pc:docMk/>
            <pc:sldMk cId="2149788984" sldId="259"/>
            <ac:cxnSpMk id="58" creationId="{70B87D7C-EDA7-29DD-33BD-AD62743ED80E}"/>
          </ac:cxnSpMkLst>
        </pc:cxnChg>
        <pc:cxnChg chg="mod">
          <ac:chgData name="Pien, Catarina L" userId="055f424c-5a88-4e6e-9e88-d4462ff2eeee" providerId="ADAL" clId="{CE17DC41-634F-4A08-9B9C-4F71557A6ED8}" dt="2023-06-01T22:21:58.335" v="210" actId="1076"/>
          <ac:cxnSpMkLst>
            <pc:docMk/>
            <pc:sldMk cId="2149788984" sldId="259"/>
            <ac:cxnSpMk id="64" creationId="{35BC9E3A-496E-E6C7-BBFB-174CDBC9AE32}"/>
          </ac:cxnSpMkLst>
        </pc:cxnChg>
        <pc:cxnChg chg="mod">
          <ac:chgData name="Pien, Catarina L" userId="055f424c-5a88-4e6e-9e88-d4462ff2eeee" providerId="ADAL" clId="{CE17DC41-634F-4A08-9B9C-4F71557A6ED8}" dt="2023-06-01T22:21:58.335" v="210" actId="1076"/>
          <ac:cxnSpMkLst>
            <pc:docMk/>
            <pc:sldMk cId="2149788984" sldId="259"/>
            <ac:cxnSpMk id="69" creationId="{E9E72EEA-F18D-24E8-725C-A56EC18D3C18}"/>
          </ac:cxnSpMkLst>
        </pc:cxnChg>
        <pc:cxnChg chg="add mod">
          <ac:chgData name="Pien, Catarina L" userId="055f424c-5a88-4e6e-9e88-d4462ff2eeee" providerId="ADAL" clId="{CE17DC41-634F-4A08-9B9C-4F71557A6ED8}" dt="2023-06-08T23:30:08.720" v="330" actId="1076"/>
          <ac:cxnSpMkLst>
            <pc:docMk/>
            <pc:sldMk cId="2149788984" sldId="259"/>
            <ac:cxnSpMk id="70" creationId="{28CFABEE-2A48-302B-8AD3-7D323B467289}"/>
          </ac:cxnSpMkLst>
        </pc:cxnChg>
        <pc:cxnChg chg="mod">
          <ac:chgData name="Pien, Catarina L" userId="055f424c-5a88-4e6e-9e88-d4462ff2eeee" providerId="ADAL" clId="{CE17DC41-634F-4A08-9B9C-4F71557A6ED8}" dt="2023-06-01T22:21:58.335" v="210" actId="1076"/>
          <ac:cxnSpMkLst>
            <pc:docMk/>
            <pc:sldMk cId="2149788984" sldId="259"/>
            <ac:cxnSpMk id="74" creationId="{2871F9E6-5F2D-D39A-9F9A-B99F0C0A6A82}"/>
          </ac:cxnSpMkLst>
        </pc:cxnChg>
      </pc:sldChg>
      <pc:sldChg chg="addSp delSp modSp add mod">
        <pc:chgData name="Pien, Catarina L" userId="055f424c-5a88-4e6e-9e88-d4462ff2eeee" providerId="ADAL" clId="{CE17DC41-634F-4A08-9B9C-4F71557A6ED8}" dt="2023-06-15T23:55:54.225" v="687" actId="20577"/>
        <pc:sldMkLst>
          <pc:docMk/>
          <pc:sldMk cId="2872926320" sldId="260"/>
        </pc:sldMkLst>
        <pc:spChg chg="add mod">
          <ac:chgData name="Pien, Catarina L" userId="055f424c-5a88-4e6e-9e88-d4462ff2eeee" providerId="ADAL" clId="{CE17DC41-634F-4A08-9B9C-4F71557A6ED8}" dt="2023-06-14T15:50:53.016" v="607" actId="20577"/>
          <ac:spMkLst>
            <pc:docMk/>
            <pc:sldMk cId="2872926320" sldId="260"/>
            <ac:spMk id="2" creationId="{7E316006-2D91-92FE-8DF1-3A2EAF4AE16B}"/>
          </ac:spMkLst>
        </pc:spChg>
        <pc:spChg chg="add mod">
          <ac:chgData name="Pien, Catarina L" userId="055f424c-5a88-4e6e-9e88-d4462ff2eeee" providerId="ADAL" clId="{CE17DC41-634F-4A08-9B9C-4F71557A6ED8}" dt="2023-06-14T17:21:00.527" v="639" actId="20577"/>
          <ac:spMkLst>
            <pc:docMk/>
            <pc:sldMk cId="2872926320" sldId="260"/>
            <ac:spMk id="3" creationId="{E41AB8FF-7D89-96B3-6572-DED1A4D1ECE5}"/>
          </ac:spMkLst>
        </pc:spChg>
        <pc:spChg chg="add mod">
          <ac:chgData name="Pien, Catarina L" userId="055f424c-5a88-4e6e-9e88-d4462ff2eeee" providerId="ADAL" clId="{CE17DC41-634F-4A08-9B9C-4F71557A6ED8}" dt="2023-06-15T23:55:54.225" v="687" actId="20577"/>
          <ac:spMkLst>
            <pc:docMk/>
            <pc:sldMk cId="2872926320" sldId="260"/>
            <ac:spMk id="5" creationId="{E7B0A18A-A476-0A46-28F6-26D557937F0B}"/>
          </ac:spMkLst>
        </pc:spChg>
        <pc:spChg chg="mod">
          <ac:chgData name="Pien, Catarina L" userId="055f424c-5a88-4e6e-9e88-d4462ff2eeee" providerId="ADAL" clId="{CE17DC41-634F-4A08-9B9C-4F71557A6ED8}" dt="2023-06-14T15:48:37.410" v="584" actId="20577"/>
          <ac:spMkLst>
            <pc:docMk/>
            <pc:sldMk cId="2872926320" sldId="260"/>
            <ac:spMk id="6" creationId="{40409127-9EF4-9F18-3F8F-5947EA9E3A55}"/>
          </ac:spMkLst>
        </pc:spChg>
        <pc:spChg chg="mod">
          <ac:chgData name="Pien, Catarina L" userId="055f424c-5a88-4e6e-9e88-d4462ff2eeee" providerId="ADAL" clId="{CE17DC41-634F-4A08-9B9C-4F71557A6ED8}" dt="2023-06-15T19:41:28.982" v="658" actId="20577"/>
          <ac:spMkLst>
            <pc:docMk/>
            <pc:sldMk cId="2872926320" sldId="260"/>
            <ac:spMk id="11" creationId="{82DB6EDA-5768-327B-0671-AC55242543CE}"/>
          </ac:spMkLst>
        </pc:spChg>
        <pc:spChg chg="mod">
          <ac:chgData name="Pien, Catarina L" userId="055f424c-5a88-4e6e-9e88-d4462ff2eeee" providerId="ADAL" clId="{CE17DC41-634F-4A08-9B9C-4F71557A6ED8}" dt="2023-06-14T15:44:38.839" v="513" actId="20577"/>
          <ac:spMkLst>
            <pc:docMk/>
            <pc:sldMk cId="2872926320" sldId="260"/>
            <ac:spMk id="12" creationId="{4B36956A-18CF-19CE-E68B-46B8AC0170E6}"/>
          </ac:spMkLst>
        </pc:spChg>
        <pc:spChg chg="del mod">
          <ac:chgData name="Pien, Catarina L" userId="055f424c-5a88-4e6e-9e88-d4462ff2eeee" providerId="ADAL" clId="{CE17DC41-634F-4A08-9B9C-4F71557A6ED8}" dt="2023-06-15T19:42:49.509" v="665" actId="478"/>
          <ac:spMkLst>
            <pc:docMk/>
            <pc:sldMk cId="2872926320" sldId="260"/>
            <ac:spMk id="13" creationId="{61256A62-EE31-7F4F-D530-2ED34944CF17}"/>
          </ac:spMkLst>
        </pc:spChg>
        <pc:spChg chg="mod">
          <ac:chgData name="Pien, Catarina L" userId="055f424c-5a88-4e6e-9e88-d4462ff2eeee" providerId="ADAL" clId="{CE17DC41-634F-4A08-9B9C-4F71557A6ED8}" dt="2023-06-13T17:40:41.263" v="428" actId="20577"/>
          <ac:spMkLst>
            <pc:docMk/>
            <pc:sldMk cId="2872926320" sldId="260"/>
            <ac:spMk id="15" creationId="{A1426E54-A76C-AF42-0752-45AC14888449}"/>
          </ac:spMkLst>
        </pc:spChg>
        <pc:spChg chg="mod">
          <ac:chgData name="Pien, Catarina L" userId="055f424c-5a88-4e6e-9e88-d4462ff2eeee" providerId="ADAL" clId="{CE17DC41-634F-4A08-9B9C-4F71557A6ED8}" dt="2023-06-13T17:43:07.003" v="433" actId="20577"/>
          <ac:spMkLst>
            <pc:docMk/>
            <pc:sldMk cId="2872926320" sldId="260"/>
            <ac:spMk id="17" creationId="{3221448D-A860-7BF6-A3DA-4F7D5E2B0A00}"/>
          </ac:spMkLst>
        </pc:spChg>
        <pc:spChg chg="mod">
          <ac:chgData name="Pien, Catarina L" userId="055f424c-5a88-4e6e-9e88-d4462ff2eeee" providerId="ADAL" clId="{CE17DC41-634F-4A08-9B9C-4F71557A6ED8}" dt="2023-06-13T17:31:35.703" v="398" actId="20577"/>
          <ac:spMkLst>
            <pc:docMk/>
            <pc:sldMk cId="2872926320" sldId="260"/>
            <ac:spMk id="19" creationId="{87716FCE-77EB-CE29-7F86-86C444D16153}"/>
          </ac:spMkLst>
        </pc:spChg>
        <pc:spChg chg="mod">
          <ac:chgData name="Pien, Catarina L" userId="055f424c-5a88-4e6e-9e88-d4462ff2eeee" providerId="ADAL" clId="{CE17DC41-634F-4A08-9B9C-4F71557A6ED8}" dt="2023-06-13T17:39:51.807" v="409" actId="20577"/>
          <ac:spMkLst>
            <pc:docMk/>
            <pc:sldMk cId="2872926320" sldId="260"/>
            <ac:spMk id="20" creationId="{1E74BEDC-0CC5-B722-FDFF-0E18506963B2}"/>
          </ac:spMkLst>
        </pc:spChg>
        <pc:spChg chg="mod">
          <ac:chgData name="Pien, Catarina L" userId="055f424c-5a88-4e6e-9e88-d4462ff2eeee" providerId="ADAL" clId="{CE17DC41-634F-4A08-9B9C-4F71557A6ED8}" dt="2023-06-13T17:15:47.236" v="336" actId="20577"/>
          <ac:spMkLst>
            <pc:docMk/>
            <pc:sldMk cId="2872926320" sldId="260"/>
            <ac:spMk id="23" creationId="{6F86BE71-0658-42C6-CAC7-65CE5899CBAF}"/>
          </ac:spMkLst>
        </pc:spChg>
        <pc:spChg chg="mod">
          <ac:chgData name="Pien, Catarina L" userId="055f424c-5a88-4e6e-9e88-d4462ff2eeee" providerId="ADAL" clId="{CE17DC41-634F-4A08-9B9C-4F71557A6ED8}" dt="2023-06-15T19:44:03.943" v="670" actId="20577"/>
          <ac:spMkLst>
            <pc:docMk/>
            <pc:sldMk cId="2872926320" sldId="260"/>
            <ac:spMk id="38" creationId="{433E883B-5D91-E150-592C-F2E40DEEC5B9}"/>
          </ac:spMkLst>
        </pc:spChg>
        <pc:spChg chg="mod">
          <ac:chgData name="Pien, Catarina L" userId="055f424c-5a88-4e6e-9e88-d4462ff2eeee" providerId="ADAL" clId="{CE17DC41-634F-4A08-9B9C-4F71557A6ED8}" dt="2023-06-14T15:33:14.624" v="455" actId="20577"/>
          <ac:spMkLst>
            <pc:docMk/>
            <pc:sldMk cId="2872926320" sldId="260"/>
            <ac:spMk id="41" creationId="{1FEA13EB-03D2-4EDA-CDB4-9D8FF24B3717}"/>
          </ac:spMkLst>
        </pc:spChg>
        <pc:spChg chg="mod">
          <ac:chgData name="Pien, Catarina L" userId="055f424c-5a88-4e6e-9e88-d4462ff2eeee" providerId="ADAL" clId="{CE17DC41-634F-4A08-9B9C-4F71557A6ED8}" dt="2023-06-14T15:34:16.431" v="475" actId="20577"/>
          <ac:spMkLst>
            <pc:docMk/>
            <pc:sldMk cId="2872926320" sldId="260"/>
            <ac:spMk id="42" creationId="{57FF2D10-A0EA-6496-B8A6-B12CC9F49FCE}"/>
          </ac:spMkLst>
        </pc:spChg>
        <pc:spChg chg="mod">
          <ac:chgData name="Pien, Catarina L" userId="055f424c-5a88-4e6e-9e88-d4462ff2eeee" providerId="ADAL" clId="{CE17DC41-634F-4A08-9B9C-4F71557A6ED8}" dt="2023-06-15T19:42:47.055" v="664" actId="20577"/>
          <ac:spMkLst>
            <pc:docMk/>
            <pc:sldMk cId="2872926320" sldId="260"/>
            <ac:spMk id="50" creationId="{9F0C4C7E-ACD1-F46B-A459-EC39552A3337}"/>
          </ac:spMkLst>
        </pc:spChg>
        <pc:spChg chg="mod">
          <ac:chgData name="Pien, Catarina L" userId="055f424c-5a88-4e6e-9e88-d4462ff2eeee" providerId="ADAL" clId="{CE17DC41-634F-4A08-9B9C-4F71557A6ED8}" dt="2023-06-15T19:42:40.224" v="661" actId="20577"/>
          <ac:spMkLst>
            <pc:docMk/>
            <pc:sldMk cId="2872926320" sldId="260"/>
            <ac:spMk id="53" creationId="{201FE2E6-18D2-3A65-3A30-87A41545A28D}"/>
          </ac:spMkLst>
        </pc:spChg>
        <pc:spChg chg="mod">
          <ac:chgData name="Pien, Catarina L" userId="055f424c-5a88-4e6e-9e88-d4462ff2eeee" providerId="ADAL" clId="{CE17DC41-634F-4A08-9B9C-4F71557A6ED8}" dt="2023-06-14T17:23:20.561" v="640" actId="1076"/>
          <ac:spMkLst>
            <pc:docMk/>
            <pc:sldMk cId="2872926320" sldId="260"/>
            <ac:spMk id="56" creationId="{85CFE69F-B5AE-8790-7CDE-F6867740C86C}"/>
          </ac:spMkLst>
        </pc:spChg>
        <pc:spChg chg="mod">
          <ac:chgData name="Pien, Catarina L" userId="055f424c-5a88-4e6e-9e88-d4462ff2eeee" providerId="ADAL" clId="{CE17DC41-634F-4A08-9B9C-4F71557A6ED8}" dt="2023-06-14T15:45:16.464" v="525" actId="20577"/>
          <ac:spMkLst>
            <pc:docMk/>
            <pc:sldMk cId="2872926320" sldId="260"/>
            <ac:spMk id="57" creationId="{EB2D925F-6327-C72F-264B-7DF2F5E8ED0C}"/>
          </ac:spMkLst>
        </pc:spChg>
        <pc:spChg chg="mod">
          <ac:chgData name="Pien, Catarina L" userId="055f424c-5a88-4e6e-9e88-d4462ff2eeee" providerId="ADAL" clId="{CE17DC41-634F-4A08-9B9C-4F71557A6ED8}" dt="2023-06-14T15:47:21.470" v="546" actId="20577"/>
          <ac:spMkLst>
            <pc:docMk/>
            <pc:sldMk cId="2872926320" sldId="260"/>
            <ac:spMk id="67" creationId="{FFCCD9BA-C8D0-2418-F3E9-B873F3D7974D}"/>
          </ac:spMkLst>
        </pc:spChg>
      </pc:sldChg>
    </pc:docChg>
  </pc:docChgLst>
  <pc:docChgLst>
    <pc:chgData name="Pien, Catarina L" userId="055f424c-5a88-4e6e-9e88-d4462ff2eeee" providerId="ADAL" clId="{04A3FF20-F762-4EC0-8FDF-A2489779515F}"/>
    <pc:docChg chg="undo custSel addSld modSld">
      <pc:chgData name="Pien, Catarina L" userId="055f424c-5a88-4e6e-9e88-d4462ff2eeee" providerId="ADAL" clId="{04A3FF20-F762-4EC0-8FDF-A2489779515F}" dt="2023-05-03T15:31:51.644" v="379" actId="20577"/>
      <pc:docMkLst>
        <pc:docMk/>
      </pc:docMkLst>
      <pc:sldChg chg="modSp mod">
        <pc:chgData name="Pien, Catarina L" userId="055f424c-5a88-4e6e-9e88-d4462ff2eeee" providerId="ADAL" clId="{04A3FF20-F762-4EC0-8FDF-A2489779515F}" dt="2023-04-27T18:30:27.249" v="363" actId="113"/>
        <pc:sldMkLst>
          <pc:docMk/>
          <pc:sldMk cId="689642236" sldId="256"/>
        </pc:sldMkLst>
        <pc:graphicFrameChg chg="modGraphic">
          <ac:chgData name="Pien, Catarina L" userId="055f424c-5a88-4e6e-9e88-d4462ff2eeee" providerId="ADAL" clId="{04A3FF20-F762-4EC0-8FDF-A2489779515F}" dt="2023-04-27T18:30:27.249" v="363" actId="113"/>
          <ac:graphicFrameMkLst>
            <pc:docMk/>
            <pc:sldMk cId="689642236" sldId="256"/>
            <ac:graphicFrameMk id="14" creationId="{46ED1B00-D296-020D-3EDD-0F37445352FA}"/>
          </ac:graphicFrameMkLst>
        </pc:graphicFrameChg>
      </pc:sldChg>
      <pc:sldChg chg="addSp delSp modSp mod">
        <pc:chgData name="Pien, Catarina L" userId="055f424c-5a88-4e6e-9e88-d4462ff2eeee" providerId="ADAL" clId="{04A3FF20-F762-4EC0-8FDF-A2489779515F}" dt="2023-05-03T15:31:51.644" v="379" actId="20577"/>
        <pc:sldMkLst>
          <pc:docMk/>
          <pc:sldMk cId="912512195" sldId="257"/>
        </pc:sldMkLst>
        <pc:spChg chg="mod">
          <ac:chgData name="Pien, Catarina L" userId="055f424c-5a88-4e6e-9e88-d4462ff2eeee" providerId="ADAL" clId="{04A3FF20-F762-4EC0-8FDF-A2489779515F}" dt="2023-05-03T15:31:51.644" v="379" actId="20577"/>
          <ac:spMkLst>
            <pc:docMk/>
            <pc:sldMk cId="912512195" sldId="257"/>
            <ac:spMk id="9" creationId="{B69BDF8D-0B32-7B33-62F2-6FEE3CC68EC7}"/>
          </ac:spMkLst>
        </pc:spChg>
        <pc:spChg chg="mod">
          <ac:chgData name="Pien, Catarina L" userId="055f424c-5a88-4e6e-9e88-d4462ff2eeee" providerId="ADAL" clId="{04A3FF20-F762-4EC0-8FDF-A2489779515F}" dt="2023-04-25T19:33:48.733" v="322"/>
          <ac:spMkLst>
            <pc:docMk/>
            <pc:sldMk cId="912512195" sldId="257"/>
            <ac:spMk id="13" creationId="{61256A62-EE31-7F4F-D530-2ED34944CF17}"/>
          </ac:spMkLst>
        </pc:spChg>
        <pc:spChg chg="mod">
          <ac:chgData name="Pien, Catarina L" userId="055f424c-5a88-4e6e-9e88-d4462ff2eeee" providerId="ADAL" clId="{04A3FF20-F762-4EC0-8FDF-A2489779515F}" dt="2023-04-27T18:37:00.772" v="372" actId="20577"/>
          <ac:spMkLst>
            <pc:docMk/>
            <pc:sldMk cId="912512195" sldId="257"/>
            <ac:spMk id="17" creationId="{3221448D-A860-7BF6-A3DA-4F7D5E2B0A00}"/>
          </ac:spMkLst>
        </pc:spChg>
        <pc:spChg chg="mod">
          <ac:chgData name="Pien, Catarina L" userId="055f424c-5a88-4e6e-9e88-d4462ff2eeee" providerId="ADAL" clId="{04A3FF20-F762-4EC0-8FDF-A2489779515F}" dt="2023-04-27T18:38:34.739" v="378" actId="20577"/>
          <ac:spMkLst>
            <pc:docMk/>
            <pc:sldMk cId="912512195" sldId="257"/>
            <ac:spMk id="19" creationId="{87716FCE-77EB-CE29-7F86-86C444D16153}"/>
          </ac:spMkLst>
        </pc:spChg>
        <pc:spChg chg="add mod">
          <ac:chgData name="Pien, Catarina L" userId="055f424c-5a88-4e6e-9e88-d4462ff2eeee" providerId="ADAL" clId="{04A3FF20-F762-4EC0-8FDF-A2489779515F}" dt="2023-04-12T16:21:28.973" v="34" actId="1076"/>
          <ac:spMkLst>
            <pc:docMk/>
            <pc:sldMk cId="912512195" sldId="257"/>
            <ac:spMk id="35" creationId="{CCBF6788-FD63-F85E-A313-D024965B5918}"/>
          </ac:spMkLst>
        </pc:spChg>
        <pc:spChg chg="add mod">
          <ac:chgData name="Pien, Catarina L" userId="055f424c-5a88-4e6e-9e88-d4462ff2eeee" providerId="ADAL" clId="{04A3FF20-F762-4EC0-8FDF-A2489779515F}" dt="2023-04-12T17:04:46.188" v="76" actId="1076"/>
          <ac:spMkLst>
            <pc:docMk/>
            <pc:sldMk cId="912512195" sldId="257"/>
            <ac:spMk id="38" creationId="{433E883B-5D91-E150-592C-F2E40DEEC5B9}"/>
          </ac:spMkLst>
        </pc:spChg>
        <pc:spChg chg="add del">
          <ac:chgData name="Pien, Catarina L" userId="055f424c-5a88-4e6e-9e88-d4462ff2eeee" providerId="ADAL" clId="{04A3FF20-F762-4EC0-8FDF-A2489779515F}" dt="2023-04-12T17:18:52.169" v="78" actId="22"/>
          <ac:spMkLst>
            <pc:docMk/>
            <pc:sldMk cId="912512195" sldId="257"/>
            <ac:spMk id="40" creationId="{BD7E918C-CD68-7956-7D83-B3229B829F9E}"/>
          </ac:spMkLst>
        </pc:spChg>
        <pc:spChg chg="add del mod">
          <ac:chgData name="Pien, Catarina L" userId="055f424c-5a88-4e6e-9e88-d4462ff2eeee" providerId="ADAL" clId="{04A3FF20-F762-4EC0-8FDF-A2489779515F}" dt="2023-04-25T19:33:33.315" v="321" actId="478"/>
          <ac:spMkLst>
            <pc:docMk/>
            <pc:sldMk cId="912512195" sldId="257"/>
            <ac:spMk id="40" creationId="{C5C118CA-56E9-374C-4496-FDD17AD70B26}"/>
          </ac:spMkLst>
        </pc:spChg>
        <pc:spChg chg="add del mod">
          <ac:chgData name="Pien, Catarina L" userId="055f424c-5a88-4e6e-9e88-d4462ff2eeee" providerId="ADAL" clId="{04A3FF20-F762-4EC0-8FDF-A2489779515F}" dt="2023-04-25T19:33:31.365" v="320" actId="478"/>
          <ac:spMkLst>
            <pc:docMk/>
            <pc:sldMk cId="912512195" sldId="257"/>
            <ac:spMk id="43" creationId="{5FE08DE1-1813-1F92-CB78-50B23583CFC7}"/>
          </ac:spMkLst>
        </pc:spChg>
        <pc:spChg chg="add mod">
          <ac:chgData name="Pien, Catarina L" userId="055f424c-5a88-4e6e-9e88-d4462ff2eeee" providerId="ADAL" clId="{04A3FF20-F762-4EC0-8FDF-A2489779515F}" dt="2023-04-12T18:36:29.560" v="313"/>
          <ac:spMkLst>
            <pc:docMk/>
            <pc:sldMk cId="912512195" sldId="257"/>
            <ac:spMk id="44" creationId="{7FCCDC17-B601-DCA6-7520-18BD06F213B6}"/>
          </ac:spMkLst>
        </pc:spChg>
        <pc:spChg chg="add del mod">
          <ac:chgData name="Pien, Catarina L" userId="055f424c-5a88-4e6e-9e88-d4462ff2eeee" providerId="ADAL" clId="{04A3FF20-F762-4EC0-8FDF-A2489779515F}" dt="2023-04-12T19:37:02.817" v="317" actId="478"/>
          <ac:spMkLst>
            <pc:docMk/>
            <pc:sldMk cId="912512195" sldId="257"/>
            <ac:spMk id="46" creationId="{146C545F-8A8D-CB41-A729-FFB20A18636E}"/>
          </ac:spMkLst>
        </pc:spChg>
        <pc:cxnChg chg="add mod">
          <ac:chgData name="Pien, Catarina L" userId="055f424c-5a88-4e6e-9e88-d4462ff2eeee" providerId="ADAL" clId="{04A3FF20-F762-4EC0-8FDF-A2489779515F}" dt="2023-04-12T16:21:28.973" v="34" actId="1076"/>
          <ac:cxnSpMkLst>
            <pc:docMk/>
            <pc:sldMk cId="912512195" sldId="257"/>
            <ac:cxnSpMk id="33" creationId="{A7254B29-6093-D1A2-0853-B0AC945D5FD7}"/>
          </ac:cxnSpMkLst>
        </pc:cxnChg>
        <pc:cxnChg chg="add mod">
          <ac:chgData name="Pien, Catarina L" userId="055f424c-5a88-4e6e-9e88-d4462ff2eeee" providerId="ADAL" clId="{04A3FF20-F762-4EC0-8FDF-A2489779515F}" dt="2023-04-12T18:36:29.560" v="313"/>
          <ac:cxnSpMkLst>
            <pc:docMk/>
            <pc:sldMk cId="912512195" sldId="257"/>
            <ac:cxnSpMk id="45" creationId="{D6E99812-1736-23EB-EEAF-D804BA71392E}"/>
          </ac:cxnSpMkLst>
        </pc:cxnChg>
      </pc:sldChg>
      <pc:sldChg chg="addSp delSp modSp add mod">
        <pc:chgData name="Pien, Catarina L" userId="055f424c-5a88-4e6e-9e88-d4462ff2eeee" providerId="ADAL" clId="{04A3FF20-F762-4EC0-8FDF-A2489779515F}" dt="2023-04-12T18:36:34.024" v="315" actId="478"/>
        <pc:sldMkLst>
          <pc:docMk/>
          <pc:sldMk cId="869461425" sldId="258"/>
        </pc:sldMkLst>
        <pc:spChg chg="mod">
          <ac:chgData name="Pien, Catarina L" userId="055f424c-5a88-4e6e-9e88-d4462ff2eeee" providerId="ADAL" clId="{04A3FF20-F762-4EC0-8FDF-A2489779515F}" dt="2023-04-12T17:36:38.418" v="168"/>
          <ac:spMkLst>
            <pc:docMk/>
            <pc:sldMk cId="869461425" sldId="258"/>
            <ac:spMk id="9" creationId="{B69BDF8D-0B32-7B33-62F2-6FEE3CC68EC7}"/>
          </ac:spMkLst>
        </pc:spChg>
        <pc:spChg chg="mod">
          <ac:chgData name="Pien, Catarina L" userId="055f424c-5a88-4e6e-9e88-d4462ff2eeee" providerId="ADAL" clId="{04A3FF20-F762-4EC0-8FDF-A2489779515F}" dt="2023-04-12T17:45:33.452" v="203" actId="20577"/>
          <ac:spMkLst>
            <pc:docMk/>
            <pc:sldMk cId="869461425" sldId="258"/>
            <ac:spMk id="15" creationId="{A1426E54-A76C-AF42-0752-45AC14888449}"/>
          </ac:spMkLst>
        </pc:spChg>
        <pc:spChg chg="mod">
          <ac:chgData name="Pien, Catarina L" userId="055f424c-5a88-4e6e-9e88-d4462ff2eeee" providerId="ADAL" clId="{04A3FF20-F762-4EC0-8FDF-A2489779515F}" dt="2023-04-12T17:28:53.854" v="159" actId="20577"/>
          <ac:spMkLst>
            <pc:docMk/>
            <pc:sldMk cId="869461425" sldId="258"/>
            <ac:spMk id="17" creationId="{3221448D-A860-7BF6-A3DA-4F7D5E2B0A00}"/>
          </ac:spMkLst>
        </pc:spChg>
        <pc:spChg chg="mod">
          <ac:chgData name="Pien, Catarina L" userId="055f424c-5a88-4e6e-9e88-d4462ff2eeee" providerId="ADAL" clId="{04A3FF20-F762-4EC0-8FDF-A2489779515F}" dt="2023-04-12T17:28:56.961" v="160" actId="20577"/>
          <ac:spMkLst>
            <pc:docMk/>
            <pc:sldMk cId="869461425" sldId="258"/>
            <ac:spMk id="19" creationId="{87716FCE-77EB-CE29-7F86-86C444D16153}"/>
          </ac:spMkLst>
        </pc:spChg>
        <pc:spChg chg="mod">
          <ac:chgData name="Pien, Catarina L" userId="055f424c-5a88-4e6e-9e88-d4462ff2eeee" providerId="ADAL" clId="{04A3FF20-F762-4EC0-8FDF-A2489779515F}" dt="2023-04-12T17:19:14.472" v="103" actId="20577"/>
          <ac:spMkLst>
            <pc:docMk/>
            <pc:sldMk cId="869461425" sldId="258"/>
            <ac:spMk id="20" creationId="{1E74BEDC-0CC5-B722-FDFF-0E18506963B2}"/>
          </ac:spMkLst>
        </pc:spChg>
        <pc:spChg chg="add mod">
          <ac:chgData name="Pien, Catarina L" userId="055f424c-5a88-4e6e-9e88-d4462ff2eeee" providerId="ADAL" clId="{04A3FF20-F762-4EC0-8FDF-A2489779515F}" dt="2023-04-12T17:37:14.377" v="170" actId="1076"/>
          <ac:spMkLst>
            <pc:docMk/>
            <pc:sldMk cId="869461425" sldId="258"/>
            <ac:spMk id="21" creationId="{5FDC790D-B703-D037-DD98-ECE3293ADB79}"/>
          </ac:spMkLst>
        </pc:spChg>
        <pc:spChg chg="add del mod">
          <ac:chgData name="Pien, Catarina L" userId="055f424c-5a88-4e6e-9e88-d4462ff2eeee" providerId="ADAL" clId="{04A3FF20-F762-4EC0-8FDF-A2489779515F}" dt="2023-04-12T18:36:34.024" v="315" actId="478"/>
          <ac:spMkLst>
            <pc:docMk/>
            <pc:sldMk cId="869461425" sldId="258"/>
            <ac:spMk id="23" creationId="{DE120CCA-8681-3F46-E46E-93C5870C1434}"/>
          </ac:spMkLst>
        </pc:spChg>
        <pc:spChg chg="add mod">
          <ac:chgData name="Pien, Catarina L" userId="055f424c-5a88-4e6e-9e88-d4462ff2eeee" providerId="ADAL" clId="{04A3FF20-F762-4EC0-8FDF-A2489779515F}" dt="2023-04-12T17:21:59.096" v="143" actId="20577"/>
          <ac:spMkLst>
            <pc:docMk/>
            <pc:sldMk cId="869461425" sldId="258"/>
            <ac:spMk id="40" creationId="{4EC910D0-D344-C3B0-CDD0-D847A36F7661}"/>
          </ac:spMkLst>
        </pc:spChg>
        <pc:spChg chg="add del mod">
          <ac:chgData name="Pien, Catarina L" userId="055f424c-5a88-4e6e-9e88-d4462ff2eeee" providerId="ADAL" clId="{04A3FF20-F762-4EC0-8FDF-A2489779515F}" dt="2023-04-12T18:36:33.405" v="314" actId="478"/>
          <ac:spMkLst>
            <pc:docMk/>
            <pc:sldMk cId="869461425" sldId="258"/>
            <ac:spMk id="47" creationId="{5BBCCE0E-0FE3-3D06-29DC-CE9710480F6E}"/>
          </ac:spMkLst>
        </pc:spChg>
        <pc:spChg chg="add mod">
          <ac:chgData name="Pien, Catarina L" userId="055f424c-5a88-4e6e-9e88-d4462ff2eeee" providerId="ADAL" clId="{04A3FF20-F762-4EC0-8FDF-A2489779515F}" dt="2023-04-12T18:02:33.335" v="311" actId="14100"/>
          <ac:spMkLst>
            <pc:docMk/>
            <pc:sldMk cId="869461425" sldId="258"/>
            <ac:spMk id="48" creationId="{F69C84FA-17A6-5AA1-EADF-FC57C667B212}"/>
          </ac:spMkLst>
        </pc:spChg>
        <pc:cxnChg chg="mod">
          <ac:chgData name="Pien, Catarina L" userId="055f424c-5a88-4e6e-9e88-d4462ff2eeee" providerId="ADAL" clId="{04A3FF20-F762-4EC0-8FDF-A2489779515F}" dt="2023-04-12T17:22:50.939" v="158" actId="1037"/>
          <ac:cxnSpMkLst>
            <pc:docMk/>
            <pc:sldMk cId="869461425" sldId="258"/>
            <ac:cxnSpMk id="22" creationId="{D2EAA6DC-2358-E629-529B-AECE87393CE0}"/>
          </ac:cxnSpMkLst>
        </pc:cxnChg>
        <pc:cxnChg chg="mod">
          <ac:chgData name="Pien, Catarina L" userId="055f424c-5a88-4e6e-9e88-d4462ff2eeee" providerId="ADAL" clId="{04A3FF20-F762-4EC0-8FDF-A2489779515F}" dt="2023-04-12T17:22:50.939" v="158" actId="1037"/>
          <ac:cxnSpMkLst>
            <pc:docMk/>
            <pc:sldMk cId="869461425" sldId="258"/>
            <ac:cxnSpMk id="24" creationId="{52841DB9-0BB3-7214-AABB-B94866E16896}"/>
          </ac:cxnSpMkLst>
        </pc:cxnChg>
        <pc:cxnChg chg="mod">
          <ac:chgData name="Pien, Catarina L" userId="055f424c-5a88-4e6e-9e88-d4462ff2eeee" providerId="ADAL" clId="{04A3FF20-F762-4EC0-8FDF-A2489779515F}" dt="2023-04-12T17:22:50.939" v="158" actId="1037"/>
          <ac:cxnSpMkLst>
            <pc:docMk/>
            <pc:sldMk cId="869461425" sldId="258"/>
            <ac:cxnSpMk id="26" creationId="{37FA378E-44A4-7056-2A52-92196A023DE0}"/>
          </ac:cxnSpMkLst>
        </pc:cxnChg>
        <pc:cxnChg chg="mod">
          <ac:chgData name="Pien, Catarina L" userId="055f424c-5a88-4e6e-9e88-d4462ff2eeee" providerId="ADAL" clId="{04A3FF20-F762-4EC0-8FDF-A2489779515F}" dt="2023-04-12T17:22:50.939" v="158" actId="1037"/>
          <ac:cxnSpMkLst>
            <pc:docMk/>
            <pc:sldMk cId="869461425" sldId="258"/>
            <ac:cxnSpMk id="28" creationId="{D2029AC1-2EEA-801E-7DB9-4B97687DE816}"/>
          </ac:cxnSpMkLst>
        </pc:cxnChg>
        <pc:cxnChg chg="mod">
          <ac:chgData name="Pien, Catarina L" userId="055f424c-5a88-4e6e-9e88-d4462ff2eeee" providerId="ADAL" clId="{04A3FF20-F762-4EC0-8FDF-A2489779515F}" dt="2023-04-12T17:22:50.939" v="158" actId="1037"/>
          <ac:cxnSpMkLst>
            <pc:docMk/>
            <pc:sldMk cId="869461425" sldId="258"/>
            <ac:cxnSpMk id="30" creationId="{C67AA0EF-0F52-992D-B42B-75BE0FFAEF0A}"/>
          </ac:cxnSpMkLst>
        </pc:cxnChg>
        <pc:cxnChg chg="add mod">
          <ac:chgData name="Pien, Catarina L" userId="055f424c-5a88-4e6e-9e88-d4462ff2eeee" providerId="ADAL" clId="{04A3FF20-F762-4EC0-8FDF-A2489779515F}" dt="2023-04-12T17:21:50.335" v="118" actId="14100"/>
          <ac:cxnSpMkLst>
            <pc:docMk/>
            <pc:sldMk cId="869461425" sldId="258"/>
            <ac:cxnSpMk id="36" creationId="{D23A624E-6BA1-43F4-37F2-7E18C925B15F}"/>
          </ac:cxnSpMkLst>
        </pc:cxnChg>
        <pc:cxnChg chg="add mod">
          <ac:chgData name="Pien, Catarina L" userId="055f424c-5a88-4e6e-9e88-d4462ff2eeee" providerId="ADAL" clId="{04A3FF20-F762-4EC0-8FDF-A2489779515F}" dt="2023-04-12T18:02:33.335" v="311" actId="14100"/>
          <ac:cxnSpMkLst>
            <pc:docMk/>
            <pc:sldMk cId="869461425" sldId="258"/>
            <ac:cxnSpMk id="49" creationId="{E7E09661-5944-5215-C432-1ED86248F9D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86CC-04F9-4AA1-B5E2-A7F3DB049611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D7EF-B1B6-41BD-8BC5-B20AD7E9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0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86CC-04F9-4AA1-B5E2-A7F3DB049611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D7EF-B1B6-41BD-8BC5-B20AD7E9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5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86CC-04F9-4AA1-B5E2-A7F3DB049611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D7EF-B1B6-41BD-8BC5-B20AD7E9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86CC-04F9-4AA1-B5E2-A7F3DB049611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D7EF-B1B6-41BD-8BC5-B20AD7E9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0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86CC-04F9-4AA1-B5E2-A7F3DB049611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D7EF-B1B6-41BD-8BC5-B20AD7E9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5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86CC-04F9-4AA1-B5E2-A7F3DB049611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D7EF-B1B6-41BD-8BC5-B20AD7E9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4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86CC-04F9-4AA1-B5E2-A7F3DB049611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D7EF-B1B6-41BD-8BC5-B20AD7E9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0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86CC-04F9-4AA1-B5E2-A7F3DB049611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D7EF-B1B6-41BD-8BC5-B20AD7E9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6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86CC-04F9-4AA1-B5E2-A7F3DB049611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D7EF-B1B6-41BD-8BC5-B20AD7E9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36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86CC-04F9-4AA1-B5E2-A7F3DB049611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D7EF-B1B6-41BD-8BC5-B20AD7E9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9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886CC-04F9-4AA1-B5E2-A7F3DB049611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AD7EF-B1B6-41BD-8BC5-B20AD7E9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9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886CC-04F9-4AA1-B5E2-A7F3DB049611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AD7EF-B1B6-41BD-8BC5-B20AD7E99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1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46ED1B00-D296-020D-3EDD-0F3744535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883609"/>
              </p:ext>
            </p:extLst>
          </p:nvPr>
        </p:nvGraphicFramePr>
        <p:xfrm>
          <a:off x="4937389" y="476385"/>
          <a:ext cx="4385577" cy="3672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02027382"/>
                    </a:ext>
                  </a:extLst>
                </a:gridCol>
                <a:gridCol w="1676244">
                  <a:extLst>
                    <a:ext uri="{9D8B030D-6E8A-4147-A177-3AD203B41FA5}">
                      <a16:colId xmlns:a16="http://schemas.microsoft.com/office/drawing/2014/main" val="2161010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59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Original dataset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13188972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9709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Remove 12 stations that are not representative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11882561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72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Filter to 2010 and later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8610959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593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Filter to years with &gt; 275 values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8116252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295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Filter to years with &gt;10 months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7970107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419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Filter to stations with &gt;7 years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6391237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3756840"/>
                  </a:ext>
                </a:extLst>
              </a:tr>
            </a:tbl>
          </a:graphicData>
        </a:graphic>
      </p:graphicFrame>
      <p:graphicFrame>
        <p:nvGraphicFramePr>
          <p:cNvPr id="3" name="Table 14">
            <a:extLst>
              <a:ext uri="{FF2B5EF4-FFF2-40B4-BE49-F238E27FC236}">
                <a16:creationId xmlns:a16="http://schemas.microsoft.com/office/drawing/2014/main" id="{7658A13C-9A0E-D44E-665A-FA0A300EA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527848"/>
              </p:ext>
            </p:extLst>
          </p:nvPr>
        </p:nvGraphicFramePr>
        <p:xfrm>
          <a:off x="10505850" y="476385"/>
          <a:ext cx="4385577" cy="3672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02027382"/>
                    </a:ext>
                  </a:extLst>
                </a:gridCol>
                <a:gridCol w="1676244">
                  <a:extLst>
                    <a:ext uri="{9D8B030D-6E8A-4147-A177-3AD203B41FA5}">
                      <a16:colId xmlns:a16="http://schemas.microsoft.com/office/drawing/2014/main" val="2161010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59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Original dataset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13188972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9709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Remove 15 stations that are not representative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11497668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72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Filter to 2010 and later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593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Filter to years with &gt; 275 values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295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Filter to years with &gt;10 months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7771948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419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Filter to stations with &gt;7 years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6149782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3756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64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CE237F-145C-CC08-682B-CB79EC63A2D9}"/>
              </a:ext>
            </a:extLst>
          </p:cNvPr>
          <p:cNvSpPr/>
          <p:nvPr/>
        </p:nvSpPr>
        <p:spPr>
          <a:xfrm>
            <a:off x="6988281" y="166254"/>
            <a:ext cx="1265636" cy="41021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Temp_filtered.rds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409127-9EF4-9F18-3F8F-5947EA9E3A55}"/>
              </a:ext>
            </a:extLst>
          </p:cNvPr>
          <p:cNvSpPr/>
          <p:nvPr/>
        </p:nvSpPr>
        <p:spPr>
          <a:xfrm>
            <a:off x="8024384" y="2981419"/>
            <a:ext cx="1526797" cy="3920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TempHeatStress.Rmd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9BDF8D-0B32-7B33-62F2-6FEE3CC68EC7}"/>
              </a:ext>
            </a:extLst>
          </p:cNvPr>
          <p:cNvSpPr/>
          <p:nvPr/>
        </p:nvSpPr>
        <p:spPr>
          <a:xfrm>
            <a:off x="7463571" y="4219195"/>
            <a:ext cx="2648422" cy="87999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heatDaysHighMedLow25_20210811.csv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noRecovery25_20210811.csv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1"/>
                </a:solidFill>
              </a:rPr>
              <a:t>headDaysHighLow21_20210904</a:t>
            </a:r>
            <a:r>
              <a:rPr lang="en-US" sz="1100" dirty="0">
                <a:solidFill>
                  <a:schemeClr val="tx1"/>
                </a:solidFill>
              </a:rPr>
              <a:t>.csv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noRecovery21_20211118.csv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DB6EDA-5768-327B-0671-AC55242543CE}"/>
              </a:ext>
            </a:extLst>
          </p:cNvPr>
          <p:cNvSpPr/>
          <p:nvPr/>
        </p:nvSpPr>
        <p:spPr>
          <a:xfrm>
            <a:off x="7653520" y="5379066"/>
            <a:ext cx="2268524" cy="6865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TempStressGAM.Rmd</a:t>
            </a:r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 err="1">
                <a:solidFill>
                  <a:schemeClr val="tx1"/>
                </a:solidFill>
              </a:rPr>
              <a:t>CalculateGAMStressRanges.Rmd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B36956A-18CF-19CE-E68B-46B8AC0170E6}"/>
              </a:ext>
            </a:extLst>
          </p:cNvPr>
          <p:cNvSpPr/>
          <p:nvPr/>
        </p:nvSpPr>
        <p:spPr>
          <a:xfrm>
            <a:off x="11831392" y="2999389"/>
            <a:ext cx="1526797" cy="3920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FiguresForTrends.Rmd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256A62-EE31-7F4F-D530-2ED34944CF17}"/>
              </a:ext>
            </a:extLst>
          </p:cNvPr>
          <p:cNvSpPr/>
          <p:nvPr/>
        </p:nvSpPr>
        <p:spPr>
          <a:xfrm>
            <a:off x="11699540" y="3535176"/>
            <a:ext cx="1790499" cy="516895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Figure_anomaly_10year.tiff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8A86E7-0089-FAB8-0244-BB300178FF5F}"/>
              </a:ext>
            </a:extLst>
          </p:cNvPr>
          <p:cNvSpPr/>
          <p:nvPr/>
        </p:nvSpPr>
        <p:spPr>
          <a:xfrm>
            <a:off x="5822715" y="4454085"/>
            <a:ext cx="1265636" cy="41021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deltabuff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1426E54-A76C-AF42-0752-45AC14888449}"/>
              </a:ext>
            </a:extLst>
          </p:cNvPr>
          <p:cNvSpPr/>
          <p:nvPr/>
        </p:nvSpPr>
        <p:spPr>
          <a:xfrm>
            <a:off x="7463953" y="757045"/>
            <a:ext cx="1790499" cy="3920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TempTrendModels.Rmd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21448D-A860-7BF6-A3DA-4F7D5E2B0A00}"/>
              </a:ext>
            </a:extLst>
          </p:cNvPr>
          <p:cNvSpPr/>
          <p:nvPr/>
        </p:nvSpPr>
        <p:spPr>
          <a:xfrm>
            <a:off x="10377729" y="1383734"/>
            <a:ext cx="2428064" cy="59007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temp10years_20210811.rds (hourly)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tempDaily_20210811.rds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DAD878-3B21-5457-34F6-2EFEFF613DEE}"/>
              </a:ext>
            </a:extLst>
          </p:cNvPr>
          <p:cNvSpPr/>
          <p:nvPr/>
        </p:nvSpPr>
        <p:spPr>
          <a:xfrm>
            <a:off x="8421697" y="177715"/>
            <a:ext cx="1650132" cy="41021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Stations_wRosiesReg.csv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716FCE-77EB-CE29-7F86-86C444D16153}"/>
              </a:ext>
            </a:extLst>
          </p:cNvPr>
          <p:cNvSpPr/>
          <p:nvPr/>
        </p:nvSpPr>
        <p:spPr>
          <a:xfrm>
            <a:off x="4495482" y="1383235"/>
            <a:ext cx="1265636" cy="41021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temp10yearsCY_20230427.rds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74BEDC-0CC5-B722-FDFF-0E18506963B2}"/>
              </a:ext>
            </a:extLst>
          </p:cNvPr>
          <p:cNvSpPr/>
          <p:nvPr/>
        </p:nvSpPr>
        <p:spPr>
          <a:xfrm>
            <a:off x="7363450" y="1383734"/>
            <a:ext cx="1991502" cy="59007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tempMonthly_20220801.rds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tempAnnual.rds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EAA6DC-2358-E629-529B-AECE87393CE0}"/>
              </a:ext>
            </a:extLst>
          </p:cNvPr>
          <p:cNvCxnSpPr>
            <a:stCxn id="4" idx="2"/>
            <a:endCxn id="15" idx="0"/>
          </p:cNvCxnSpPr>
          <p:nvPr/>
        </p:nvCxnSpPr>
        <p:spPr>
          <a:xfrm>
            <a:off x="7621100" y="576468"/>
            <a:ext cx="738103" cy="18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841DB9-0BB3-7214-AABB-B94866E16896}"/>
              </a:ext>
            </a:extLst>
          </p:cNvPr>
          <p:cNvCxnSpPr>
            <a:stCxn id="18" idx="2"/>
            <a:endCxn id="15" idx="0"/>
          </p:cNvCxnSpPr>
          <p:nvPr/>
        </p:nvCxnSpPr>
        <p:spPr>
          <a:xfrm flipH="1">
            <a:off x="8359203" y="587930"/>
            <a:ext cx="887561" cy="16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FA378E-44A4-7056-2A52-92196A023DE0}"/>
              </a:ext>
            </a:extLst>
          </p:cNvPr>
          <p:cNvCxnSpPr>
            <a:stCxn id="15" idx="2"/>
            <a:endCxn id="20" idx="0"/>
          </p:cNvCxnSpPr>
          <p:nvPr/>
        </p:nvCxnSpPr>
        <p:spPr>
          <a:xfrm flipH="1">
            <a:off x="8359202" y="1149081"/>
            <a:ext cx="1" cy="234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029AC1-2EEA-801E-7DB9-4B97687DE816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 flipH="1">
            <a:off x="5128300" y="1149081"/>
            <a:ext cx="3230902" cy="23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7AA0EF-0F52-992D-B42B-75BE0FFAEF0A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8359203" y="1149081"/>
            <a:ext cx="3232559" cy="234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0B79B7-E883-EB60-76EC-C6BFB26AD7F1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8787783" y="1973809"/>
            <a:ext cx="2803978" cy="1007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EFDB363-98C6-B595-2C07-81A662EA0830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>
            <a:off x="11591761" y="1973809"/>
            <a:ext cx="1003030" cy="102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E45C47-821A-8FEF-3100-B9915C6821F6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8787782" y="3373456"/>
            <a:ext cx="1" cy="845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A4DBD93-8D9E-4778-4251-CE7881B5E259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8787782" y="5099190"/>
            <a:ext cx="0" cy="279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FEA13EB-03D2-4EDA-CDB4-9D8FF24B3717}"/>
              </a:ext>
            </a:extLst>
          </p:cNvPr>
          <p:cNvSpPr/>
          <p:nvPr/>
        </p:nvSpPr>
        <p:spPr>
          <a:xfrm>
            <a:off x="660687" y="470737"/>
            <a:ext cx="1790499" cy="3920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TempSynthesisMap.Rmd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7FF2D10-A0EA-6496-B8A6-B12CC9F49FCE}"/>
              </a:ext>
            </a:extLst>
          </p:cNvPr>
          <p:cNvSpPr/>
          <p:nvPr/>
        </p:nvSpPr>
        <p:spPr>
          <a:xfrm>
            <a:off x="9767548" y="2981420"/>
            <a:ext cx="1790499" cy="3920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DOY_temperaturetrends_threshold21.Rmd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01FE2E6-18D2-3A65-3A30-87A41545A28D}"/>
              </a:ext>
            </a:extLst>
          </p:cNvPr>
          <p:cNvSpPr/>
          <p:nvPr/>
        </p:nvSpPr>
        <p:spPr>
          <a:xfrm>
            <a:off x="9875360" y="3519135"/>
            <a:ext cx="1571331" cy="516895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MaxTempComparisonYears.tiff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B2D925F-6327-C72F-264B-7DF2F5E8ED0C}"/>
              </a:ext>
            </a:extLst>
          </p:cNvPr>
          <p:cNvSpPr/>
          <p:nvPr/>
        </p:nvSpPr>
        <p:spPr>
          <a:xfrm>
            <a:off x="13560953" y="3012595"/>
            <a:ext cx="1959531" cy="3920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Fish_absence_presence.Rmd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5BC9E3A-496E-E6C7-BBFB-174CDBC9AE32}"/>
              </a:ext>
            </a:extLst>
          </p:cNvPr>
          <p:cNvCxnSpPr>
            <a:cxnSpLocks/>
            <a:stCxn id="17" idx="2"/>
            <a:endCxn id="57" idx="0"/>
          </p:cNvCxnSpPr>
          <p:nvPr/>
        </p:nvCxnSpPr>
        <p:spPr>
          <a:xfrm>
            <a:off x="11591761" y="1973809"/>
            <a:ext cx="2948958" cy="1038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B03A7283-EBDC-3098-FDA7-EA9FA7B6ED4D}"/>
              </a:ext>
            </a:extLst>
          </p:cNvPr>
          <p:cNvSpPr/>
          <p:nvPr/>
        </p:nvSpPr>
        <p:spPr>
          <a:xfrm>
            <a:off x="13560953" y="3536520"/>
            <a:ext cx="2143657" cy="548979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Figure_Vulnerability_ContWaterTemp.tiff.tiff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FCCD9BA-C8D0-2418-F3E9-B873F3D7974D}"/>
              </a:ext>
            </a:extLst>
          </p:cNvPr>
          <p:cNvSpPr/>
          <p:nvPr/>
        </p:nvSpPr>
        <p:spPr>
          <a:xfrm>
            <a:off x="15754751" y="3012595"/>
            <a:ext cx="1959531" cy="3920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DaysExceedance.Rmd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9E72EEA-F18D-24E8-725C-A56EC18D3C18}"/>
              </a:ext>
            </a:extLst>
          </p:cNvPr>
          <p:cNvCxnSpPr>
            <a:cxnSpLocks/>
            <a:stCxn id="17" idx="2"/>
            <a:endCxn id="42" idx="0"/>
          </p:cNvCxnSpPr>
          <p:nvPr/>
        </p:nvCxnSpPr>
        <p:spPr>
          <a:xfrm flipH="1">
            <a:off x="10662798" y="1973809"/>
            <a:ext cx="928963" cy="100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65D46566-30E9-49D6-5723-FC2270C2369E}"/>
              </a:ext>
            </a:extLst>
          </p:cNvPr>
          <p:cNvSpPr/>
          <p:nvPr/>
        </p:nvSpPr>
        <p:spPr>
          <a:xfrm>
            <a:off x="15878998" y="3561895"/>
            <a:ext cx="1740787" cy="548979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Figure_Opt_Tol_Upper.tiff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71F9E6-5F2D-D39A-9F9A-B99F0C0A6A82}"/>
              </a:ext>
            </a:extLst>
          </p:cNvPr>
          <p:cNvCxnSpPr>
            <a:cxnSpLocks/>
            <a:stCxn id="17" idx="2"/>
            <a:endCxn id="67" idx="0"/>
          </p:cNvCxnSpPr>
          <p:nvPr/>
        </p:nvCxnSpPr>
        <p:spPr>
          <a:xfrm>
            <a:off x="11591761" y="1973809"/>
            <a:ext cx="5142756" cy="1038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7254B29-6093-D1A2-0853-B0AC945D5FD7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4977616" y="1566164"/>
            <a:ext cx="2687326" cy="139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CBF6788-FD63-F85E-A313-D024965B5918}"/>
              </a:ext>
            </a:extLst>
          </p:cNvPr>
          <p:cNvSpPr/>
          <p:nvPr/>
        </p:nvSpPr>
        <p:spPr>
          <a:xfrm>
            <a:off x="3914335" y="2957544"/>
            <a:ext cx="2126562" cy="3920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model_temperature_trends.Rmd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33E883B-5D91-E150-592C-F2E40DEEC5B9}"/>
              </a:ext>
            </a:extLst>
          </p:cNvPr>
          <p:cNvSpPr/>
          <p:nvPr/>
        </p:nvSpPr>
        <p:spPr>
          <a:xfrm>
            <a:off x="3869852" y="3458599"/>
            <a:ext cx="2215527" cy="516895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Watertemp_trends.png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CCDC17-B601-DCA6-7520-18BD06F213B6}"/>
              </a:ext>
            </a:extLst>
          </p:cNvPr>
          <p:cNvSpPr/>
          <p:nvPr/>
        </p:nvSpPr>
        <p:spPr>
          <a:xfrm>
            <a:off x="13565644" y="862774"/>
            <a:ext cx="2428064" cy="111103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SpeciesThresholds.xlsx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Yolo Bypass EDI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deltafish</a:t>
            </a:r>
            <a:r>
              <a:rPr lang="en-US" sz="1100" dirty="0">
                <a:solidFill>
                  <a:schemeClr val="tx1"/>
                </a:solidFill>
              </a:rPr>
              <a:t> package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Salvage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CDFW sturgeon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E99812-1736-23EB-EEAF-D804BA71392E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14540719" y="1973810"/>
            <a:ext cx="238957" cy="103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51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CE237F-145C-CC08-682B-CB79EC63A2D9}"/>
              </a:ext>
            </a:extLst>
          </p:cNvPr>
          <p:cNvSpPr/>
          <p:nvPr/>
        </p:nvSpPr>
        <p:spPr>
          <a:xfrm>
            <a:off x="6973843" y="874055"/>
            <a:ext cx="1265636" cy="41021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Temp_filtered.rds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409127-9EF4-9F18-3F8F-5947EA9E3A55}"/>
              </a:ext>
            </a:extLst>
          </p:cNvPr>
          <p:cNvSpPr/>
          <p:nvPr/>
        </p:nvSpPr>
        <p:spPr>
          <a:xfrm>
            <a:off x="8034016" y="3536922"/>
            <a:ext cx="1526797" cy="3920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TempHeatStress.Rmd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9BDF8D-0B32-7B33-62F2-6FEE3CC68EC7}"/>
              </a:ext>
            </a:extLst>
          </p:cNvPr>
          <p:cNvSpPr/>
          <p:nvPr/>
        </p:nvSpPr>
        <p:spPr>
          <a:xfrm>
            <a:off x="7473203" y="4774698"/>
            <a:ext cx="2648422" cy="87999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heatDaysHighMedLow25_20210811.csv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noRecovery25_20210811.csv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1"/>
                </a:solidFill>
              </a:rPr>
              <a:t>headDaysHighLow21_20210904</a:t>
            </a:r>
            <a:r>
              <a:rPr lang="en-US" sz="1100" dirty="0">
                <a:solidFill>
                  <a:schemeClr val="tx1"/>
                </a:solidFill>
              </a:rPr>
              <a:t>.csv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noRecovery21_20211118.csv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DB6EDA-5768-327B-0671-AC55242543CE}"/>
              </a:ext>
            </a:extLst>
          </p:cNvPr>
          <p:cNvSpPr/>
          <p:nvPr/>
        </p:nvSpPr>
        <p:spPr>
          <a:xfrm>
            <a:off x="7663152" y="5934569"/>
            <a:ext cx="2268524" cy="6865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TempStressGAM.Rmd</a:t>
            </a:r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 err="1">
                <a:solidFill>
                  <a:schemeClr val="tx1"/>
                </a:solidFill>
              </a:rPr>
              <a:t>CalculateGAMStressRanges.Rmd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B36956A-18CF-19CE-E68B-46B8AC0170E6}"/>
              </a:ext>
            </a:extLst>
          </p:cNvPr>
          <p:cNvSpPr/>
          <p:nvPr/>
        </p:nvSpPr>
        <p:spPr>
          <a:xfrm>
            <a:off x="11841024" y="3554892"/>
            <a:ext cx="1526797" cy="3920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FiguresForTrends.Rmd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256A62-EE31-7F4F-D530-2ED34944CF17}"/>
              </a:ext>
            </a:extLst>
          </p:cNvPr>
          <p:cNvSpPr/>
          <p:nvPr/>
        </p:nvSpPr>
        <p:spPr>
          <a:xfrm>
            <a:off x="11709172" y="4090679"/>
            <a:ext cx="1790499" cy="516895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Figure_anomaly_10year.tiff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8A86E7-0089-FAB8-0244-BB300178FF5F}"/>
              </a:ext>
            </a:extLst>
          </p:cNvPr>
          <p:cNvSpPr/>
          <p:nvPr/>
        </p:nvSpPr>
        <p:spPr>
          <a:xfrm>
            <a:off x="6043708" y="5327573"/>
            <a:ext cx="1265636" cy="41021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deltabuff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1426E54-A76C-AF42-0752-45AC14888449}"/>
              </a:ext>
            </a:extLst>
          </p:cNvPr>
          <p:cNvSpPr/>
          <p:nvPr/>
        </p:nvSpPr>
        <p:spPr>
          <a:xfrm>
            <a:off x="7449515" y="1464846"/>
            <a:ext cx="1790499" cy="3920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TempTrendModels.Rmd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21448D-A860-7BF6-A3DA-4F7D5E2B0A00}"/>
              </a:ext>
            </a:extLst>
          </p:cNvPr>
          <p:cNvSpPr/>
          <p:nvPr/>
        </p:nvSpPr>
        <p:spPr>
          <a:xfrm>
            <a:off x="10363291" y="2091535"/>
            <a:ext cx="2428064" cy="59007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temp10years_20210811.rds (hourly)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tempDaily_20210811.rds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DAD878-3B21-5457-34F6-2EFEFF613DEE}"/>
              </a:ext>
            </a:extLst>
          </p:cNvPr>
          <p:cNvSpPr/>
          <p:nvPr/>
        </p:nvSpPr>
        <p:spPr>
          <a:xfrm>
            <a:off x="8407259" y="885516"/>
            <a:ext cx="1650132" cy="41021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stations_w_regions_20230601.csv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716FCE-77EB-CE29-7F86-86C444D16153}"/>
              </a:ext>
            </a:extLst>
          </p:cNvPr>
          <p:cNvSpPr/>
          <p:nvPr/>
        </p:nvSpPr>
        <p:spPr>
          <a:xfrm>
            <a:off x="2066136" y="2271396"/>
            <a:ext cx="1265636" cy="41021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temp10yearsCalYr_20230601.rds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74BEDC-0CC5-B722-FDFF-0E18506963B2}"/>
              </a:ext>
            </a:extLst>
          </p:cNvPr>
          <p:cNvSpPr/>
          <p:nvPr/>
        </p:nvSpPr>
        <p:spPr>
          <a:xfrm>
            <a:off x="7349012" y="2091535"/>
            <a:ext cx="1991502" cy="59007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tempMonthly_20220801.rds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tempAnnual.rds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EAA6DC-2358-E629-529B-AECE87393CE0}"/>
              </a:ext>
            </a:extLst>
          </p:cNvPr>
          <p:cNvCxnSpPr>
            <a:stCxn id="4" idx="2"/>
            <a:endCxn id="15" idx="0"/>
          </p:cNvCxnSpPr>
          <p:nvPr/>
        </p:nvCxnSpPr>
        <p:spPr>
          <a:xfrm>
            <a:off x="7606662" y="1284269"/>
            <a:ext cx="738103" cy="18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841DB9-0BB3-7214-AABB-B94866E16896}"/>
              </a:ext>
            </a:extLst>
          </p:cNvPr>
          <p:cNvCxnSpPr>
            <a:stCxn id="18" idx="2"/>
            <a:endCxn id="15" idx="0"/>
          </p:cNvCxnSpPr>
          <p:nvPr/>
        </p:nvCxnSpPr>
        <p:spPr>
          <a:xfrm flipH="1">
            <a:off x="8344765" y="1295731"/>
            <a:ext cx="887561" cy="16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FA378E-44A4-7056-2A52-92196A023DE0}"/>
              </a:ext>
            </a:extLst>
          </p:cNvPr>
          <p:cNvCxnSpPr>
            <a:stCxn id="15" idx="2"/>
            <a:endCxn id="20" idx="0"/>
          </p:cNvCxnSpPr>
          <p:nvPr/>
        </p:nvCxnSpPr>
        <p:spPr>
          <a:xfrm flipH="1">
            <a:off x="8344764" y="1856882"/>
            <a:ext cx="1" cy="234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029AC1-2EEA-801E-7DB9-4B97687DE816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 flipH="1">
            <a:off x="2698954" y="1856883"/>
            <a:ext cx="5645811" cy="41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7AA0EF-0F52-992D-B42B-75BE0FFAEF0A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8344765" y="1856882"/>
            <a:ext cx="3232559" cy="234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0B79B7-E883-EB60-76EC-C6BFB26AD7F1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8797415" y="2681610"/>
            <a:ext cx="2779908" cy="855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EFDB363-98C6-B595-2C07-81A662EA0830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>
            <a:off x="11577323" y="2681610"/>
            <a:ext cx="1027100" cy="873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E45C47-821A-8FEF-3100-B9915C6821F6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8797414" y="3928959"/>
            <a:ext cx="1" cy="845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A4DBD93-8D9E-4778-4251-CE7881B5E259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8797414" y="5654693"/>
            <a:ext cx="0" cy="279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FEA13EB-03D2-4EDA-CDB4-9D8FF24B3717}"/>
              </a:ext>
            </a:extLst>
          </p:cNvPr>
          <p:cNvSpPr/>
          <p:nvPr/>
        </p:nvSpPr>
        <p:spPr>
          <a:xfrm>
            <a:off x="646249" y="1178538"/>
            <a:ext cx="1790499" cy="3920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TempSynthesisMap.Rmd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7FF2D10-A0EA-6496-B8A6-B12CC9F49FCE}"/>
              </a:ext>
            </a:extLst>
          </p:cNvPr>
          <p:cNvSpPr/>
          <p:nvPr/>
        </p:nvSpPr>
        <p:spPr>
          <a:xfrm>
            <a:off x="9777180" y="3536923"/>
            <a:ext cx="1790499" cy="3920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DOY_temperaturetrends_threshold21.Rmd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01FE2E6-18D2-3A65-3A30-87A41545A28D}"/>
              </a:ext>
            </a:extLst>
          </p:cNvPr>
          <p:cNvSpPr/>
          <p:nvPr/>
        </p:nvSpPr>
        <p:spPr>
          <a:xfrm>
            <a:off x="9884992" y="4074638"/>
            <a:ext cx="1571331" cy="516895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MaxTempComparisonYears.tiff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B2D925F-6327-C72F-264B-7DF2F5E8ED0C}"/>
              </a:ext>
            </a:extLst>
          </p:cNvPr>
          <p:cNvSpPr/>
          <p:nvPr/>
        </p:nvSpPr>
        <p:spPr>
          <a:xfrm>
            <a:off x="13570585" y="3568098"/>
            <a:ext cx="1959531" cy="3920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Fish_absence_presence.Rmd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5BC9E3A-496E-E6C7-BBFB-174CDBC9AE32}"/>
              </a:ext>
            </a:extLst>
          </p:cNvPr>
          <p:cNvCxnSpPr>
            <a:cxnSpLocks/>
            <a:stCxn id="17" idx="2"/>
            <a:endCxn id="57" idx="0"/>
          </p:cNvCxnSpPr>
          <p:nvPr/>
        </p:nvCxnSpPr>
        <p:spPr>
          <a:xfrm>
            <a:off x="11577323" y="2681610"/>
            <a:ext cx="2973028" cy="88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B03A7283-EBDC-3098-FDA7-EA9FA7B6ED4D}"/>
              </a:ext>
            </a:extLst>
          </p:cNvPr>
          <p:cNvSpPr/>
          <p:nvPr/>
        </p:nvSpPr>
        <p:spPr>
          <a:xfrm>
            <a:off x="13570585" y="4092023"/>
            <a:ext cx="2143657" cy="548979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Figure_Vulnerability_ContWaterTemp.tiff.tiff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FCCD9BA-C8D0-2418-F3E9-B873F3D7974D}"/>
              </a:ext>
            </a:extLst>
          </p:cNvPr>
          <p:cNvSpPr/>
          <p:nvPr/>
        </p:nvSpPr>
        <p:spPr>
          <a:xfrm>
            <a:off x="15764383" y="3568098"/>
            <a:ext cx="1959531" cy="3920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DaysExceedance.Rmd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9E72EEA-F18D-24E8-725C-A56EC18D3C18}"/>
              </a:ext>
            </a:extLst>
          </p:cNvPr>
          <p:cNvCxnSpPr>
            <a:cxnSpLocks/>
            <a:stCxn id="17" idx="2"/>
            <a:endCxn id="42" idx="0"/>
          </p:cNvCxnSpPr>
          <p:nvPr/>
        </p:nvCxnSpPr>
        <p:spPr>
          <a:xfrm flipH="1">
            <a:off x="10672430" y="2681610"/>
            <a:ext cx="904893" cy="85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65D46566-30E9-49D6-5723-FC2270C2369E}"/>
              </a:ext>
            </a:extLst>
          </p:cNvPr>
          <p:cNvSpPr/>
          <p:nvPr/>
        </p:nvSpPr>
        <p:spPr>
          <a:xfrm>
            <a:off x="15888630" y="4117398"/>
            <a:ext cx="1740787" cy="548979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Figure_Opt_Tol_Upper.tiff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71F9E6-5F2D-D39A-9F9A-B99F0C0A6A82}"/>
              </a:ext>
            </a:extLst>
          </p:cNvPr>
          <p:cNvCxnSpPr>
            <a:cxnSpLocks/>
            <a:stCxn id="17" idx="2"/>
            <a:endCxn id="67" idx="0"/>
          </p:cNvCxnSpPr>
          <p:nvPr/>
        </p:nvCxnSpPr>
        <p:spPr>
          <a:xfrm>
            <a:off x="11577323" y="2681610"/>
            <a:ext cx="5166826" cy="88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7254B29-6093-D1A2-0853-B0AC945D5FD7}"/>
              </a:ext>
            </a:extLst>
          </p:cNvPr>
          <p:cNvCxnSpPr>
            <a:cxnSpLocks/>
            <a:stCxn id="20" idx="1"/>
            <a:endCxn id="35" idx="0"/>
          </p:cNvCxnSpPr>
          <p:nvPr/>
        </p:nvCxnSpPr>
        <p:spPr>
          <a:xfrm flipH="1">
            <a:off x="4987248" y="2386573"/>
            <a:ext cx="2361764" cy="1126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CBF6788-FD63-F85E-A313-D024965B5918}"/>
              </a:ext>
            </a:extLst>
          </p:cNvPr>
          <p:cNvSpPr/>
          <p:nvPr/>
        </p:nvSpPr>
        <p:spPr>
          <a:xfrm>
            <a:off x="3923967" y="3513047"/>
            <a:ext cx="2126562" cy="3920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model_temperature_trends.Rmd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33E883B-5D91-E150-592C-F2E40DEEC5B9}"/>
              </a:ext>
            </a:extLst>
          </p:cNvPr>
          <p:cNvSpPr/>
          <p:nvPr/>
        </p:nvSpPr>
        <p:spPr>
          <a:xfrm>
            <a:off x="3855414" y="4166400"/>
            <a:ext cx="2215527" cy="516895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Watertemp_trends.png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CCDC17-B601-DCA6-7520-18BD06F213B6}"/>
              </a:ext>
            </a:extLst>
          </p:cNvPr>
          <p:cNvSpPr/>
          <p:nvPr/>
        </p:nvSpPr>
        <p:spPr>
          <a:xfrm>
            <a:off x="13364180" y="1536016"/>
            <a:ext cx="2428064" cy="111103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SpeciesThresholds.xlsx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Yolo Bypass EDI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deltafish</a:t>
            </a:r>
            <a:r>
              <a:rPr lang="en-US" sz="1100" dirty="0">
                <a:solidFill>
                  <a:schemeClr val="tx1"/>
                </a:solidFill>
              </a:rPr>
              <a:t> package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Salvage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CDFW sturgeon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E99812-1736-23EB-EEAF-D804BA71392E}"/>
              </a:ext>
            </a:extLst>
          </p:cNvPr>
          <p:cNvCxnSpPr>
            <a:cxnSpLocks/>
            <a:stCxn id="44" idx="2"/>
            <a:endCxn id="57" idx="0"/>
          </p:cNvCxnSpPr>
          <p:nvPr/>
        </p:nvCxnSpPr>
        <p:spPr>
          <a:xfrm flipH="1">
            <a:off x="14550351" y="2647052"/>
            <a:ext cx="27861" cy="921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4710CA3-7687-B0DE-61E7-F56A3B367A8B}"/>
              </a:ext>
            </a:extLst>
          </p:cNvPr>
          <p:cNvSpPr/>
          <p:nvPr/>
        </p:nvSpPr>
        <p:spPr>
          <a:xfrm>
            <a:off x="10363291" y="575887"/>
            <a:ext cx="1790499" cy="3920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Join_stations_to_regions.R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80AD7C-D199-6C56-730F-72663D872640}"/>
              </a:ext>
            </a:extLst>
          </p:cNvPr>
          <p:cNvCxnSpPr>
            <a:cxnSpLocks/>
            <a:stCxn id="43" idx="1"/>
            <a:endCxn id="18" idx="3"/>
          </p:cNvCxnSpPr>
          <p:nvPr/>
        </p:nvCxnSpPr>
        <p:spPr>
          <a:xfrm flipH="1">
            <a:off x="10057391" y="771906"/>
            <a:ext cx="305900" cy="318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5219126-F4AD-2CFE-686D-9C53485B9EFD}"/>
              </a:ext>
            </a:extLst>
          </p:cNvPr>
          <p:cNvSpPr/>
          <p:nvPr/>
        </p:nvSpPr>
        <p:spPr>
          <a:xfrm>
            <a:off x="1635673" y="2826860"/>
            <a:ext cx="2126562" cy="3920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calculate_degree_days.Rmd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9795975-4748-10E4-7CF8-8D7416EA71E2}"/>
              </a:ext>
            </a:extLst>
          </p:cNvPr>
          <p:cNvCxnSpPr>
            <a:cxnSpLocks/>
            <a:stCxn id="19" idx="2"/>
            <a:endCxn id="47" idx="0"/>
          </p:cNvCxnSpPr>
          <p:nvPr/>
        </p:nvCxnSpPr>
        <p:spPr>
          <a:xfrm>
            <a:off x="2698954" y="2681610"/>
            <a:ext cx="0" cy="14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ABAEBC5-7ADF-67AB-A0B8-36D256391082}"/>
              </a:ext>
            </a:extLst>
          </p:cNvPr>
          <p:cNvSpPr/>
          <p:nvPr/>
        </p:nvSpPr>
        <p:spPr>
          <a:xfrm>
            <a:off x="1483391" y="3355395"/>
            <a:ext cx="2215527" cy="516895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DegreeDays.png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86BE71-0658-42C6-CAC7-65CE5899CBAF}"/>
              </a:ext>
            </a:extLst>
          </p:cNvPr>
          <p:cNvSpPr txBox="1"/>
          <p:nvPr/>
        </p:nvSpPr>
        <p:spPr>
          <a:xfrm>
            <a:off x="274320" y="6488668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of 6/8/2023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168E786-6E10-7E1C-FF44-FF1F3E0282F4}"/>
              </a:ext>
            </a:extLst>
          </p:cNvPr>
          <p:cNvSpPr/>
          <p:nvPr/>
        </p:nvSpPr>
        <p:spPr>
          <a:xfrm>
            <a:off x="9788678" y="74447"/>
            <a:ext cx="1650132" cy="32264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StationsMetadata.csv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7EBCD5-E2C8-7969-1361-A8E8AC7C3AA2}"/>
              </a:ext>
            </a:extLst>
          </p:cNvPr>
          <p:cNvSpPr/>
          <p:nvPr/>
        </p:nvSpPr>
        <p:spPr>
          <a:xfrm>
            <a:off x="11577323" y="66433"/>
            <a:ext cx="1790498" cy="34956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Rosies_regions_edited.shp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82BCFD-5487-9D51-4DD2-40EDFB073F56}"/>
              </a:ext>
            </a:extLst>
          </p:cNvPr>
          <p:cNvCxnSpPr>
            <a:cxnSpLocks/>
            <a:stCxn id="54" idx="2"/>
            <a:endCxn id="43" idx="0"/>
          </p:cNvCxnSpPr>
          <p:nvPr/>
        </p:nvCxnSpPr>
        <p:spPr>
          <a:xfrm flipH="1">
            <a:off x="11258541" y="416002"/>
            <a:ext cx="1214031" cy="15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0B87D7C-EDA7-29DD-33BD-AD62743ED80E}"/>
              </a:ext>
            </a:extLst>
          </p:cNvPr>
          <p:cNvCxnSpPr>
            <a:cxnSpLocks/>
            <a:stCxn id="52" idx="2"/>
            <a:endCxn id="43" idx="0"/>
          </p:cNvCxnSpPr>
          <p:nvPr/>
        </p:nvCxnSpPr>
        <p:spPr>
          <a:xfrm>
            <a:off x="10613744" y="397095"/>
            <a:ext cx="644797" cy="17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8CFABEE-2A48-302B-8AD3-7D323B467289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>
            <a:off x="6676526" y="5737787"/>
            <a:ext cx="2120888" cy="19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9F0C4C7E-ACD1-F46B-A459-EC39552A3337}"/>
              </a:ext>
            </a:extLst>
          </p:cNvPr>
          <p:cNvSpPr/>
          <p:nvPr/>
        </p:nvSpPr>
        <p:spPr>
          <a:xfrm>
            <a:off x="11709171" y="4697800"/>
            <a:ext cx="1790499" cy="706538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Figure_Regional_interannual_variance.tiff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2F7D7C3-E251-2180-985D-B5EDE60334DB}"/>
              </a:ext>
            </a:extLst>
          </p:cNvPr>
          <p:cNvSpPr/>
          <p:nvPr/>
        </p:nvSpPr>
        <p:spPr>
          <a:xfrm>
            <a:off x="3855414" y="4720822"/>
            <a:ext cx="2215527" cy="516895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Range_plot.png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5CFE69F-B5AE-8790-7CDE-F6867740C86C}"/>
              </a:ext>
            </a:extLst>
          </p:cNvPr>
          <p:cNvSpPr/>
          <p:nvPr/>
        </p:nvSpPr>
        <p:spPr>
          <a:xfrm>
            <a:off x="3335884" y="5338807"/>
            <a:ext cx="2215527" cy="516895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Stations_included_10year.csv</a:t>
            </a:r>
          </a:p>
        </p:txBody>
      </p:sp>
    </p:spTree>
    <p:extLst>
      <p:ext uri="{BB962C8B-B14F-4D97-AF65-F5344CB8AC3E}">
        <p14:creationId xmlns:p14="http://schemas.microsoft.com/office/powerpoint/2010/main" val="214978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CE237F-145C-CC08-682B-CB79EC63A2D9}"/>
              </a:ext>
            </a:extLst>
          </p:cNvPr>
          <p:cNvSpPr/>
          <p:nvPr/>
        </p:nvSpPr>
        <p:spPr>
          <a:xfrm>
            <a:off x="6973843" y="874055"/>
            <a:ext cx="1265636" cy="41021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Temp_filtered.rds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409127-9EF4-9F18-3F8F-5947EA9E3A55}"/>
              </a:ext>
            </a:extLst>
          </p:cNvPr>
          <p:cNvSpPr/>
          <p:nvPr/>
        </p:nvSpPr>
        <p:spPr>
          <a:xfrm>
            <a:off x="8034016" y="3536922"/>
            <a:ext cx="1526797" cy="3920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calculate_heat_stress.Rmd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9BDF8D-0B32-7B33-62F2-6FEE3CC68EC7}"/>
              </a:ext>
            </a:extLst>
          </p:cNvPr>
          <p:cNvSpPr/>
          <p:nvPr/>
        </p:nvSpPr>
        <p:spPr>
          <a:xfrm>
            <a:off x="7473203" y="4774698"/>
            <a:ext cx="2648422" cy="87999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heatDaysHighMedLow25_20210811.csv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noRecovery25_20210811.csv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1"/>
                </a:solidFill>
              </a:rPr>
              <a:t>headDaysHighLow21_20210904</a:t>
            </a:r>
            <a:r>
              <a:rPr lang="en-US" sz="1100" dirty="0">
                <a:solidFill>
                  <a:schemeClr val="tx1"/>
                </a:solidFill>
              </a:rPr>
              <a:t>.csv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noRecovery21_20211118.csv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DB6EDA-5768-327B-0671-AC55242543CE}"/>
              </a:ext>
            </a:extLst>
          </p:cNvPr>
          <p:cNvSpPr/>
          <p:nvPr/>
        </p:nvSpPr>
        <p:spPr>
          <a:xfrm>
            <a:off x="7663152" y="5934569"/>
            <a:ext cx="2268524" cy="6865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model_stress_gam.Rmd</a:t>
            </a:r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 err="1">
                <a:solidFill>
                  <a:schemeClr val="tx1"/>
                </a:solidFill>
              </a:rPr>
              <a:t>CalculateGAMStressRanges.Rmd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B36956A-18CF-19CE-E68B-46B8AC0170E6}"/>
              </a:ext>
            </a:extLst>
          </p:cNvPr>
          <p:cNvSpPr/>
          <p:nvPr/>
        </p:nvSpPr>
        <p:spPr>
          <a:xfrm>
            <a:off x="11841024" y="3554892"/>
            <a:ext cx="1526797" cy="3920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plot_variability_trends.Rmd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8A86E7-0089-FAB8-0244-BB300178FF5F}"/>
              </a:ext>
            </a:extLst>
          </p:cNvPr>
          <p:cNvSpPr/>
          <p:nvPr/>
        </p:nvSpPr>
        <p:spPr>
          <a:xfrm>
            <a:off x="6043708" y="5327573"/>
            <a:ext cx="1265636" cy="41021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deltabuff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1426E54-A76C-AF42-0752-45AC14888449}"/>
              </a:ext>
            </a:extLst>
          </p:cNvPr>
          <p:cNvSpPr/>
          <p:nvPr/>
        </p:nvSpPr>
        <p:spPr>
          <a:xfrm>
            <a:off x="7449515" y="1464846"/>
            <a:ext cx="1790499" cy="3920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prepare_datasets.Rmd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21448D-A860-7BF6-A3DA-4F7D5E2B0A00}"/>
              </a:ext>
            </a:extLst>
          </p:cNvPr>
          <p:cNvSpPr/>
          <p:nvPr/>
        </p:nvSpPr>
        <p:spPr>
          <a:xfrm>
            <a:off x="10363291" y="2091535"/>
            <a:ext cx="2428064" cy="59007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temp10years</a:t>
            </a:r>
            <a:r>
              <a:rPr lang="en-US" sz="1100">
                <a:solidFill>
                  <a:schemeClr val="tx1"/>
                </a:solidFill>
              </a:rPr>
              <a:t>_20230601.</a:t>
            </a:r>
            <a:r>
              <a:rPr lang="en-US" sz="1100" dirty="0">
                <a:solidFill>
                  <a:schemeClr val="tx1"/>
                </a:solidFill>
              </a:rPr>
              <a:t>rds (hourly)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tempDaily.rds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DAD878-3B21-5457-34F6-2EFEFF613DEE}"/>
              </a:ext>
            </a:extLst>
          </p:cNvPr>
          <p:cNvSpPr/>
          <p:nvPr/>
        </p:nvSpPr>
        <p:spPr>
          <a:xfrm>
            <a:off x="8407259" y="885516"/>
            <a:ext cx="1650132" cy="41021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stations_w_regions_20230601.csv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716FCE-77EB-CE29-7F86-86C444D16153}"/>
              </a:ext>
            </a:extLst>
          </p:cNvPr>
          <p:cNvSpPr/>
          <p:nvPr/>
        </p:nvSpPr>
        <p:spPr>
          <a:xfrm>
            <a:off x="2066136" y="2271396"/>
            <a:ext cx="1265636" cy="41021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temp10yearsCalYr_20230613.rds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74BEDC-0CC5-B722-FDFF-0E18506963B2}"/>
              </a:ext>
            </a:extLst>
          </p:cNvPr>
          <p:cNvSpPr/>
          <p:nvPr/>
        </p:nvSpPr>
        <p:spPr>
          <a:xfrm>
            <a:off x="7349012" y="2091535"/>
            <a:ext cx="1991502" cy="59007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tempMonthly.rds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EAA6DC-2358-E629-529B-AECE87393CE0}"/>
              </a:ext>
            </a:extLst>
          </p:cNvPr>
          <p:cNvCxnSpPr>
            <a:stCxn id="4" idx="2"/>
            <a:endCxn id="15" idx="0"/>
          </p:cNvCxnSpPr>
          <p:nvPr/>
        </p:nvCxnSpPr>
        <p:spPr>
          <a:xfrm>
            <a:off x="7606662" y="1284269"/>
            <a:ext cx="738103" cy="18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841DB9-0BB3-7214-AABB-B94866E16896}"/>
              </a:ext>
            </a:extLst>
          </p:cNvPr>
          <p:cNvCxnSpPr>
            <a:stCxn id="18" idx="2"/>
            <a:endCxn id="15" idx="0"/>
          </p:cNvCxnSpPr>
          <p:nvPr/>
        </p:nvCxnSpPr>
        <p:spPr>
          <a:xfrm flipH="1">
            <a:off x="8344765" y="1295731"/>
            <a:ext cx="887561" cy="16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FA378E-44A4-7056-2A52-92196A023DE0}"/>
              </a:ext>
            </a:extLst>
          </p:cNvPr>
          <p:cNvCxnSpPr>
            <a:stCxn id="15" idx="2"/>
            <a:endCxn id="20" idx="0"/>
          </p:cNvCxnSpPr>
          <p:nvPr/>
        </p:nvCxnSpPr>
        <p:spPr>
          <a:xfrm flipH="1">
            <a:off x="8344764" y="1856882"/>
            <a:ext cx="1" cy="234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029AC1-2EEA-801E-7DB9-4B97687DE816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 flipH="1">
            <a:off x="2698954" y="1856883"/>
            <a:ext cx="5645811" cy="41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7AA0EF-0F52-992D-B42B-75BE0FFAEF0A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8344765" y="1856882"/>
            <a:ext cx="3232559" cy="234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0B79B7-E883-EB60-76EC-C6BFB26AD7F1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8797415" y="2681610"/>
            <a:ext cx="2779908" cy="855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EFDB363-98C6-B595-2C07-81A662EA0830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>
            <a:off x="11577323" y="2681610"/>
            <a:ext cx="1027100" cy="873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E45C47-821A-8FEF-3100-B9915C6821F6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8797414" y="3928959"/>
            <a:ext cx="1" cy="845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A4DBD93-8D9E-4778-4251-CE7881B5E259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8797414" y="5654693"/>
            <a:ext cx="0" cy="279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FEA13EB-03D2-4EDA-CDB4-9D8FF24B3717}"/>
              </a:ext>
            </a:extLst>
          </p:cNvPr>
          <p:cNvSpPr/>
          <p:nvPr/>
        </p:nvSpPr>
        <p:spPr>
          <a:xfrm>
            <a:off x="646249" y="1178538"/>
            <a:ext cx="1790499" cy="3920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make_manuscript_map.Rmd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7FF2D10-A0EA-6496-B8A6-B12CC9F49FCE}"/>
              </a:ext>
            </a:extLst>
          </p:cNvPr>
          <p:cNvSpPr/>
          <p:nvPr/>
        </p:nvSpPr>
        <p:spPr>
          <a:xfrm>
            <a:off x="9777180" y="3536923"/>
            <a:ext cx="1790499" cy="3920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plot_doy_2015_2018.Rmd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01FE2E6-18D2-3A65-3A30-87A41545A28D}"/>
              </a:ext>
            </a:extLst>
          </p:cNvPr>
          <p:cNvSpPr/>
          <p:nvPr/>
        </p:nvSpPr>
        <p:spPr>
          <a:xfrm>
            <a:off x="9884992" y="4074638"/>
            <a:ext cx="1571331" cy="516895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MaxTempComparisonYears.png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B2D925F-6327-C72F-264B-7DF2F5E8ED0C}"/>
              </a:ext>
            </a:extLst>
          </p:cNvPr>
          <p:cNvSpPr/>
          <p:nvPr/>
        </p:nvSpPr>
        <p:spPr>
          <a:xfrm>
            <a:off x="13570585" y="3568098"/>
            <a:ext cx="1959531" cy="3920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plot_fish_absence_presence.Rmd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5BC9E3A-496E-E6C7-BBFB-174CDBC9AE32}"/>
              </a:ext>
            </a:extLst>
          </p:cNvPr>
          <p:cNvCxnSpPr>
            <a:cxnSpLocks/>
            <a:stCxn id="17" idx="2"/>
            <a:endCxn id="57" idx="0"/>
          </p:cNvCxnSpPr>
          <p:nvPr/>
        </p:nvCxnSpPr>
        <p:spPr>
          <a:xfrm>
            <a:off x="11577323" y="2681610"/>
            <a:ext cx="2973028" cy="88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B03A7283-EBDC-3098-FDA7-EA9FA7B6ED4D}"/>
              </a:ext>
            </a:extLst>
          </p:cNvPr>
          <p:cNvSpPr/>
          <p:nvPr/>
        </p:nvSpPr>
        <p:spPr>
          <a:xfrm>
            <a:off x="13570585" y="4092023"/>
            <a:ext cx="2143657" cy="548979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Figure_Vulnerability_ContWaterTemp.tiff.tiff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FCCD9BA-C8D0-2418-F3E9-B873F3D7974D}"/>
              </a:ext>
            </a:extLst>
          </p:cNvPr>
          <p:cNvSpPr/>
          <p:nvPr/>
        </p:nvSpPr>
        <p:spPr>
          <a:xfrm>
            <a:off x="15764383" y="3568098"/>
            <a:ext cx="1959531" cy="3920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plot_days_exceedance_boxplots.Rmd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9E72EEA-F18D-24E8-725C-A56EC18D3C18}"/>
              </a:ext>
            </a:extLst>
          </p:cNvPr>
          <p:cNvCxnSpPr>
            <a:cxnSpLocks/>
            <a:stCxn id="17" idx="2"/>
            <a:endCxn id="42" idx="0"/>
          </p:cNvCxnSpPr>
          <p:nvPr/>
        </p:nvCxnSpPr>
        <p:spPr>
          <a:xfrm flipH="1">
            <a:off x="10672430" y="2681610"/>
            <a:ext cx="904893" cy="85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65D46566-30E9-49D6-5723-FC2270C2369E}"/>
              </a:ext>
            </a:extLst>
          </p:cNvPr>
          <p:cNvSpPr/>
          <p:nvPr/>
        </p:nvSpPr>
        <p:spPr>
          <a:xfrm>
            <a:off x="15888630" y="4117398"/>
            <a:ext cx="1740787" cy="548979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Figure_Opt_Tol_Upper.tiff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71F9E6-5F2D-D39A-9F9A-B99F0C0A6A82}"/>
              </a:ext>
            </a:extLst>
          </p:cNvPr>
          <p:cNvCxnSpPr>
            <a:cxnSpLocks/>
            <a:stCxn id="17" idx="2"/>
            <a:endCxn id="67" idx="0"/>
          </p:cNvCxnSpPr>
          <p:nvPr/>
        </p:nvCxnSpPr>
        <p:spPr>
          <a:xfrm>
            <a:off x="11577323" y="2681610"/>
            <a:ext cx="5166826" cy="88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7254B29-6093-D1A2-0853-B0AC945D5FD7}"/>
              </a:ext>
            </a:extLst>
          </p:cNvPr>
          <p:cNvCxnSpPr>
            <a:cxnSpLocks/>
            <a:stCxn id="20" idx="1"/>
            <a:endCxn id="35" idx="0"/>
          </p:cNvCxnSpPr>
          <p:nvPr/>
        </p:nvCxnSpPr>
        <p:spPr>
          <a:xfrm flipH="1">
            <a:off x="4987248" y="2386573"/>
            <a:ext cx="2361764" cy="1126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CBF6788-FD63-F85E-A313-D024965B5918}"/>
              </a:ext>
            </a:extLst>
          </p:cNvPr>
          <p:cNvSpPr/>
          <p:nvPr/>
        </p:nvSpPr>
        <p:spPr>
          <a:xfrm>
            <a:off x="3923967" y="3513047"/>
            <a:ext cx="2126562" cy="3920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model_temperature_trends.Rmd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33E883B-5D91-E150-592C-F2E40DEEC5B9}"/>
              </a:ext>
            </a:extLst>
          </p:cNvPr>
          <p:cNvSpPr/>
          <p:nvPr/>
        </p:nvSpPr>
        <p:spPr>
          <a:xfrm>
            <a:off x="3855414" y="4166400"/>
            <a:ext cx="2215527" cy="516895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Watertemp_trends_max3.png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CCDC17-B601-DCA6-7520-18BD06F213B6}"/>
              </a:ext>
            </a:extLst>
          </p:cNvPr>
          <p:cNvSpPr/>
          <p:nvPr/>
        </p:nvSpPr>
        <p:spPr>
          <a:xfrm>
            <a:off x="13364180" y="1536016"/>
            <a:ext cx="2428064" cy="111103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SpeciesThresholds.xlsx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Yolo Bypass EDI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deltafish</a:t>
            </a:r>
            <a:r>
              <a:rPr lang="en-US" sz="1100" dirty="0">
                <a:solidFill>
                  <a:schemeClr val="tx1"/>
                </a:solidFill>
              </a:rPr>
              <a:t> package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Salvage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CDFW sturgeon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E99812-1736-23EB-EEAF-D804BA71392E}"/>
              </a:ext>
            </a:extLst>
          </p:cNvPr>
          <p:cNvCxnSpPr>
            <a:cxnSpLocks/>
            <a:stCxn id="44" idx="2"/>
            <a:endCxn id="57" idx="0"/>
          </p:cNvCxnSpPr>
          <p:nvPr/>
        </p:nvCxnSpPr>
        <p:spPr>
          <a:xfrm flipH="1">
            <a:off x="14550351" y="2647052"/>
            <a:ext cx="27861" cy="921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4710CA3-7687-B0DE-61E7-F56A3B367A8B}"/>
              </a:ext>
            </a:extLst>
          </p:cNvPr>
          <p:cNvSpPr/>
          <p:nvPr/>
        </p:nvSpPr>
        <p:spPr>
          <a:xfrm>
            <a:off x="10363291" y="575887"/>
            <a:ext cx="1790499" cy="3920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Join_stations_to_regions.R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80AD7C-D199-6C56-730F-72663D872640}"/>
              </a:ext>
            </a:extLst>
          </p:cNvPr>
          <p:cNvCxnSpPr>
            <a:cxnSpLocks/>
            <a:stCxn id="43" idx="1"/>
            <a:endCxn id="18" idx="3"/>
          </p:cNvCxnSpPr>
          <p:nvPr/>
        </p:nvCxnSpPr>
        <p:spPr>
          <a:xfrm flipH="1">
            <a:off x="10057391" y="771906"/>
            <a:ext cx="305900" cy="318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5219126-F4AD-2CFE-686D-9C53485B9EFD}"/>
              </a:ext>
            </a:extLst>
          </p:cNvPr>
          <p:cNvSpPr/>
          <p:nvPr/>
        </p:nvSpPr>
        <p:spPr>
          <a:xfrm>
            <a:off x="1635673" y="2826860"/>
            <a:ext cx="2126562" cy="3920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calculate_degree_days.Rmd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9795975-4748-10E4-7CF8-8D7416EA71E2}"/>
              </a:ext>
            </a:extLst>
          </p:cNvPr>
          <p:cNvCxnSpPr>
            <a:cxnSpLocks/>
            <a:stCxn id="19" idx="2"/>
            <a:endCxn id="47" idx="0"/>
          </p:cNvCxnSpPr>
          <p:nvPr/>
        </p:nvCxnSpPr>
        <p:spPr>
          <a:xfrm>
            <a:off x="2698954" y="2681610"/>
            <a:ext cx="0" cy="14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ABAEBC5-7ADF-67AB-A0B8-36D256391082}"/>
              </a:ext>
            </a:extLst>
          </p:cNvPr>
          <p:cNvSpPr/>
          <p:nvPr/>
        </p:nvSpPr>
        <p:spPr>
          <a:xfrm>
            <a:off x="1483391" y="3355395"/>
            <a:ext cx="2215527" cy="516895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DegreeDays.png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86BE71-0658-42C6-CAC7-65CE5899CBAF}"/>
              </a:ext>
            </a:extLst>
          </p:cNvPr>
          <p:cNvSpPr txBox="1"/>
          <p:nvPr/>
        </p:nvSpPr>
        <p:spPr>
          <a:xfrm>
            <a:off x="274320" y="6488668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of 6/13/2023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168E786-6E10-7E1C-FF44-FF1F3E0282F4}"/>
              </a:ext>
            </a:extLst>
          </p:cNvPr>
          <p:cNvSpPr/>
          <p:nvPr/>
        </p:nvSpPr>
        <p:spPr>
          <a:xfrm>
            <a:off x="9788678" y="74447"/>
            <a:ext cx="1650132" cy="32264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StationsMetadata.csv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7EBCD5-E2C8-7969-1361-A8E8AC7C3AA2}"/>
              </a:ext>
            </a:extLst>
          </p:cNvPr>
          <p:cNvSpPr/>
          <p:nvPr/>
        </p:nvSpPr>
        <p:spPr>
          <a:xfrm>
            <a:off x="11577323" y="66433"/>
            <a:ext cx="1790498" cy="34956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Rosies_regions_edited.shp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82BCFD-5487-9D51-4DD2-40EDFB073F56}"/>
              </a:ext>
            </a:extLst>
          </p:cNvPr>
          <p:cNvCxnSpPr>
            <a:cxnSpLocks/>
            <a:stCxn id="54" idx="2"/>
            <a:endCxn id="43" idx="0"/>
          </p:cNvCxnSpPr>
          <p:nvPr/>
        </p:nvCxnSpPr>
        <p:spPr>
          <a:xfrm flipH="1">
            <a:off x="11258541" y="416002"/>
            <a:ext cx="1214031" cy="15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0B87D7C-EDA7-29DD-33BD-AD62743ED80E}"/>
              </a:ext>
            </a:extLst>
          </p:cNvPr>
          <p:cNvCxnSpPr>
            <a:cxnSpLocks/>
            <a:stCxn id="52" idx="2"/>
            <a:endCxn id="43" idx="0"/>
          </p:cNvCxnSpPr>
          <p:nvPr/>
        </p:nvCxnSpPr>
        <p:spPr>
          <a:xfrm>
            <a:off x="10613744" y="397095"/>
            <a:ext cx="644797" cy="17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8CFABEE-2A48-302B-8AD3-7D323B467289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>
            <a:off x="6676526" y="5737787"/>
            <a:ext cx="2120888" cy="196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9F0C4C7E-ACD1-F46B-A459-EC39552A3337}"/>
              </a:ext>
            </a:extLst>
          </p:cNvPr>
          <p:cNvSpPr/>
          <p:nvPr/>
        </p:nvSpPr>
        <p:spPr>
          <a:xfrm>
            <a:off x="11644736" y="4035018"/>
            <a:ext cx="1790499" cy="706538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Figure_Regional_interannual_variance.png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2F7D7C3-E251-2180-985D-B5EDE60334DB}"/>
              </a:ext>
            </a:extLst>
          </p:cNvPr>
          <p:cNvSpPr/>
          <p:nvPr/>
        </p:nvSpPr>
        <p:spPr>
          <a:xfrm>
            <a:off x="3855414" y="4720822"/>
            <a:ext cx="2215527" cy="516895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Range_plot.png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5CFE69F-B5AE-8790-7CDE-F6867740C86C}"/>
              </a:ext>
            </a:extLst>
          </p:cNvPr>
          <p:cNvSpPr/>
          <p:nvPr/>
        </p:nvSpPr>
        <p:spPr>
          <a:xfrm>
            <a:off x="3762235" y="5337382"/>
            <a:ext cx="2215527" cy="516895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Table A1: Stations_included_10year.csv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E316006-2D91-92FE-8DF1-3A2EAF4AE16B}"/>
              </a:ext>
            </a:extLst>
          </p:cNvPr>
          <p:cNvSpPr/>
          <p:nvPr/>
        </p:nvSpPr>
        <p:spPr>
          <a:xfrm>
            <a:off x="13546040" y="4789887"/>
            <a:ext cx="2215527" cy="516895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surveymaxtemps.csv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1AB8FF-7D89-96B3-6572-DED1A4D1ECE5}"/>
              </a:ext>
            </a:extLst>
          </p:cNvPr>
          <p:cNvSpPr/>
          <p:nvPr/>
        </p:nvSpPr>
        <p:spPr>
          <a:xfrm>
            <a:off x="15888630" y="4823640"/>
            <a:ext cx="2215527" cy="516895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Appendix B: Table_AppendixB.csv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B0A18A-A476-0A46-28F6-26D557937F0B}"/>
              </a:ext>
            </a:extLst>
          </p:cNvPr>
          <p:cNvSpPr/>
          <p:nvPr/>
        </p:nvSpPr>
        <p:spPr>
          <a:xfrm>
            <a:off x="35802" y="1680202"/>
            <a:ext cx="2215527" cy="516895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station_map.png</a:t>
            </a:r>
          </a:p>
        </p:txBody>
      </p:sp>
    </p:spTree>
    <p:extLst>
      <p:ext uri="{BB962C8B-B14F-4D97-AF65-F5344CB8AC3E}">
        <p14:creationId xmlns:p14="http://schemas.microsoft.com/office/powerpoint/2010/main" val="287292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CE237F-145C-CC08-682B-CB79EC63A2D9}"/>
              </a:ext>
            </a:extLst>
          </p:cNvPr>
          <p:cNvSpPr/>
          <p:nvPr/>
        </p:nvSpPr>
        <p:spPr>
          <a:xfrm>
            <a:off x="6988281" y="166254"/>
            <a:ext cx="1265636" cy="41021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Temp_filtered.rds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409127-9EF4-9F18-3F8F-5947EA9E3A55}"/>
              </a:ext>
            </a:extLst>
          </p:cNvPr>
          <p:cNvSpPr/>
          <p:nvPr/>
        </p:nvSpPr>
        <p:spPr>
          <a:xfrm>
            <a:off x="8024384" y="2981419"/>
            <a:ext cx="1526797" cy="3920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TempHeatStress.Rmd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9BDF8D-0B32-7B33-62F2-6FEE3CC68EC7}"/>
              </a:ext>
            </a:extLst>
          </p:cNvPr>
          <p:cNvSpPr/>
          <p:nvPr/>
        </p:nvSpPr>
        <p:spPr>
          <a:xfrm>
            <a:off x="7463571" y="4219195"/>
            <a:ext cx="2648422" cy="87999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heatDaysHighMedLow25_20230412.csv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noRecovery25_20230412.csv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headDaysHighLow21_20230412.csv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noRecovery21_20230412.csv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DB6EDA-5768-327B-0671-AC55242543CE}"/>
              </a:ext>
            </a:extLst>
          </p:cNvPr>
          <p:cNvSpPr/>
          <p:nvPr/>
        </p:nvSpPr>
        <p:spPr>
          <a:xfrm>
            <a:off x="7653520" y="5379066"/>
            <a:ext cx="2268524" cy="6865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TempStressGAM.Rmd</a:t>
            </a:r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dirty="0" err="1">
                <a:solidFill>
                  <a:schemeClr val="tx1"/>
                </a:solidFill>
              </a:rPr>
              <a:t>CalculateGAMStressRanges.Rmd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B36956A-18CF-19CE-E68B-46B8AC0170E6}"/>
              </a:ext>
            </a:extLst>
          </p:cNvPr>
          <p:cNvSpPr/>
          <p:nvPr/>
        </p:nvSpPr>
        <p:spPr>
          <a:xfrm>
            <a:off x="11831392" y="2999389"/>
            <a:ext cx="1526797" cy="3920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FiguresForTrends.Rmd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256A62-EE31-7F4F-D530-2ED34944CF17}"/>
              </a:ext>
            </a:extLst>
          </p:cNvPr>
          <p:cNvSpPr/>
          <p:nvPr/>
        </p:nvSpPr>
        <p:spPr>
          <a:xfrm>
            <a:off x="11699540" y="3535176"/>
            <a:ext cx="1790499" cy="516895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Figure_20-year-trends.tiff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8A86E7-0089-FAB8-0244-BB300178FF5F}"/>
              </a:ext>
            </a:extLst>
          </p:cNvPr>
          <p:cNvSpPr/>
          <p:nvPr/>
        </p:nvSpPr>
        <p:spPr>
          <a:xfrm>
            <a:off x="5822715" y="4454085"/>
            <a:ext cx="1265636" cy="41021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deltabuff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1426E54-A76C-AF42-0752-45AC14888449}"/>
              </a:ext>
            </a:extLst>
          </p:cNvPr>
          <p:cNvSpPr/>
          <p:nvPr/>
        </p:nvSpPr>
        <p:spPr>
          <a:xfrm>
            <a:off x="7358446" y="757045"/>
            <a:ext cx="1991502" cy="3920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create_filtered_datasets.Rmd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21448D-A860-7BF6-A3DA-4F7D5E2B0A00}"/>
              </a:ext>
            </a:extLst>
          </p:cNvPr>
          <p:cNvSpPr/>
          <p:nvPr/>
        </p:nvSpPr>
        <p:spPr>
          <a:xfrm>
            <a:off x="10377729" y="1383734"/>
            <a:ext cx="2428064" cy="59007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temp12years_20230412.rds (hourly)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tempDaily_20230412.rds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DAD878-3B21-5457-34F6-2EFEFF613DEE}"/>
              </a:ext>
            </a:extLst>
          </p:cNvPr>
          <p:cNvSpPr/>
          <p:nvPr/>
        </p:nvSpPr>
        <p:spPr>
          <a:xfrm>
            <a:off x="8421697" y="177715"/>
            <a:ext cx="1650132" cy="41021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Stations_wRosiesReg.csv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716FCE-77EB-CE29-7F86-86C444D16153}"/>
              </a:ext>
            </a:extLst>
          </p:cNvPr>
          <p:cNvSpPr/>
          <p:nvPr/>
        </p:nvSpPr>
        <p:spPr>
          <a:xfrm>
            <a:off x="4495482" y="1383235"/>
            <a:ext cx="1265636" cy="410214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temp12yearsCY_20230412.rds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74BEDC-0CC5-B722-FDFF-0E18506963B2}"/>
              </a:ext>
            </a:extLst>
          </p:cNvPr>
          <p:cNvSpPr/>
          <p:nvPr/>
        </p:nvSpPr>
        <p:spPr>
          <a:xfrm>
            <a:off x="7363450" y="1383734"/>
            <a:ext cx="1991502" cy="590075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tempMonthly_20230412.rds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tempAnnual_20230412.rds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EAA6DC-2358-E629-529B-AECE87393CE0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7621099" y="576468"/>
            <a:ext cx="733098" cy="18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841DB9-0BB3-7214-AABB-B94866E16896}"/>
              </a:ext>
            </a:extLst>
          </p:cNvPr>
          <p:cNvCxnSpPr>
            <a:cxnSpLocks/>
            <a:stCxn id="18" idx="2"/>
            <a:endCxn id="15" idx="0"/>
          </p:cNvCxnSpPr>
          <p:nvPr/>
        </p:nvCxnSpPr>
        <p:spPr>
          <a:xfrm flipH="1">
            <a:off x="8354197" y="587929"/>
            <a:ext cx="892566" cy="16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FA378E-44A4-7056-2A52-92196A023DE0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>
            <a:off x="8354197" y="1149082"/>
            <a:ext cx="5004" cy="234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029AC1-2EEA-801E-7DB9-4B97687DE816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5128300" y="1149082"/>
            <a:ext cx="3225897" cy="234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7AA0EF-0F52-992D-B42B-75BE0FFAEF0A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8354197" y="1149082"/>
            <a:ext cx="3237564" cy="234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0B79B7-E883-EB60-76EC-C6BFB26AD7F1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8787783" y="1973809"/>
            <a:ext cx="2803978" cy="1007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EFDB363-98C6-B595-2C07-81A662EA0830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>
            <a:off x="11591761" y="1973809"/>
            <a:ext cx="1003030" cy="102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E45C47-821A-8FEF-3100-B9915C6821F6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8787782" y="3373456"/>
            <a:ext cx="1" cy="845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A4DBD93-8D9E-4778-4251-CE7881B5E259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8787782" y="5099190"/>
            <a:ext cx="0" cy="279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FEA13EB-03D2-4EDA-CDB4-9D8FF24B3717}"/>
              </a:ext>
            </a:extLst>
          </p:cNvPr>
          <p:cNvSpPr/>
          <p:nvPr/>
        </p:nvSpPr>
        <p:spPr>
          <a:xfrm>
            <a:off x="660687" y="470737"/>
            <a:ext cx="1790499" cy="3920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TempSynthesisMap.Rmd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7FF2D10-A0EA-6496-B8A6-B12CC9F49FCE}"/>
              </a:ext>
            </a:extLst>
          </p:cNvPr>
          <p:cNvSpPr/>
          <p:nvPr/>
        </p:nvSpPr>
        <p:spPr>
          <a:xfrm>
            <a:off x="9767548" y="2981420"/>
            <a:ext cx="1790499" cy="3920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DOY_temperaturetrends_threshold21.Rmd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01FE2E6-18D2-3A65-3A30-87A41545A28D}"/>
              </a:ext>
            </a:extLst>
          </p:cNvPr>
          <p:cNvSpPr/>
          <p:nvPr/>
        </p:nvSpPr>
        <p:spPr>
          <a:xfrm>
            <a:off x="9875360" y="3519135"/>
            <a:ext cx="1571331" cy="516895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MaxTempComparisonYears.tiff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B2D925F-6327-C72F-264B-7DF2F5E8ED0C}"/>
              </a:ext>
            </a:extLst>
          </p:cNvPr>
          <p:cNvSpPr/>
          <p:nvPr/>
        </p:nvSpPr>
        <p:spPr>
          <a:xfrm>
            <a:off x="13560953" y="3012595"/>
            <a:ext cx="1959531" cy="3920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Fish_absence_presence.Rmd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5BC9E3A-496E-E6C7-BBFB-174CDBC9AE32}"/>
              </a:ext>
            </a:extLst>
          </p:cNvPr>
          <p:cNvCxnSpPr>
            <a:cxnSpLocks/>
            <a:stCxn id="17" idx="2"/>
            <a:endCxn id="57" idx="0"/>
          </p:cNvCxnSpPr>
          <p:nvPr/>
        </p:nvCxnSpPr>
        <p:spPr>
          <a:xfrm>
            <a:off x="11591761" y="1973809"/>
            <a:ext cx="2948958" cy="1038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B03A7283-EBDC-3098-FDA7-EA9FA7B6ED4D}"/>
              </a:ext>
            </a:extLst>
          </p:cNvPr>
          <p:cNvSpPr/>
          <p:nvPr/>
        </p:nvSpPr>
        <p:spPr>
          <a:xfrm>
            <a:off x="13560953" y="3536520"/>
            <a:ext cx="2143657" cy="548979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Figure_Vulnerability_ContWaterTemp.tiff.tiff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FCCD9BA-C8D0-2418-F3E9-B873F3D7974D}"/>
              </a:ext>
            </a:extLst>
          </p:cNvPr>
          <p:cNvSpPr/>
          <p:nvPr/>
        </p:nvSpPr>
        <p:spPr>
          <a:xfrm>
            <a:off x="15754751" y="3012595"/>
            <a:ext cx="1959531" cy="3920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DaysExceedance.Rmd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9E72EEA-F18D-24E8-725C-A56EC18D3C18}"/>
              </a:ext>
            </a:extLst>
          </p:cNvPr>
          <p:cNvCxnSpPr>
            <a:cxnSpLocks/>
            <a:stCxn id="17" idx="2"/>
            <a:endCxn id="42" idx="0"/>
          </p:cNvCxnSpPr>
          <p:nvPr/>
        </p:nvCxnSpPr>
        <p:spPr>
          <a:xfrm flipH="1">
            <a:off x="10662798" y="1973809"/>
            <a:ext cx="928963" cy="100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65D46566-30E9-49D6-5723-FC2270C2369E}"/>
              </a:ext>
            </a:extLst>
          </p:cNvPr>
          <p:cNvSpPr/>
          <p:nvPr/>
        </p:nvSpPr>
        <p:spPr>
          <a:xfrm>
            <a:off x="15878998" y="3561895"/>
            <a:ext cx="1740787" cy="548979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Figure_Opt_Tol_Upper.tiff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71F9E6-5F2D-D39A-9F9A-B99F0C0A6A82}"/>
              </a:ext>
            </a:extLst>
          </p:cNvPr>
          <p:cNvCxnSpPr>
            <a:cxnSpLocks/>
            <a:stCxn id="17" idx="2"/>
            <a:endCxn id="67" idx="0"/>
          </p:cNvCxnSpPr>
          <p:nvPr/>
        </p:nvCxnSpPr>
        <p:spPr>
          <a:xfrm>
            <a:off x="11591761" y="1973809"/>
            <a:ext cx="5142756" cy="1038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7254B29-6093-D1A2-0853-B0AC945D5FD7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4977616" y="1566164"/>
            <a:ext cx="2687326" cy="1391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CBF6788-FD63-F85E-A313-D024965B5918}"/>
              </a:ext>
            </a:extLst>
          </p:cNvPr>
          <p:cNvSpPr/>
          <p:nvPr/>
        </p:nvSpPr>
        <p:spPr>
          <a:xfrm>
            <a:off x="3914335" y="2957544"/>
            <a:ext cx="2126562" cy="3920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model_temperature_trends.Rmd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33E883B-5D91-E150-592C-F2E40DEEC5B9}"/>
              </a:ext>
            </a:extLst>
          </p:cNvPr>
          <p:cNvSpPr/>
          <p:nvPr/>
        </p:nvSpPr>
        <p:spPr>
          <a:xfrm>
            <a:off x="3869852" y="3458599"/>
            <a:ext cx="2215527" cy="516895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Watertemp_trends.png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23A624E-6BA1-43F4-37F2-7E18C925B15F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2451186" y="1790909"/>
            <a:ext cx="2698629" cy="1164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EC910D0-D344-C3B0-CDD0-D847A36F7661}"/>
              </a:ext>
            </a:extLst>
          </p:cNvPr>
          <p:cNvSpPr/>
          <p:nvPr/>
        </p:nvSpPr>
        <p:spPr>
          <a:xfrm>
            <a:off x="1387905" y="2954956"/>
            <a:ext cx="2126562" cy="3920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calculate_degree_days.R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5FDC790D-B703-D037-DD98-ECE3293ADB79}"/>
              </a:ext>
            </a:extLst>
          </p:cNvPr>
          <p:cNvSpPr/>
          <p:nvPr/>
        </p:nvSpPr>
        <p:spPr>
          <a:xfrm>
            <a:off x="11787138" y="2851521"/>
            <a:ext cx="1555173" cy="136767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69C84FA-17A6-5AA1-EADF-FC57C667B212}"/>
              </a:ext>
            </a:extLst>
          </p:cNvPr>
          <p:cNvSpPr/>
          <p:nvPr/>
        </p:nvSpPr>
        <p:spPr>
          <a:xfrm>
            <a:off x="13565644" y="862774"/>
            <a:ext cx="2428064" cy="111103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SpeciesThresholds.xlsx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Yolo Bypass EDI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deltafish</a:t>
            </a:r>
            <a:r>
              <a:rPr lang="en-US" sz="1100" dirty="0">
                <a:solidFill>
                  <a:schemeClr val="tx1"/>
                </a:solidFill>
              </a:rPr>
              <a:t> package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Salvage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CDFW sturgeon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E09661-5944-5215-C432-1ED86248F9D9}"/>
              </a:ext>
            </a:extLst>
          </p:cNvPr>
          <p:cNvCxnSpPr>
            <a:cxnSpLocks/>
            <a:stCxn id="48" idx="2"/>
            <a:endCxn id="57" idx="0"/>
          </p:cNvCxnSpPr>
          <p:nvPr/>
        </p:nvCxnSpPr>
        <p:spPr>
          <a:xfrm flipH="1">
            <a:off x="14540719" y="1973810"/>
            <a:ext cx="238957" cy="1038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46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3065</TotalTime>
  <Words>784</Words>
  <Application>Microsoft Office PowerPoint</Application>
  <PresentationFormat>Custom</PresentationFormat>
  <Paragraphs>174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Pien, Catarina L</dc:creator>
  <cp:lastModifiedBy>Pien, Catarina L</cp:lastModifiedBy>
  <cp:revision>1</cp:revision>
  <dcterms:created xsi:type="dcterms:W3CDTF">2022-08-01T17:19:53Z</dcterms:created>
  <dcterms:modified xsi:type="dcterms:W3CDTF">2023-06-15T23:55:56Z</dcterms:modified>
</cp:coreProperties>
</file>