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325-816A-A7D9-A1C0-3DE18134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17A05-C87F-0034-62DB-B98196BB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2740-ED0A-6125-017B-699E1CD5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43A8-2216-BEFF-ED6D-6ED8C41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78A6-DAB6-E177-C341-E3507AE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45CE-0D98-1C93-8912-A184BB2A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BC4C0-67F8-0EE0-C5E5-4E3981F4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52A8-9EF2-D2D1-9D1F-7B3C41E0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A231-733E-521B-0A42-EA2952B1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29EB-4E05-3BA5-03E0-58C94854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046AF-A312-7F67-1B38-84F30244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FB80-369A-8278-E984-162D7122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B020-C5CD-B0A7-65E8-88E88DE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402B-FCB2-AD7F-23B9-83FF4F50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697F-B795-D9F7-0DBC-18987A7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F7ED-1010-3649-BCC1-F5237FF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9D1D-63ED-6F68-012F-F6439793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51C4-D491-B951-F535-5808925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57D6-FEC1-1B8C-92A7-0786E33C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8C51-A920-E7CB-03F8-DF802DFC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539E-9613-9B92-2194-7B13108C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1062-DBB8-E696-5823-BE87D7F2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1CC-521B-B756-1599-493E920A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6D6C-D898-85E1-0A4D-00C92C6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B586-13A9-CD1D-2163-DFB9E31D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D66-8ECB-DC3F-22E2-0A0F9F55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9449-76DB-D810-6A35-1CC1EB7E5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4D3F0-1028-6827-1CD0-663030AC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7B54-5A96-5DCB-FB51-B1C3A10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CF98-CE7D-895A-1894-51DF2D6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0224-58C4-D6B8-7DDE-CCC13B72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39FB-7D6E-82BC-D089-240BA270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C0AE-94D1-5E13-0AC0-E146F27E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38AD-FC97-FCCA-FD50-3D1D459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8F70-CDD0-E521-A7FF-19A9B9CD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DA13A-2434-AEBF-BADF-67AADB2A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0DD47-DD3B-7A33-77B9-299259C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9B1DD-D2F3-E8CB-AD0E-1C0DE32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5767D-6D56-D5E3-2B66-3EC3AB03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70F-4F33-FC67-689F-2459E90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BBF2A-9318-911D-D983-F54EA14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FBE9-3CF7-31E0-B0C0-76E39C4B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5BFA8-23F7-FD89-7372-D20C9FB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D0B73-5F27-3AB2-6ED9-64482B3B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35F49-1531-AA43-7089-34280FE2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F2DF-3288-2013-8527-AB49981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224E-8101-F23A-63B8-0623BE60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F2EA-C8B1-48B8-603A-0687EA5D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D5C6-4CAA-AD34-FB84-540DEE37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6340-4279-7FF6-B022-BAECFDEB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A17A2-9314-D869-6267-61885BA8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6D34-ED11-5D41-4BD0-241ACE3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27E7-B303-3CA8-3205-9EE6A671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48BD2-252A-4626-C4B4-E670C09E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56C8-2A1E-7113-34C6-C739FFA1F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AEB43-CCBA-3251-C672-CEBFF16E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667E-BD93-9E25-FD18-564A196C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12A7-C025-F4EF-C580-9DF8BC9E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60C9D-6A7B-6BAF-EFB6-B417FEB1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4505-BD1A-45EC-051E-EF04FE0A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9E05-AC33-A4ED-43E6-693F98EA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C693-58D9-4564-A4FC-DE29779A6B40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4CC1-A241-8238-71F8-ABEE87F20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693F-C7B8-6A95-A37C-D4F3C53A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7658A13C-9A0E-D44E-665A-FA0A300E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6502"/>
              </p:ext>
            </p:extLst>
          </p:nvPr>
        </p:nvGraphicFramePr>
        <p:xfrm>
          <a:off x="292708" y="470690"/>
          <a:ext cx="2923718" cy="2448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902027382"/>
                    </a:ext>
                  </a:extLst>
                </a:gridCol>
                <a:gridCol w="1117496">
                  <a:extLst>
                    <a:ext uri="{9D8B030D-6E8A-4147-A177-3AD203B41FA5}">
                      <a16:colId xmlns:a16="http://schemas.microsoft.com/office/drawing/2014/main" val="2161010884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90717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Original dataset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13188972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091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/>
                        <a:t>Remove 15 stations that are not representative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11497668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72581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Filter to 2010 and later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93575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/>
                        <a:t>Filter to years with &gt; 275 values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95989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b="0" dirty="0"/>
                        <a:t>Filter to years with &gt;10 months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7771948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19183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b="0" dirty="0"/>
                        <a:t>Filter to stations with &gt;7 years data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6149782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5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4546833" y="1725703"/>
            <a:ext cx="946153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Temp_filtered.rds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5356011" y="350094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calculate_heat_stress.Rmd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4982135" y="4326133"/>
            <a:ext cx="1765615" cy="58666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heatDaysHighMedLow25_20210811.csv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noRecovery25_20210811.csv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>
                <a:solidFill>
                  <a:schemeClr val="tx1"/>
                </a:solidFill>
              </a:rPr>
              <a:t>headDaysHighLow21_20210904</a:t>
            </a:r>
            <a:r>
              <a:rPr lang="en-US" sz="733" dirty="0">
                <a:solidFill>
                  <a:schemeClr val="tx1"/>
                </a:solidFill>
              </a:rPr>
              <a:t>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5108768" y="5099379"/>
            <a:ext cx="1512349" cy="457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model_stress_gam.Rmd</a:t>
            </a:r>
            <a:endParaRPr lang="en-US" sz="733" dirty="0">
              <a:solidFill>
                <a:schemeClr val="tx1"/>
              </a:solidFill>
            </a:endParaRPr>
          </a:p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CalculateGAMStressRanges.Rmd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7894016" y="351292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plot_variability_trends.Rmd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4029139" y="4694715"/>
            <a:ext cx="843757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deltabuffthick.Rdata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4966344" y="2119564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prepare_datasets.Rmd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6908861" y="2537357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temp10years_20230601.rds (hourly)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tempDaily.rds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5604839" y="1733344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1377424" y="2657264"/>
            <a:ext cx="843757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temp10yearsCalYr_20230613.rds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4899341" y="2537357"/>
            <a:ext cx="1327668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tempMonthly.rds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019910" y="1999179"/>
            <a:ext cx="543267" cy="12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5563177" y="2006821"/>
            <a:ext cx="591707" cy="1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5563176" y="2380921"/>
            <a:ext cx="1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1799303" y="2380922"/>
            <a:ext cx="3763874" cy="27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563177" y="2380921"/>
            <a:ext cx="2155039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5864943" y="2930740"/>
            <a:ext cx="1853272" cy="57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718216" y="2930740"/>
            <a:ext cx="684733" cy="58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64943" y="3762306"/>
            <a:ext cx="1" cy="5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864943" y="4912795"/>
            <a:ext cx="0" cy="1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9879329" y="5426367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model_native_nonnative.Rmd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6518120" y="3500949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plot_doy_2015_2018.Rmd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6589995" y="3859426"/>
            <a:ext cx="1047554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MaxTempComparisonYears.png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9047057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plot_fish_absence_presence_vulnerability.Rmd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7718215" y="2930740"/>
            <a:ext cx="1982019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9047057" y="3871016"/>
            <a:ext cx="142910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0509589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plot_days_exceedance_boxplot.Rmd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7114954" y="2930740"/>
            <a:ext cx="603262" cy="57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0592420" y="3887932"/>
            <a:ext cx="116052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7718215" y="2930740"/>
            <a:ext cx="3444551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3324832" y="2734049"/>
            <a:ext cx="1574509" cy="7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2615978" y="3485032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model_temperature_trends.Rmd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2570276" y="392060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Watertemp_trends_max3.png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CDC17-B601-DCA6-7520-18BD06F213B6}"/>
              </a:ext>
            </a:extLst>
          </p:cNvPr>
          <p:cNvSpPr/>
          <p:nvPr/>
        </p:nvSpPr>
        <p:spPr>
          <a:xfrm>
            <a:off x="8909454" y="2167011"/>
            <a:ext cx="1618709" cy="740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SpeciesThresholds.xlsx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Yolo Bypass EDI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deltafish</a:t>
            </a:r>
            <a:r>
              <a:rPr lang="en-US" sz="733" dirty="0">
                <a:solidFill>
                  <a:schemeClr val="tx1"/>
                </a:solidFill>
              </a:rPr>
              <a:t> package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salvage.rds</a:t>
            </a:r>
            <a:endParaRPr lang="en-US" sz="733" dirty="0">
              <a:solidFill>
                <a:schemeClr val="tx1"/>
              </a:solidFill>
            </a:endParaRP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Sturgeon_Individuals.csv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99812-1736-23EB-EEAF-D804BA71392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9700234" y="2907701"/>
            <a:ext cx="18574" cy="6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710CA3-7687-B0DE-61E7-F56A3B367A8B}"/>
              </a:ext>
            </a:extLst>
          </p:cNvPr>
          <p:cNvSpPr/>
          <p:nvPr/>
        </p:nvSpPr>
        <p:spPr>
          <a:xfrm>
            <a:off x="6908861" y="1526925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join_stations_to_regions.R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80AD7C-D199-6C56-730F-72663D87264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flipH="1">
            <a:off x="6704928" y="1657604"/>
            <a:ext cx="203933" cy="21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5219126-F4AD-2CFE-686D-9C53485B9EFD}"/>
              </a:ext>
            </a:extLst>
          </p:cNvPr>
          <p:cNvSpPr/>
          <p:nvPr/>
        </p:nvSpPr>
        <p:spPr>
          <a:xfrm>
            <a:off x="1090449" y="3118572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calculate_degree_days.Rmd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795975-4748-10E4-7CF8-8D7416EA71E2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1799303" y="2930740"/>
            <a:ext cx="0" cy="1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BAEBC5-7ADF-67AB-A0B8-36D256391082}"/>
              </a:ext>
            </a:extLst>
          </p:cNvPr>
          <p:cNvSpPr/>
          <p:nvPr/>
        </p:nvSpPr>
        <p:spPr>
          <a:xfrm>
            <a:off x="1048727" y="3633992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DegreeDays.png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BE71-0658-42C6-CAC7-65CE5899CBAF}"/>
              </a:ext>
            </a:extLst>
          </p:cNvPr>
          <p:cNvSpPr txBox="1"/>
          <p:nvPr/>
        </p:nvSpPr>
        <p:spPr>
          <a:xfrm>
            <a:off x="182881" y="546877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of 6/20/2023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8E786-6E10-7E1C-FF44-FF1F3E0282F4}"/>
              </a:ext>
            </a:extLst>
          </p:cNvPr>
          <p:cNvSpPr/>
          <p:nvPr/>
        </p:nvSpPr>
        <p:spPr>
          <a:xfrm>
            <a:off x="6313263" y="691114"/>
            <a:ext cx="1192886" cy="2150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7EBCD5-E2C8-7969-1361-A8E8AC7C3AA2}"/>
              </a:ext>
            </a:extLst>
          </p:cNvPr>
          <p:cNvSpPr/>
          <p:nvPr/>
        </p:nvSpPr>
        <p:spPr>
          <a:xfrm>
            <a:off x="4804287" y="666841"/>
            <a:ext cx="1294357" cy="23092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Rosies_regions_edited.shp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82BCFD-5487-9D51-4DD2-40EDFB073F56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5451466" y="897762"/>
            <a:ext cx="2054228" cy="62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87D7C-EDA7-29DD-33BD-AD62743ED80E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6909706" y="906213"/>
            <a:ext cx="595988" cy="6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CFABEE-2A48-302B-8AD3-7D323B46728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451018" y="4968191"/>
            <a:ext cx="1413925" cy="13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0C4C7E-ACD1-F46B-A459-EC39552A3337}"/>
              </a:ext>
            </a:extLst>
          </p:cNvPr>
          <p:cNvSpPr/>
          <p:nvPr/>
        </p:nvSpPr>
        <p:spPr>
          <a:xfrm>
            <a:off x="7763158" y="3833012"/>
            <a:ext cx="1193666" cy="47102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Figure_Regional_interannual_variance.png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F7D7C3-E251-2180-985D-B5EDE60334DB}"/>
              </a:ext>
            </a:extLst>
          </p:cNvPr>
          <p:cNvSpPr/>
          <p:nvPr/>
        </p:nvSpPr>
        <p:spPr>
          <a:xfrm>
            <a:off x="2570276" y="429021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Range_plot.png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FE69F-B5AE-8790-7CDE-F6867740C86C}"/>
              </a:ext>
            </a:extLst>
          </p:cNvPr>
          <p:cNvSpPr/>
          <p:nvPr/>
        </p:nvSpPr>
        <p:spPr>
          <a:xfrm>
            <a:off x="2508157" y="470125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Table A1: Stations_included_10year.csv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16006-2D91-92FE-8DF1-3A2EAF4AE16B}"/>
              </a:ext>
            </a:extLst>
          </p:cNvPr>
          <p:cNvSpPr/>
          <p:nvPr/>
        </p:nvSpPr>
        <p:spPr>
          <a:xfrm>
            <a:off x="9030694" y="4336258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surveymaxtemps.csv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1AB8FF-7D89-96B3-6572-DED1A4D1ECE5}"/>
              </a:ext>
            </a:extLst>
          </p:cNvPr>
          <p:cNvSpPr/>
          <p:nvPr/>
        </p:nvSpPr>
        <p:spPr>
          <a:xfrm>
            <a:off x="10592420" y="435876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Appendix B: Table_AppendixB.csv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B0A18A-A476-0A46-28F6-26D557937F0B}"/>
              </a:ext>
            </a:extLst>
          </p:cNvPr>
          <p:cNvSpPr/>
          <p:nvPr/>
        </p:nvSpPr>
        <p:spPr>
          <a:xfrm>
            <a:off x="2155198" y="2052564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station_map.png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1FA99-E358-52BC-E620-935BA21EA52D}"/>
              </a:ext>
            </a:extLst>
          </p:cNvPr>
          <p:cNvSpPr/>
          <p:nvPr/>
        </p:nvSpPr>
        <p:spPr>
          <a:xfrm>
            <a:off x="10528163" y="4829588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daysExceedanceDataForplotting.csv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C8A0D3-BA10-FA80-6FB8-8D4BCD87E97A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10476162" y="5222971"/>
            <a:ext cx="861356" cy="2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4CBE3D-7659-0875-F89F-58044A02ABA1}"/>
              </a:ext>
            </a:extLst>
          </p:cNvPr>
          <p:cNvSpPr/>
          <p:nvPr/>
        </p:nvSpPr>
        <p:spPr>
          <a:xfrm>
            <a:off x="4804287" y="5850522"/>
            <a:ext cx="2109486" cy="45766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stressgam_predictions_summarized_21.csv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stressgam_predictions_summarized_25.csv</a:t>
            </a:r>
          </a:p>
          <a:p>
            <a:pPr algn="ctr"/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F2A6CD-F174-19C9-9E9C-F93A2AFC17A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859030" y="5557046"/>
            <a:ext cx="5913" cy="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912BE5D-F9B9-60DC-FAF0-26A11B0D1BF5}"/>
              </a:ext>
            </a:extLst>
          </p:cNvPr>
          <p:cNvSpPr/>
          <p:nvPr/>
        </p:nvSpPr>
        <p:spPr>
          <a:xfrm>
            <a:off x="2383438" y="5760829"/>
            <a:ext cx="2252426" cy="69734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StressPlot.png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StressNRPlot_updated.png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Anomaly25NRPlot_updated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A34F5-FDE2-FBD8-9793-DCF9C012AE4B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3509651" y="5557046"/>
            <a:ext cx="2355292" cy="2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4B0421-AC5D-E395-1277-C36E26605BEF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1787236" y="3379930"/>
            <a:ext cx="12067" cy="25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BD359E2-D887-4841-333B-D54D8AFA7621}"/>
              </a:ext>
            </a:extLst>
          </p:cNvPr>
          <p:cNvSpPr/>
          <p:nvPr/>
        </p:nvSpPr>
        <p:spPr>
          <a:xfrm>
            <a:off x="2296874" y="1667508"/>
            <a:ext cx="1335342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make_manuscript_map.Rmd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2DB342-D405-AA97-B187-01C90E5713F8}"/>
              </a:ext>
            </a:extLst>
          </p:cNvPr>
          <p:cNvCxnSpPr>
            <a:cxnSpLocks/>
            <a:stCxn id="54" idx="2"/>
            <a:endCxn id="78" idx="0"/>
          </p:cNvCxnSpPr>
          <p:nvPr/>
        </p:nvCxnSpPr>
        <p:spPr>
          <a:xfrm flipH="1">
            <a:off x="2964545" y="897762"/>
            <a:ext cx="2486921" cy="76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2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315</Words>
  <Application>Microsoft Office PowerPoint</Application>
  <PresentationFormat>Widescreen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2023-06-23T16:49:11Z</dcterms:created>
  <dcterms:modified xsi:type="dcterms:W3CDTF">2023-06-23T17:02:40Z</dcterms:modified>
</cp:coreProperties>
</file>