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E7643-55FE-4C97-8738-80C89B4C6558}" v="11" dt="2025-06-02T23:29:08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091F54CB-6B4F-4F37-89F8-1FD706F32F37}"/>
    <pc:docChg chg="custSel addSld modSld">
      <pc:chgData name="Pien, Catarina L" userId="055f424c-5a88-4e6e-9e88-d4462ff2eeee" providerId="ADAL" clId="{091F54CB-6B4F-4F37-89F8-1FD706F32F37}" dt="2025-02-05T23:28:07.027" v="26" actId="20577"/>
      <pc:docMkLst>
        <pc:docMk/>
      </pc:docMkLst>
      <pc:sldChg chg="delSp modSp add mod">
        <pc:chgData name="Pien, Catarina L" userId="055f424c-5a88-4e6e-9e88-d4462ff2eeee" providerId="ADAL" clId="{091F54CB-6B4F-4F37-89F8-1FD706F32F37}" dt="2025-02-05T23:28:07.027" v="26" actId="20577"/>
        <pc:sldMkLst>
          <pc:docMk/>
          <pc:sldMk cId="605564297" sldId="262"/>
        </pc:sldMkLst>
      </pc:sldChg>
    </pc:docChg>
  </pc:docChgLst>
  <pc:docChgLst>
    <pc:chgData name="Pien, Catarina L" userId="055f424c-5a88-4e6e-9e88-d4462ff2eeee" providerId="ADAL" clId="{37CE7643-55FE-4C97-8738-80C89B4C6558}"/>
    <pc:docChg chg="undo custSel addSld modSld">
      <pc:chgData name="Pien, Catarina L" userId="055f424c-5a88-4e6e-9e88-d4462ff2eeee" providerId="ADAL" clId="{37CE7643-55FE-4C97-8738-80C89B4C6558}" dt="2025-06-10T22:26:21.926" v="237" actId="20577"/>
      <pc:docMkLst>
        <pc:docMk/>
      </pc:docMkLst>
      <pc:sldChg chg="addSp modSp">
        <pc:chgData name="Pien, Catarina L" userId="055f424c-5a88-4e6e-9e88-d4462ff2eeee" providerId="ADAL" clId="{37CE7643-55FE-4C97-8738-80C89B4C6558}" dt="2025-06-02T23:01:18.201" v="0"/>
        <pc:sldMkLst>
          <pc:docMk/>
          <pc:sldMk cId="605564297" sldId="262"/>
        </pc:sldMkLst>
      </pc:sldChg>
      <pc:sldChg chg="addSp delSp modSp add mod">
        <pc:chgData name="Pien, Catarina L" userId="055f424c-5a88-4e6e-9e88-d4462ff2eeee" providerId="ADAL" clId="{37CE7643-55FE-4C97-8738-80C89B4C6558}" dt="2025-06-10T22:26:21.926" v="237" actId="20577"/>
        <pc:sldMkLst>
          <pc:docMk/>
          <pc:sldMk cId="3638854425" sldId="263"/>
        </pc:sldMkLst>
        <pc:spChg chg="mod">
          <ac:chgData name="Pien, Catarina L" userId="055f424c-5a88-4e6e-9e88-d4462ff2eeee" providerId="ADAL" clId="{37CE7643-55FE-4C97-8738-80C89B4C6558}" dt="2025-06-02T23:29:06.994" v="220" actId="1076"/>
          <ac:spMkLst>
            <pc:docMk/>
            <pc:sldMk cId="3638854425" sldId="263"/>
            <ac:spMk id="2" creationId="{0D8EF12E-5AEA-1993-3DD1-E3AE8420F871}"/>
          </ac:spMkLst>
        </pc:spChg>
        <pc:spChg chg="mod">
          <ac:chgData name="Pien, Catarina L" userId="055f424c-5a88-4e6e-9e88-d4462ff2eeee" providerId="ADAL" clId="{37CE7643-55FE-4C97-8738-80C89B4C6558}" dt="2025-06-02T23:20:06.577" v="118" actId="1076"/>
          <ac:spMkLst>
            <pc:docMk/>
            <pc:sldMk cId="3638854425" sldId="263"/>
            <ac:spMk id="4" creationId="{8646C123-6B2B-72FB-5382-1CB38E4A3079}"/>
          </ac:spMkLst>
        </pc:spChg>
        <pc:spChg chg="add del mod">
          <ac:chgData name="Pien, Catarina L" userId="055f424c-5a88-4e6e-9e88-d4462ff2eeee" providerId="ADAL" clId="{37CE7643-55FE-4C97-8738-80C89B4C6558}" dt="2025-06-02T23:25:00.485" v="145" actId="1076"/>
          <ac:spMkLst>
            <pc:docMk/>
            <pc:sldMk cId="3638854425" sldId="263"/>
            <ac:spMk id="5" creationId="{84F5B099-0197-0971-01EE-0A8EC80506B7}"/>
          </ac:spMkLst>
        </pc:spChg>
        <pc:spChg chg="add mod">
          <ac:chgData name="Pien, Catarina L" userId="055f424c-5a88-4e6e-9e88-d4462ff2eeee" providerId="ADAL" clId="{37CE7643-55FE-4C97-8738-80C89B4C6558}" dt="2025-06-02T23:21:09.781" v="133" actId="1076"/>
          <ac:spMkLst>
            <pc:docMk/>
            <pc:sldMk cId="3638854425" sldId="263"/>
            <ac:spMk id="14" creationId="{5247498E-DEBD-6722-255E-B71AF57B5602}"/>
          </ac:spMkLst>
        </pc:spChg>
        <pc:spChg chg="mod">
          <ac:chgData name="Pien, Catarina L" userId="055f424c-5a88-4e6e-9e88-d4462ff2eeee" providerId="ADAL" clId="{37CE7643-55FE-4C97-8738-80C89B4C6558}" dt="2025-06-02T23:19:35.166" v="115" actId="1076"/>
          <ac:spMkLst>
            <pc:docMk/>
            <pc:sldMk cId="3638854425" sldId="263"/>
            <ac:spMk id="15" creationId="{68D5C76E-67CD-FC9B-E944-D490783F1D54}"/>
          </ac:spMkLst>
        </pc:spChg>
        <pc:spChg chg="add mod">
          <ac:chgData name="Pien, Catarina L" userId="055f424c-5a88-4e6e-9e88-d4462ff2eeee" providerId="ADAL" clId="{37CE7643-55FE-4C97-8738-80C89B4C6558}" dt="2025-06-02T23:23:17.102" v="138" actId="1076"/>
          <ac:spMkLst>
            <pc:docMk/>
            <pc:sldMk cId="3638854425" sldId="263"/>
            <ac:spMk id="16" creationId="{04C7575D-4831-C33B-DBB9-7E8AD50013DA}"/>
          </ac:spMkLst>
        </pc:spChg>
        <pc:spChg chg="mod">
          <ac:chgData name="Pien, Catarina L" userId="055f424c-5a88-4e6e-9e88-d4462ff2eeee" providerId="ADAL" clId="{37CE7643-55FE-4C97-8738-80C89B4C6558}" dt="2025-06-02T23:17:55.390" v="84" actId="20577"/>
          <ac:spMkLst>
            <pc:docMk/>
            <pc:sldMk cId="3638854425" sldId="263"/>
            <ac:spMk id="17" creationId="{20CF68B5-A304-0AA2-B66A-6E62EB5EBE09}"/>
          </ac:spMkLst>
        </pc:spChg>
        <pc:spChg chg="mod">
          <ac:chgData name="Pien, Catarina L" userId="055f424c-5a88-4e6e-9e88-d4462ff2eeee" providerId="ADAL" clId="{37CE7643-55FE-4C97-8738-80C89B4C6558}" dt="2025-06-02T23:21:27.291" v="135" actId="1076"/>
          <ac:spMkLst>
            <pc:docMk/>
            <pc:sldMk cId="3638854425" sldId="263"/>
            <ac:spMk id="18" creationId="{15526253-A828-9E67-D509-2080CE8C020A}"/>
          </ac:spMkLst>
        </pc:spChg>
        <pc:spChg chg="mod">
          <ac:chgData name="Pien, Catarina L" userId="055f424c-5a88-4e6e-9e88-d4462ff2eeee" providerId="ADAL" clId="{37CE7643-55FE-4C97-8738-80C89B4C6558}" dt="2025-06-10T22:26:21.926" v="237" actId="20577"/>
          <ac:spMkLst>
            <pc:docMk/>
            <pc:sldMk cId="3638854425" sldId="263"/>
            <ac:spMk id="23" creationId="{A7EB555A-7F19-CB6C-5AE5-D46980ED3D85}"/>
          </ac:spMkLst>
        </pc:spChg>
        <pc:spChg chg="add mod">
          <ac:chgData name="Pien, Catarina L" userId="055f424c-5a88-4e6e-9e88-d4462ff2eeee" providerId="ADAL" clId="{37CE7643-55FE-4C97-8738-80C89B4C6558}" dt="2025-06-02T23:18:15.044" v="91" actId="1076"/>
          <ac:spMkLst>
            <pc:docMk/>
            <pc:sldMk cId="3638854425" sldId="263"/>
            <ac:spMk id="32" creationId="{7957D3AD-C802-3BC4-0CCE-05B374C3D4A4}"/>
          </ac:spMkLst>
        </pc:spChg>
        <pc:spChg chg="mod">
          <ac:chgData name="Pien, Catarina L" userId="055f424c-5a88-4e6e-9e88-d4462ff2eeee" providerId="ADAL" clId="{37CE7643-55FE-4C97-8738-80C89B4C6558}" dt="2025-06-02T23:18:28.230" v="95" actId="1076"/>
          <ac:spMkLst>
            <pc:docMk/>
            <pc:sldMk cId="3638854425" sldId="263"/>
            <ac:spMk id="35" creationId="{BED98E39-1DB5-F633-D42D-78F3073D94DE}"/>
          </ac:spMkLst>
        </pc:spChg>
        <pc:spChg chg="mod">
          <ac:chgData name="Pien, Catarina L" userId="055f424c-5a88-4e6e-9e88-d4462ff2eeee" providerId="ADAL" clId="{37CE7643-55FE-4C97-8738-80C89B4C6558}" dt="2025-06-02T23:27:50.003" v="171" actId="20577"/>
          <ac:spMkLst>
            <pc:docMk/>
            <pc:sldMk cId="3638854425" sldId="263"/>
            <ac:spMk id="38" creationId="{3F1214E3-8127-FD62-7F0E-3032A0BA6F99}"/>
          </ac:spMkLst>
        </pc:spChg>
        <pc:spChg chg="mod">
          <ac:chgData name="Pien, Catarina L" userId="055f424c-5a88-4e6e-9e88-d4462ff2eeee" providerId="ADAL" clId="{37CE7643-55FE-4C97-8738-80C89B4C6558}" dt="2025-06-02T23:20:53.390" v="129" actId="1076"/>
          <ac:spMkLst>
            <pc:docMk/>
            <pc:sldMk cId="3638854425" sldId="263"/>
            <ac:spMk id="43" creationId="{7662BD11-8928-3AE9-1B9C-B178503FC59B}"/>
          </ac:spMkLst>
        </pc:spChg>
        <pc:spChg chg="add del">
          <ac:chgData name="Pien, Catarina L" userId="055f424c-5a88-4e6e-9e88-d4462ff2eeee" providerId="ADAL" clId="{37CE7643-55FE-4C97-8738-80C89B4C6558}" dt="2025-06-02T23:29:42.964" v="234" actId="478"/>
          <ac:spMkLst>
            <pc:docMk/>
            <pc:sldMk cId="3638854425" sldId="263"/>
            <ac:spMk id="50" creationId="{D84511EE-25FB-A1FB-FB46-79B9B3959605}"/>
          </ac:spMkLst>
        </pc:spChg>
        <pc:spChg chg="mod">
          <ac:chgData name="Pien, Catarina L" userId="055f424c-5a88-4e6e-9e88-d4462ff2eeee" providerId="ADAL" clId="{37CE7643-55FE-4C97-8738-80C89B4C6558}" dt="2025-06-02T23:28:01.746" v="175" actId="20577"/>
          <ac:spMkLst>
            <pc:docMk/>
            <pc:sldMk cId="3638854425" sldId="263"/>
            <ac:spMk id="51" creationId="{A1D7784E-AE16-2E62-1682-814D86877657}"/>
          </ac:spMkLst>
        </pc:spChg>
        <pc:spChg chg="mod">
          <ac:chgData name="Pien, Catarina L" userId="055f424c-5a88-4e6e-9e88-d4462ff2eeee" providerId="ADAL" clId="{37CE7643-55FE-4C97-8738-80C89B4C6558}" dt="2025-06-02T23:21:20.888" v="134" actId="1076"/>
          <ac:spMkLst>
            <pc:docMk/>
            <pc:sldMk cId="3638854425" sldId="263"/>
            <ac:spMk id="52" creationId="{E77E82EB-7B4F-941A-99FE-C63360C30382}"/>
          </ac:spMkLst>
        </pc:spChg>
        <pc:spChg chg="mod">
          <ac:chgData name="Pien, Catarina L" userId="055f424c-5a88-4e6e-9e88-d4462ff2eeee" providerId="ADAL" clId="{37CE7643-55FE-4C97-8738-80C89B4C6558}" dt="2025-06-02T23:20:31.838" v="122" actId="1076"/>
          <ac:spMkLst>
            <pc:docMk/>
            <pc:sldMk cId="3638854425" sldId="263"/>
            <ac:spMk id="54" creationId="{8391BC40-A03B-1E59-76C2-54D17374BBC3}"/>
          </ac:spMkLst>
        </pc:spChg>
        <pc:spChg chg="mod">
          <ac:chgData name="Pien, Catarina L" userId="055f424c-5a88-4e6e-9e88-d4462ff2eeee" providerId="ADAL" clId="{37CE7643-55FE-4C97-8738-80C89B4C6558}" dt="2025-06-02T23:18:33.089" v="96" actId="1076"/>
          <ac:spMkLst>
            <pc:docMk/>
            <pc:sldMk cId="3638854425" sldId="263"/>
            <ac:spMk id="56" creationId="{7222AE92-5907-2D0D-A3EA-AA723CC639A5}"/>
          </ac:spMkLst>
        </pc:spChg>
        <pc:spChg chg="mod">
          <ac:chgData name="Pien, Catarina L" userId="055f424c-5a88-4e6e-9e88-d4462ff2eeee" providerId="ADAL" clId="{37CE7643-55FE-4C97-8738-80C89B4C6558}" dt="2025-06-02T23:29:02.985" v="219" actId="20577"/>
          <ac:spMkLst>
            <pc:docMk/>
            <pc:sldMk cId="3638854425" sldId="263"/>
            <ac:spMk id="66" creationId="{EDF41549-9436-878C-D9A8-09A0E05DCC12}"/>
          </ac:spMkLst>
        </pc:spChg>
        <pc:spChg chg="mod">
          <ac:chgData name="Pien, Catarina L" userId="055f424c-5a88-4e6e-9e88-d4462ff2eeee" providerId="ADAL" clId="{37CE7643-55FE-4C97-8738-80C89B4C6558}" dt="2025-06-02T23:28:40.340" v="183" actId="20577"/>
          <ac:spMkLst>
            <pc:docMk/>
            <pc:sldMk cId="3638854425" sldId="263"/>
            <ac:spMk id="72" creationId="{25AB6C0C-4DAC-1063-8561-216090557DC6}"/>
          </ac:spMkLst>
        </pc:spChg>
        <pc:spChg chg="add mod">
          <ac:chgData name="Pien, Catarina L" userId="055f424c-5a88-4e6e-9e88-d4462ff2eeee" providerId="ADAL" clId="{37CE7643-55FE-4C97-8738-80C89B4C6558}" dt="2025-06-02T23:24:10.904" v="141" actId="1076"/>
          <ac:spMkLst>
            <pc:docMk/>
            <pc:sldMk cId="3638854425" sldId="263"/>
            <ac:spMk id="121" creationId="{168D7279-D567-C191-4D56-B5154D6C1591}"/>
          </ac:spMkLst>
        </pc:spChg>
        <pc:spChg chg="add mod">
          <ac:chgData name="Pien, Catarina L" userId="055f424c-5a88-4e6e-9e88-d4462ff2eeee" providerId="ADAL" clId="{37CE7643-55FE-4C97-8738-80C89B4C6558}" dt="2025-06-02T23:29:19.899" v="232" actId="20577"/>
          <ac:spMkLst>
            <pc:docMk/>
            <pc:sldMk cId="3638854425" sldId="263"/>
            <ac:spMk id="126" creationId="{2AFEA70A-B1B9-8BAF-956A-9C1E9E753365}"/>
          </ac:spMkLst>
        </pc:spChg>
        <pc:cxnChg chg="mod">
          <ac:chgData name="Pien, Catarina L" userId="055f424c-5a88-4e6e-9e88-d4462ff2eeee" providerId="ADAL" clId="{37CE7643-55FE-4C97-8738-80C89B4C6558}" dt="2025-06-02T23:20:06.577" v="118" actId="1076"/>
          <ac:cxnSpMkLst>
            <pc:docMk/>
            <pc:sldMk cId="3638854425" sldId="263"/>
            <ac:cxnSpMk id="22" creationId="{82EDBB5E-9AE3-1CCD-E702-FEB7AA3F8884}"/>
          </ac:cxnSpMkLst>
        </pc:cxnChg>
        <pc:cxnChg chg="add mod">
          <ac:chgData name="Pien, Catarina L" userId="055f424c-5a88-4e6e-9e88-d4462ff2eeee" providerId="ADAL" clId="{37CE7643-55FE-4C97-8738-80C89B4C6558}" dt="2025-06-02T23:23:17.102" v="138" actId="1076"/>
          <ac:cxnSpMkLst>
            <pc:docMk/>
            <pc:sldMk cId="3638854425" sldId="263"/>
            <ac:cxnSpMk id="25" creationId="{9387BC59-E939-0209-059B-62A457DBE47B}"/>
          </ac:cxnSpMkLst>
        </pc:cxnChg>
        <pc:cxnChg chg="mod">
          <ac:chgData name="Pien, Catarina L" userId="055f424c-5a88-4e6e-9e88-d4462ff2eeee" providerId="ADAL" clId="{37CE7643-55FE-4C97-8738-80C89B4C6558}" dt="2025-06-02T23:19:35.166" v="115" actId="1076"/>
          <ac:cxnSpMkLst>
            <pc:docMk/>
            <pc:sldMk cId="3638854425" sldId="263"/>
            <ac:cxnSpMk id="26" creationId="{C10329E1-EFB5-51C6-1199-D0A88922F6AC}"/>
          </ac:cxnSpMkLst>
        </pc:cxnChg>
        <pc:cxnChg chg="mod">
          <ac:chgData name="Pien, Catarina L" userId="055f424c-5a88-4e6e-9e88-d4462ff2eeee" providerId="ADAL" clId="{37CE7643-55FE-4C97-8738-80C89B4C6558}" dt="2025-06-02T23:19:35.166" v="115" actId="1076"/>
          <ac:cxnSpMkLst>
            <pc:docMk/>
            <pc:sldMk cId="3638854425" sldId="263"/>
            <ac:cxnSpMk id="30" creationId="{730B2A5E-44B3-95BA-8238-57D35CCDBE93}"/>
          </ac:cxnSpMkLst>
        </pc:cxnChg>
        <pc:cxnChg chg="mod">
          <ac:chgData name="Pien, Catarina L" userId="055f424c-5a88-4e6e-9e88-d4462ff2eeee" providerId="ADAL" clId="{37CE7643-55FE-4C97-8738-80C89B4C6558}" dt="2025-06-02T23:18:28.230" v="95" actId="1076"/>
          <ac:cxnSpMkLst>
            <pc:docMk/>
            <pc:sldMk cId="3638854425" sldId="263"/>
            <ac:cxnSpMk id="33" creationId="{8A279B69-8034-25D0-8460-91205685935B}"/>
          </ac:cxnSpMkLst>
        </pc:cxnChg>
        <pc:cxnChg chg="mod">
          <ac:chgData name="Pien, Catarina L" userId="055f424c-5a88-4e6e-9e88-d4462ff2eeee" providerId="ADAL" clId="{37CE7643-55FE-4C97-8738-80C89B4C6558}" dt="2025-06-02T23:08:54.456" v="7" actId="1076"/>
          <ac:cxnSpMkLst>
            <pc:docMk/>
            <pc:sldMk cId="3638854425" sldId="263"/>
            <ac:cxnSpMk id="34" creationId="{6B3CB1AB-B288-325A-D436-D66FA97D2064}"/>
          </ac:cxnSpMkLst>
        </pc:cxnChg>
        <pc:cxnChg chg="add mod">
          <ac:chgData name="Pien, Catarina L" userId="055f424c-5a88-4e6e-9e88-d4462ff2eeee" providerId="ADAL" clId="{37CE7643-55FE-4C97-8738-80C89B4C6558}" dt="2025-06-02T23:19:35.166" v="115" actId="1076"/>
          <ac:cxnSpMkLst>
            <pc:docMk/>
            <pc:sldMk cId="3638854425" sldId="263"/>
            <ac:cxnSpMk id="36" creationId="{B70FDC6D-486C-BADD-390E-55C69CBE737F}"/>
          </ac:cxnSpMkLst>
        </pc:cxnChg>
        <pc:cxnChg chg="mod">
          <ac:chgData name="Pien, Catarina L" userId="055f424c-5a88-4e6e-9e88-d4462ff2eeee" providerId="ADAL" clId="{37CE7643-55FE-4C97-8738-80C89B4C6558}" dt="2025-06-02T23:21:32.214" v="137" actId="14100"/>
          <ac:cxnSpMkLst>
            <pc:docMk/>
            <pc:sldMk cId="3638854425" sldId="263"/>
            <ac:cxnSpMk id="46" creationId="{BA62B469-D952-8C72-1063-05CEF1F9A1D3}"/>
          </ac:cxnSpMkLst>
        </pc:cxnChg>
        <pc:cxnChg chg="mod">
          <ac:chgData name="Pien, Catarina L" userId="055f424c-5a88-4e6e-9e88-d4462ff2eeee" providerId="ADAL" clId="{37CE7643-55FE-4C97-8738-80C89B4C6558}" dt="2025-06-02T23:20:53.390" v="129" actId="1076"/>
          <ac:cxnSpMkLst>
            <pc:docMk/>
            <pc:sldMk cId="3638854425" sldId="263"/>
            <ac:cxnSpMk id="55" creationId="{45073562-E917-E4D1-173A-91519B66E6FC}"/>
          </ac:cxnSpMkLst>
        </pc:cxnChg>
        <pc:cxnChg chg="mod">
          <ac:chgData name="Pien, Catarina L" userId="055f424c-5a88-4e6e-9e88-d4462ff2eeee" providerId="ADAL" clId="{37CE7643-55FE-4C97-8738-80C89B4C6558}" dt="2025-06-02T23:21:20.888" v="134" actId="1076"/>
          <ac:cxnSpMkLst>
            <pc:docMk/>
            <pc:sldMk cId="3638854425" sldId="263"/>
            <ac:cxnSpMk id="58" creationId="{D844BF23-BA13-ACFC-37B6-BCD714D1921B}"/>
          </ac:cxnSpMkLst>
        </pc:cxnChg>
        <pc:cxnChg chg="mod">
          <ac:chgData name="Pien, Catarina L" userId="055f424c-5a88-4e6e-9e88-d4462ff2eeee" providerId="ADAL" clId="{37CE7643-55FE-4C97-8738-80C89B4C6558}" dt="2025-06-02T23:08:54.456" v="7" actId="1076"/>
          <ac:cxnSpMkLst>
            <pc:docMk/>
            <pc:sldMk cId="3638854425" sldId="263"/>
            <ac:cxnSpMk id="64" creationId="{7E641DCB-1D4A-F40C-5595-2186B2122DFF}"/>
          </ac:cxnSpMkLst>
        </pc:cxnChg>
        <pc:cxnChg chg="mod">
          <ac:chgData name="Pien, Catarina L" userId="055f424c-5a88-4e6e-9e88-d4462ff2eeee" providerId="ADAL" clId="{37CE7643-55FE-4C97-8738-80C89B4C6558}" dt="2025-06-02T23:08:54.456" v="7" actId="1076"/>
          <ac:cxnSpMkLst>
            <pc:docMk/>
            <pc:sldMk cId="3638854425" sldId="263"/>
            <ac:cxnSpMk id="74" creationId="{A238BE0E-DE14-5CA5-1BB6-F78D1B5F3386}"/>
          </ac:cxnSpMkLst>
        </pc:cxnChg>
        <pc:cxnChg chg="add mod">
          <ac:chgData name="Pien, Catarina L" userId="055f424c-5a88-4e6e-9e88-d4462ff2eeee" providerId="ADAL" clId="{37CE7643-55FE-4C97-8738-80C89B4C6558}" dt="2025-06-02T23:23:17.102" v="138" actId="1076"/>
          <ac:cxnSpMkLst>
            <pc:docMk/>
            <pc:sldMk cId="3638854425" sldId="263"/>
            <ac:cxnSpMk id="98" creationId="{C0425918-2092-9439-500B-895383D783BF}"/>
          </ac:cxnSpMkLst>
        </pc:cxnChg>
        <pc:cxnChg chg="add mod">
          <ac:chgData name="Pien, Catarina L" userId="055f424c-5a88-4e6e-9e88-d4462ff2eeee" providerId="ADAL" clId="{37CE7643-55FE-4C97-8738-80C89B4C6558}" dt="2025-06-02T23:25:00.485" v="145" actId="1076"/>
          <ac:cxnSpMkLst>
            <pc:docMk/>
            <pc:sldMk cId="3638854425" sldId="263"/>
            <ac:cxnSpMk id="101" creationId="{1CDAD92A-C36E-F93A-F4D5-5E0F8602E3F9}"/>
          </ac:cxnSpMkLst>
        </pc:cxnChg>
        <pc:cxnChg chg="add mod">
          <ac:chgData name="Pien, Catarina L" userId="055f424c-5a88-4e6e-9e88-d4462ff2eeee" providerId="ADAL" clId="{37CE7643-55FE-4C97-8738-80C89B4C6558}" dt="2025-06-02T23:24:16.558" v="144" actId="14100"/>
          <ac:cxnSpMkLst>
            <pc:docMk/>
            <pc:sldMk cId="3638854425" sldId="263"/>
            <ac:cxnSpMk id="122" creationId="{3F50CBD4-64E1-F1C4-5727-8192A93546F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8325-816A-A7D9-A1C0-3DE18134EE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E17A05-C87F-0034-62DB-B98196BB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12740-ED0A-6125-017B-699E1CD5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543A8-2216-BEFF-ED6D-6ED8C41AE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078A6-DAB6-E177-C341-E3507AE27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24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645CE-0D98-1C93-8912-A184BB2A8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DBC4C0-67F8-0EE0-C5E5-4E3981F4B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552A8-9EF2-D2D1-9D1F-7B3C41E0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FA231-733E-521B-0A42-EA2952B1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E29EB-4E05-3BA5-03E0-58C94854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046AF-A312-7F67-1B38-84F3024437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9DFB80-369A-8278-E984-162D7122E1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B020-C5CD-B0A7-65E8-88E88DE9B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B402B-FCB2-AD7F-23B9-83FF4F50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1697F-B795-D9F7-0DBC-18987A7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9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F7ED-1010-3649-BCC1-F5237FF1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39D1D-63ED-6F68-012F-F6439793E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E51C4-D491-B951-F535-5808925AE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557D6-FEC1-1B8C-92A7-0786E33C5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28C51-A920-E7CB-03F8-DF802DFC3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36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539E-9613-9B92-2194-7B13108C3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51062-DBB8-E696-5823-BE87D7F24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231CC-521B-B756-1599-493E920AE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76D6C-D898-85E1-0A4D-00C92C6F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BB586-13A9-CD1D-2163-DFB9E31DC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4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AD66-8ECB-DC3F-22E2-0A0F9F55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E9449-76DB-D810-6A35-1CC1EB7E51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4D3F0-1028-6827-1CD0-663030ACA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747B54-5A96-5DCB-FB51-B1C3A10F0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5CF98-CE7D-895A-1894-51DF2D6F1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20224-58C4-D6B8-7DDE-CCC13B72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9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F39FB-7D6E-82BC-D089-240BA270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8C0AE-94D1-5E13-0AC0-E146F27E2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538AD-FC97-FCCA-FD50-3D1D4596C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518F70-CDD0-E521-A7FF-19A9B9CDF7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FDA13A-2434-AEBF-BADF-67AADB2A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B0DD47-DD3B-7A33-77B9-299259C23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9B1DD-D2F3-E8CB-AD0E-1C0DE326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45767D-6D56-D5E3-2B66-3EC3AB033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570F-4F33-FC67-689F-2459E904B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7BBF2A-9318-911D-D983-F54EA1492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35FBE9-3CF7-31E0-B0C0-76E39C4B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A5BFA8-23F7-FD89-7372-D20C9FB63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352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8D0B73-5F27-3AB2-6ED9-64482B3BE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35F49-1531-AA43-7089-34280FE23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33F2DF-3288-2013-8527-AB49981E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82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224E-8101-F23A-63B8-0623BE60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F2EA-C8B1-48B8-603A-0687EA5D3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6D5C6-4CAA-AD34-FB84-540DEE375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76340-4279-7FF6-B022-BAECFDEB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A17A2-9314-D869-6267-61885BA8D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B96D34-ED11-5D41-4BD0-241ACE352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0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627E7-B303-3CA8-3205-9EE6A6714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48BD2-252A-4626-C4B4-E670C09E8B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256C8-2A1E-7113-34C6-C739FFA1F5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BAEB43-CCBA-3251-C672-CEBFF16EC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9667E-BD93-9E25-FD18-564A196C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512A7-C025-F4EF-C580-9DF8BC9E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560C9D-6A7B-6BAF-EFB6-B417FEB1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A4505-BD1A-45EC-051E-EF04FE0A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69E05-AC33-A4ED-43E6-693F98EAE5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6AC693-58D9-4564-A4FC-DE29779A6B4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D4CC1-A241-8238-71F8-ABEE87F20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D693F-C7B8-6A95-A37C-D4F3C53A48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72871-E834-47B8-9189-5E846428C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55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14">
            <a:extLst>
              <a:ext uri="{FF2B5EF4-FFF2-40B4-BE49-F238E27FC236}">
                <a16:creationId xmlns:a16="http://schemas.microsoft.com/office/drawing/2014/main" id="{7658A13C-9A0E-D44E-665A-FA0A300EA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606502"/>
              </p:ext>
            </p:extLst>
          </p:nvPr>
        </p:nvGraphicFramePr>
        <p:xfrm>
          <a:off x="292708" y="470690"/>
          <a:ext cx="2923718" cy="2448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6222">
                  <a:extLst>
                    <a:ext uri="{9D8B030D-6E8A-4147-A177-3AD203B41FA5}">
                      <a16:colId xmlns:a16="http://schemas.microsoft.com/office/drawing/2014/main" val="2902027382"/>
                    </a:ext>
                  </a:extLst>
                </a:gridCol>
                <a:gridCol w="1117496">
                  <a:extLst>
                    <a:ext uri="{9D8B030D-6E8A-4147-A177-3AD203B41FA5}">
                      <a16:colId xmlns:a16="http://schemas.microsoft.com/office/drawing/2014/main" val="2161010884"/>
                    </a:ext>
                  </a:extLst>
                </a:gridCol>
              </a:tblGrid>
              <a:tr h="247227">
                <a:tc>
                  <a:txBody>
                    <a:bodyPr/>
                    <a:lstStyle/>
                    <a:p>
                      <a:r>
                        <a:rPr lang="en-US" sz="1200" dirty="0"/>
                        <a:t>Step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Values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4590717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n-US" sz="1200" dirty="0"/>
                        <a:t>Original dataset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13188972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70912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/>
                        <a:t>Remove 15 stations that are not representative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11497668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36725811"/>
                  </a:ext>
                </a:extLst>
              </a:tr>
              <a:tr h="247227">
                <a:tc>
                  <a:txBody>
                    <a:bodyPr/>
                    <a:lstStyle/>
                    <a:p>
                      <a:r>
                        <a:rPr lang="en-US" sz="1200" dirty="0"/>
                        <a:t>Filter to 2010 and later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75935754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dirty="0"/>
                        <a:t>Filter to years with &gt; 275 values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2959893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b="0" dirty="0"/>
                        <a:t>Filter to years with &gt;10 months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7771948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419183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r>
                        <a:rPr lang="en-US" sz="1200" b="0" dirty="0"/>
                        <a:t>Filter to stations with &gt;7 years data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6149782</a:t>
                      </a:r>
                    </a:p>
                  </a:txBody>
                  <a:tcPr marL="60960" marR="60960" marT="30480" marB="3048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3756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964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3CE237F-145C-CC08-682B-CB79EC63A2D9}"/>
              </a:ext>
            </a:extLst>
          </p:cNvPr>
          <p:cNvSpPr/>
          <p:nvPr/>
        </p:nvSpPr>
        <p:spPr>
          <a:xfrm>
            <a:off x="4546833" y="1725703"/>
            <a:ext cx="946153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Temp_filtered.rds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409127-9EF4-9F18-3F8F-5947EA9E3A55}"/>
              </a:ext>
            </a:extLst>
          </p:cNvPr>
          <p:cNvSpPr/>
          <p:nvPr/>
        </p:nvSpPr>
        <p:spPr>
          <a:xfrm>
            <a:off x="5356011" y="3500948"/>
            <a:ext cx="1017865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calculate_heat_stress.Rmd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BDF8D-0B32-7B33-62F2-6FEE3CC68EC7}"/>
              </a:ext>
            </a:extLst>
          </p:cNvPr>
          <p:cNvSpPr/>
          <p:nvPr/>
        </p:nvSpPr>
        <p:spPr>
          <a:xfrm>
            <a:off x="4982135" y="4326133"/>
            <a:ext cx="1765615" cy="58666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heatDaysHighMedLow25_20210811.csv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noRecovery25_20210811.csv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>
                <a:solidFill>
                  <a:schemeClr val="tx1"/>
                </a:solidFill>
              </a:rPr>
              <a:t>headDaysHighLow21_20210904</a:t>
            </a:r>
            <a:r>
              <a:rPr lang="en-US" sz="733" dirty="0">
                <a:solidFill>
                  <a:schemeClr val="tx1"/>
                </a:solidFill>
              </a:rPr>
              <a:t>.csv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noRecovery21_20211118.csv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2DB6EDA-5768-327B-0671-AC55242543CE}"/>
              </a:ext>
            </a:extLst>
          </p:cNvPr>
          <p:cNvSpPr/>
          <p:nvPr/>
        </p:nvSpPr>
        <p:spPr>
          <a:xfrm>
            <a:off x="5108768" y="5099379"/>
            <a:ext cx="1512349" cy="4576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model_stress_gam.Rmd</a:t>
            </a:r>
            <a:endParaRPr lang="en-US" sz="733" dirty="0">
              <a:solidFill>
                <a:schemeClr val="tx1"/>
              </a:solidFill>
            </a:endParaRPr>
          </a:p>
          <a:p>
            <a:pPr algn="ctr"/>
            <a:r>
              <a:rPr lang="en-US" sz="733" dirty="0" err="1">
                <a:solidFill>
                  <a:schemeClr val="tx1"/>
                </a:solidFill>
              </a:rPr>
              <a:t>CalculateGAMStressRanges.Rmd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36956A-18CF-19CE-E68B-46B8AC0170E6}"/>
              </a:ext>
            </a:extLst>
          </p:cNvPr>
          <p:cNvSpPr/>
          <p:nvPr/>
        </p:nvSpPr>
        <p:spPr>
          <a:xfrm>
            <a:off x="7894016" y="3512928"/>
            <a:ext cx="1017865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plot_variability_trends.Rmd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8A86E7-0089-FAB8-0244-BB300178FF5F}"/>
              </a:ext>
            </a:extLst>
          </p:cNvPr>
          <p:cNvSpPr/>
          <p:nvPr/>
        </p:nvSpPr>
        <p:spPr>
          <a:xfrm>
            <a:off x="4029139" y="4694715"/>
            <a:ext cx="843757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deltabuffthick.Rdata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1426E54-A76C-AF42-0752-45AC14888449}"/>
              </a:ext>
            </a:extLst>
          </p:cNvPr>
          <p:cNvSpPr/>
          <p:nvPr/>
        </p:nvSpPr>
        <p:spPr>
          <a:xfrm>
            <a:off x="4966344" y="2119564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prepare_datasets.Rmd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221448D-A860-7BF6-A3DA-4F7D5E2B0A00}"/>
              </a:ext>
            </a:extLst>
          </p:cNvPr>
          <p:cNvSpPr/>
          <p:nvPr/>
        </p:nvSpPr>
        <p:spPr>
          <a:xfrm>
            <a:off x="6908861" y="2537357"/>
            <a:ext cx="1618709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temp10years_20230601.rds (hourly)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tempDaily.rds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DAD878-3B21-5457-34F6-2EFEFF613DEE}"/>
              </a:ext>
            </a:extLst>
          </p:cNvPr>
          <p:cNvSpPr/>
          <p:nvPr/>
        </p:nvSpPr>
        <p:spPr>
          <a:xfrm>
            <a:off x="5604839" y="1733344"/>
            <a:ext cx="1100088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stations_w_regions_20230601.csv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716FCE-77EB-CE29-7F86-86C444D16153}"/>
              </a:ext>
            </a:extLst>
          </p:cNvPr>
          <p:cNvSpPr/>
          <p:nvPr/>
        </p:nvSpPr>
        <p:spPr>
          <a:xfrm>
            <a:off x="1377424" y="2657264"/>
            <a:ext cx="843757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temp10yearsCalYr_20230613.rds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74BEDC-0CC5-B722-FDFF-0E18506963B2}"/>
              </a:ext>
            </a:extLst>
          </p:cNvPr>
          <p:cNvSpPr/>
          <p:nvPr/>
        </p:nvSpPr>
        <p:spPr>
          <a:xfrm>
            <a:off x="4899341" y="2537357"/>
            <a:ext cx="1327668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tempMonthly.rds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2EAA6DC-2358-E629-529B-AECE87393CE0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5019910" y="1999179"/>
            <a:ext cx="543267" cy="12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2841DB9-0BB3-7214-AABB-B94866E16896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flipH="1">
            <a:off x="5563177" y="2006821"/>
            <a:ext cx="591707" cy="1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7FA378E-44A4-7056-2A52-92196A023DE0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5563176" y="2380921"/>
            <a:ext cx="1" cy="1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029AC1-2EEA-801E-7DB9-4B97687DE816}"/>
              </a:ext>
            </a:extLst>
          </p:cNvPr>
          <p:cNvCxnSpPr>
            <a:stCxn id="15" idx="2"/>
            <a:endCxn id="19" idx="0"/>
          </p:cNvCxnSpPr>
          <p:nvPr/>
        </p:nvCxnSpPr>
        <p:spPr>
          <a:xfrm flipH="1">
            <a:off x="1799303" y="2380922"/>
            <a:ext cx="3763874" cy="27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7AA0EF-0F52-992D-B42B-75BE0FFAEF0A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563177" y="2380921"/>
            <a:ext cx="2155039" cy="1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A0B79B7-E883-EB60-76EC-C6BFB26AD7F1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5864943" y="2930740"/>
            <a:ext cx="1853272" cy="570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FDB363-98C6-B595-2C07-81A662EA0830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7718216" y="2930740"/>
            <a:ext cx="684733" cy="58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BE45C47-821A-8FEF-3100-B9915C6821F6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5864943" y="3762306"/>
            <a:ext cx="1" cy="563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A4DBD93-8D9E-4778-4251-CE7881B5E259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5864943" y="4912795"/>
            <a:ext cx="0" cy="186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1FEA13EB-03D2-4EDA-CDB4-9D8FF24B3717}"/>
              </a:ext>
            </a:extLst>
          </p:cNvPr>
          <p:cNvSpPr/>
          <p:nvPr/>
        </p:nvSpPr>
        <p:spPr>
          <a:xfrm>
            <a:off x="9879329" y="5426367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model_native_nonnative.Rmd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7FF2D10-A0EA-6496-B8A6-B12CC9F49FCE}"/>
              </a:ext>
            </a:extLst>
          </p:cNvPr>
          <p:cNvSpPr/>
          <p:nvPr/>
        </p:nvSpPr>
        <p:spPr>
          <a:xfrm>
            <a:off x="6518120" y="3500949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plot_doy_2015_2018.Rmd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01FE2E6-18D2-3A65-3A30-87A41545A28D}"/>
              </a:ext>
            </a:extLst>
          </p:cNvPr>
          <p:cNvSpPr/>
          <p:nvPr/>
        </p:nvSpPr>
        <p:spPr>
          <a:xfrm>
            <a:off x="6589995" y="3859426"/>
            <a:ext cx="1047554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MaxTempComparisonYears.png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EB2D925F-6327-C72F-264B-7DF2F5E8ED0C}"/>
              </a:ext>
            </a:extLst>
          </p:cNvPr>
          <p:cNvSpPr/>
          <p:nvPr/>
        </p:nvSpPr>
        <p:spPr>
          <a:xfrm>
            <a:off x="9047057" y="3521732"/>
            <a:ext cx="1306354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plot_fish_absence_presence_vulnerability.Rmd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5BC9E3A-496E-E6C7-BBFB-174CDBC9AE32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>
            <a:off x="7718215" y="2930740"/>
            <a:ext cx="1982019" cy="5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03A7283-EBDC-3098-FDA7-EA9FA7B6ED4D}"/>
              </a:ext>
            </a:extLst>
          </p:cNvPr>
          <p:cNvSpPr/>
          <p:nvPr/>
        </p:nvSpPr>
        <p:spPr>
          <a:xfrm>
            <a:off x="9047057" y="3871016"/>
            <a:ext cx="1429105" cy="36598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Figure_Vulnerability_ContWaterTemp.tiff.tiff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FFCCD9BA-C8D0-2418-F3E9-B873F3D7974D}"/>
              </a:ext>
            </a:extLst>
          </p:cNvPr>
          <p:cNvSpPr/>
          <p:nvPr/>
        </p:nvSpPr>
        <p:spPr>
          <a:xfrm>
            <a:off x="10509589" y="3521732"/>
            <a:ext cx="1306354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plot_days_exceedance_boxplot.Rmd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9E72EEA-F18D-24E8-725C-A56EC18D3C18}"/>
              </a:ext>
            </a:extLst>
          </p:cNvPr>
          <p:cNvCxnSpPr>
            <a:cxnSpLocks/>
            <a:stCxn id="17" idx="2"/>
            <a:endCxn id="42" idx="0"/>
          </p:cNvCxnSpPr>
          <p:nvPr/>
        </p:nvCxnSpPr>
        <p:spPr>
          <a:xfrm flipH="1">
            <a:off x="7114954" y="2930740"/>
            <a:ext cx="603262" cy="57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65D46566-30E9-49D6-5723-FC2270C2369E}"/>
              </a:ext>
            </a:extLst>
          </p:cNvPr>
          <p:cNvSpPr/>
          <p:nvPr/>
        </p:nvSpPr>
        <p:spPr>
          <a:xfrm>
            <a:off x="10592420" y="3887932"/>
            <a:ext cx="1160525" cy="36598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Figure_Opt_Tol_Upper.tiff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871F9E6-5F2D-D39A-9F9A-B99F0C0A6A82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7718215" y="2930740"/>
            <a:ext cx="3444551" cy="5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254B29-6093-D1A2-0853-B0AC945D5FD7}"/>
              </a:ext>
            </a:extLst>
          </p:cNvPr>
          <p:cNvCxnSpPr>
            <a:cxnSpLocks/>
            <a:stCxn id="20" idx="1"/>
            <a:endCxn id="35" idx="0"/>
          </p:cNvCxnSpPr>
          <p:nvPr/>
        </p:nvCxnSpPr>
        <p:spPr>
          <a:xfrm flipH="1">
            <a:off x="3324832" y="2734049"/>
            <a:ext cx="1574509" cy="75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CBF6788-FD63-F85E-A313-D024965B5918}"/>
              </a:ext>
            </a:extLst>
          </p:cNvPr>
          <p:cNvSpPr/>
          <p:nvPr/>
        </p:nvSpPr>
        <p:spPr>
          <a:xfrm>
            <a:off x="2615978" y="3485032"/>
            <a:ext cx="1417708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model_temperature_trends.Rmd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33E883B-5D91-E150-592C-F2E40DEEC5B9}"/>
              </a:ext>
            </a:extLst>
          </p:cNvPr>
          <p:cNvSpPr/>
          <p:nvPr/>
        </p:nvSpPr>
        <p:spPr>
          <a:xfrm>
            <a:off x="2570276" y="3920600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Watertemp_trends_max3.png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FCCDC17-B601-DCA6-7520-18BD06F213B6}"/>
              </a:ext>
            </a:extLst>
          </p:cNvPr>
          <p:cNvSpPr/>
          <p:nvPr/>
        </p:nvSpPr>
        <p:spPr>
          <a:xfrm>
            <a:off x="8909454" y="2167011"/>
            <a:ext cx="1618709" cy="74069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SpeciesThresholds.xlsx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Yolo Bypass EDI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deltafish</a:t>
            </a:r>
            <a:r>
              <a:rPr lang="en-US" sz="733" dirty="0">
                <a:solidFill>
                  <a:schemeClr val="tx1"/>
                </a:solidFill>
              </a:rPr>
              <a:t> package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salvage.rds</a:t>
            </a:r>
            <a:endParaRPr lang="en-US" sz="733" dirty="0">
              <a:solidFill>
                <a:schemeClr val="tx1"/>
              </a:solidFill>
            </a:endParaRP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Sturgeon_Individuals.csv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6E99812-1736-23EB-EEAF-D804BA71392E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 flipH="1">
            <a:off x="9700234" y="2907701"/>
            <a:ext cx="18574" cy="61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D4710CA3-7687-B0DE-61E7-F56A3B367A8B}"/>
              </a:ext>
            </a:extLst>
          </p:cNvPr>
          <p:cNvSpPr/>
          <p:nvPr/>
        </p:nvSpPr>
        <p:spPr>
          <a:xfrm>
            <a:off x="6908861" y="1526925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join_stations_to_regions.R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80AD7C-D199-6C56-730F-72663D872640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>
          <a:xfrm flipH="1">
            <a:off x="6704928" y="1657604"/>
            <a:ext cx="203933" cy="21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75219126-F4AD-2CFE-686D-9C53485B9EFD}"/>
              </a:ext>
            </a:extLst>
          </p:cNvPr>
          <p:cNvSpPr/>
          <p:nvPr/>
        </p:nvSpPr>
        <p:spPr>
          <a:xfrm>
            <a:off x="1090449" y="3118572"/>
            <a:ext cx="1417708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calculate_degree_days.Rmd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795975-4748-10E4-7CF8-8D7416EA71E2}"/>
              </a:ext>
            </a:extLst>
          </p:cNvPr>
          <p:cNvCxnSpPr>
            <a:cxnSpLocks/>
            <a:stCxn id="19" idx="2"/>
            <a:endCxn id="47" idx="0"/>
          </p:cNvCxnSpPr>
          <p:nvPr/>
        </p:nvCxnSpPr>
        <p:spPr>
          <a:xfrm>
            <a:off x="1799303" y="2930740"/>
            <a:ext cx="0" cy="187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9ABAEBC5-7ADF-67AB-A0B8-36D256391082}"/>
              </a:ext>
            </a:extLst>
          </p:cNvPr>
          <p:cNvSpPr/>
          <p:nvPr/>
        </p:nvSpPr>
        <p:spPr>
          <a:xfrm>
            <a:off x="1048727" y="3633992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DegreeDays.png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F86BE71-0658-42C6-CAC7-65CE5899CBAF}"/>
              </a:ext>
            </a:extLst>
          </p:cNvPr>
          <p:cNvSpPr txBox="1"/>
          <p:nvPr/>
        </p:nvSpPr>
        <p:spPr>
          <a:xfrm>
            <a:off x="182881" y="5468779"/>
            <a:ext cx="12025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 of 6/20/2023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168E786-6E10-7E1C-FF44-FF1F3E0282F4}"/>
              </a:ext>
            </a:extLst>
          </p:cNvPr>
          <p:cNvSpPr/>
          <p:nvPr/>
        </p:nvSpPr>
        <p:spPr>
          <a:xfrm>
            <a:off x="6313263" y="691114"/>
            <a:ext cx="1192886" cy="2150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StationsMetadata.csv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47EBCD5-E2C8-7969-1361-A8E8AC7C3AA2}"/>
              </a:ext>
            </a:extLst>
          </p:cNvPr>
          <p:cNvSpPr/>
          <p:nvPr/>
        </p:nvSpPr>
        <p:spPr>
          <a:xfrm>
            <a:off x="4804287" y="666841"/>
            <a:ext cx="1294357" cy="23092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Rosies_regions_edited.shp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D82BCFD-5487-9D51-4DD2-40EDFB073F56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5451466" y="897762"/>
            <a:ext cx="2054228" cy="62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0B87D7C-EDA7-29DD-33BD-AD62743ED80E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6909706" y="906213"/>
            <a:ext cx="595988" cy="62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8CFABEE-2A48-302B-8AD3-7D323B467289}"/>
              </a:ext>
            </a:extLst>
          </p:cNvPr>
          <p:cNvCxnSpPr>
            <a:cxnSpLocks/>
            <a:stCxn id="14" idx="2"/>
            <a:endCxn id="11" idx="0"/>
          </p:cNvCxnSpPr>
          <p:nvPr/>
        </p:nvCxnSpPr>
        <p:spPr>
          <a:xfrm>
            <a:off x="4451018" y="4968191"/>
            <a:ext cx="1413925" cy="131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9F0C4C7E-ACD1-F46B-A459-EC39552A3337}"/>
              </a:ext>
            </a:extLst>
          </p:cNvPr>
          <p:cNvSpPr/>
          <p:nvPr/>
        </p:nvSpPr>
        <p:spPr>
          <a:xfrm>
            <a:off x="7763158" y="3833012"/>
            <a:ext cx="1193666" cy="47102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Figure_Regional_interannual_variance.png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2F7D7C3-E251-2180-985D-B5EDE60334DB}"/>
              </a:ext>
            </a:extLst>
          </p:cNvPr>
          <p:cNvSpPr/>
          <p:nvPr/>
        </p:nvSpPr>
        <p:spPr>
          <a:xfrm>
            <a:off x="2570276" y="4290215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Range_plot.png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5CFE69F-B5AE-8790-7CDE-F6867740C86C}"/>
              </a:ext>
            </a:extLst>
          </p:cNvPr>
          <p:cNvSpPr/>
          <p:nvPr/>
        </p:nvSpPr>
        <p:spPr>
          <a:xfrm>
            <a:off x="2508157" y="4701255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Table A1: Stations_included_10year.csv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E316006-2D91-92FE-8DF1-3A2EAF4AE16B}"/>
              </a:ext>
            </a:extLst>
          </p:cNvPr>
          <p:cNvSpPr/>
          <p:nvPr/>
        </p:nvSpPr>
        <p:spPr>
          <a:xfrm>
            <a:off x="9030694" y="4336258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surveymaxtemps.csv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41AB8FF-7D89-96B3-6572-DED1A4D1ECE5}"/>
              </a:ext>
            </a:extLst>
          </p:cNvPr>
          <p:cNvSpPr/>
          <p:nvPr/>
        </p:nvSpPr>
        <p:spPr>
          <a:xfrm>
            <a:off x="10592420" y="4358760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Appendix B: Table_AppendixB.csv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B0A18A-A476-0A46-28F6-26D557937F0B}"/>
              </a:ext>
            </a:extLst>
          </p:cNvPr>
          <p:cNvSpPr/>
          <p:nvPr/>
        </p:nvSpPr>
        <p:spPr>
          <a:xfrm>
            <a:off x="2155198" y="2052564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station_map.png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51FA99-E358-52BC-E620-935BA21EA52D}"/>
              </a:ext>
            </a:extLst>
          </p:cNvPr>
          <p:cNvSpPr/>
          <p:nvPr/>
        </p:nvSpPr>
        <p:spPr>
          <a:xfrm>
            <a:off x="10528163" y="4829588"/>
            <a:ext cx="1618709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daysExceedanceDataForplotting.csv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3C8A0D3-BA10-FA80-6FB8-8D4BCD87E97A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10476162" y="5222971"/>
            <a:ext cx="861356" cy="20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B4CBE3D-7659-0875-F89F-58044A02ABA1}"/>
              </a:ext>
            </a:extLst>
          </p:cNvPr>
          <p:cNvSpPr/>
          <p:nvPr/>
        </p:nvSpPr>
        <p:spPr>
          <a:xfrm>
            <a:off x="4804287" y="5850522"/>
            <a:ext cx="2109486" cy="457667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stressgam_predictions_summarized_21.csv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stressgam_predictions_summarized_25.csv</a:t>
            </a:r>
          </a:p>
          <a:p>
            <a:pPr algn="ctr"/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F2A6CD-F174-19C9-9E9C-F93A2AFC17A8}"/>
              </a:ext>
            </a:extLst>
          </p:cNvPr>
          <p:cNvCxnSpPr>
            <a:cxnSpLocks/>
            <a:stCxn id="11" idx="2"/>
            <a:endCxn id="25" idx="0"/>
          </p:cNvCxnSpPr>
          <p:nvPr/>
        </p:nvCxnSpPr>
        <p:spPr>
          <a:xfrm flipH="1">
            <a:off x="5859030" y="5557046"/>
            <a:ext cx="5913" cy="29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C912BE5D-F9B9-60DC-FAF0-26A11B0D1BF5}"/>
              </a:ext>
            </a:extLst>
          </p:cNvPr>
          <p:cNvSpPr/>
          <p:nvPr/>
        </p:nvSpPr>
        <p:spPr>
          <a:xfrm>
            <a:off x="2383438" y="5760829"/>
            <a:ext cx="2252426" cy="69734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StressPlot.png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StressNRPlot_updated.png</a:t>
            </a:r>
          </a:p>
          <a:p>
            <a:pPr marL="171450" indent="-171450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Anomaly25NRPlot_updated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56A34F5-FDE2-FBD8-9793-DCF9C012AE4B}"/>
              </a:ext>
            </a:extLst>
          </p:cNvPr>
          <p:cNvCxnSpPr>
            <a:cxnSpLocks/>
            <a:stCxn id="11" idx="2"/>
            <a:endCxn id="40" idx="0"/>
          </p:cNvCxnSpPr>
          <p:nvPr/>
        </p:nvCxnSpPr>
        <p:spPr>
          <a:xfrm flipH="1">
            <a:off x="3509651" y="5557046"/>
            <a:ext cx="2355292" cy="20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24B0421-AC5D-E395-1277-C36E26605BEF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flipH="1">
            <a:off x="1787236" y="3379930"/>
            <a:ext cx="12067" cy="254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5BD359E2-D887-4841-333B-D54D8AFA7621}"/>
              </a:ext>
            </a:extLst>
          </p:cNvPr>
          <p:cNvSpPr/>
          <p:nvPr/>
        </p:nvSpPr>
        <p:spPr>
          <a:xfrm>
            <a:off x="2296874" y="1667508"/>
            <a:ext cx="1335342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make_manuscript_map.Rmd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A2DB342-D405-AA97-B187-01C90E5713F8}"/>
              </a:ext>
            </a:extLst>
          </p:cNvPr>
          <p:cNvCxnSpPr>
            <a:cxnSpLocks/>
            <a:stCxn id="54" idx="2"/>
            <a:endCxn id="78" idx="0"/>
          </p:cNvCxnSpPr>
          <p:nvPr/>
        </p:nvCxnSpPr>
        <p:spPr>
          <a:xfrm flipH="1">
            <a:off x="2964545" y="897762"/>
            <a:ext cx="2486921" cy="76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2926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D82A9-EC4E-253D-F851-85C5C658C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3FA6C6-5E50-2AF6-CD77-DEF51FD086A8}"/>
              </a:ext>
            </a:extLst>
          </p:cNvPr>
          <p:cNvSpPr/>
          <p:nvPr/>
        </p:nvSpPr>
        <p:spPr>
          <a:xfrm>
            <a:off x="4546833" y="1725703"/>
            <a:ext cx="946153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Temp_filtered.rds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A7610D-8D18-3062-2BF7-7B93C2A7C9EF}"/>
              </a:ext>
            </a:extLst>
          </p:cNvPr>
          <p:cNvSpPr/>
          <p:nvPr/>
        </p:nvSpPr>
        <p:spPr>
          <a:xfrm>
            <a:off x="7894016" y="3512928"/>
            <a:ext cx="1017865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plot_variability_trends.Rmd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1EE68D-94FA-5BEF-5F59-D2110680EADF}"/>
              </a:ext>
            </a:extLst>
          </p:cNvPr>
          <p:cNvSpPr/>
          <p:nvPr/>
        </p:nvSpPr>
        <p:spPr>
          <a:xfrm>
            <a:off x="4966344" y="2119564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prepare_datasets.Rmd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704C6CB-B729-16FE-0C07-88E0C662B4E0}"/>
              </a:ext>
            </a:extLst>
          </p:cNvPr>
          <p:cNvSpPr/>
          <p:nvPr/>
        </p:nvSpPr>
        <p:spPr>
          <a:xfrm>
            <a:off x="6908861" y="2537357"/>
            <a:ext cx="1618709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temp10years_20230601.rds (hourly)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tempDaily.rds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9397853-4D08-439B-AE03-564CA9C2F517}"/>
              </a:ext>
            </a:extLst>
          </p:cNvPr>
          <p:cNvSpPr/>
          <p:nvPr/>
        </p:nvSpPr>
        <p:spPr>
          <a:xfrm>
            <a:off x="5604839" y="1733344"/>
            <a:ext cx="1100088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stations_w_regions_20230601.csv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691774-AF80-E689-6467-D72575B1CD66}"/>
              </a:ext>
            </a:extLst>
          </p:cNvPr>
          <p:cNvSpPr/>
          <p:nvPr/>
        </p:nvSpPr>
        <p:spPr>
          <a:xfrm>
            <a:off x="4899341" y="2537357"/>
            <a:ext cx="1327668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tempMonthly.rds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E5EDEB-0A0D-C0B2-458F-C90EB69C351C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5019910" y="1999179"/>
            <a:ext cx="543267" cy="120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6BF84C7-E6B7-DFE5-DD86-941D52ADAB8C}"/>
              </a:ext>
            </a:extLst>
          </p:cNvPr>
          <p:cNvCxnSpPr>
            <a:stCxn id="18" idx="2"/>
            <a:endCxn id="15" idx="0"/>
          </p:cNvCxnSpPr>
          <p:nvPr/>
        </p:nvCxnSpPr>
        <p:spPr>
          <a:xfrm flipH="1">
            <a:off x="5563177" y="2006821"/>
            <a:ext cx="591707" cy="112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D1B099F-375D-E37C-E9ED-E525F7018395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 flipH="1">
            <a:off x="5563176" y="2380921"/>
            <a:ext cx="1" cy="1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27022B-98BB-8008-CA22-6F5B18257735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563177" y="2380921"/>
            <a:ext cx="2155039" cy="156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D7E2DBC-A919-230B-5661-1708356BDFC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7718216" y="2930740"/>
            <a:ext cx="684733" cy="58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D83B6143-AA73-07D5-F339-758DB4A5084D}"/>
              </a:ext>
            </a:extLst>
          </p:cNvPr>
          <p:cNvSpPr/>
          <p:nvPr/>
        </p:nvSpPr>
        <p:spPr>
          <a:xfrm>
            <a:off x="9879329" y="5426367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model_native_nonnative.Rmd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740D730-D25C-C3CD-1FBB-5D151FBA83BB}"/>
              </a:ext>
            </a:extLst>
          </p:cNvPr>
          <p:cNvSpPr/>
          <p:nvPr/>
        </p:nvSpPr>
        <p:spPr>
          <a:xfrm>
            <a:off x="9047057" y="3521732"/>
            <a:ext cx="1306354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plot_fish_absence_presence_vulnerability.Rmd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AB623A8-5FBC-8F56-A325-9B299BA2A83C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>
            <a:off x="7718215" y="2930740"/>
            <a:ext cx="1982019" cy="5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07B62E4-AEE4-791D-065E-4C3B39552552}"/>
              </a:ext>
            </a:extLst>
          </p:cNvPr>
          <p:cNvSpPr/>
          <p:nvPr/>
        </p:nvSpPr>
        <p:spPr>
          <a:xfrm>
            <a:off x="9047057" y="3871016"/>
            <a:ext cx="1429105" cy="36598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Figure_Vulnerability_ContWaterTemp.tiff.tiff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A2905E52-BF3E-4114-AF33-7368F884536A}"/>
              </a:ext>
            </a:extLst>
          </p:cNvPr>
          <p:cNvSpPr/>
          <p:nvPr/>
        </p:nvSpPr>
        <p:spPr>
          <a:xfrm>
            <a:off x="10509589" y="3521732"/>
            <a:ext cx="1306354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plot_days_exceedance_boxplot.Rmd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1CAE819-8F12-DE38-14EE-DCED047AE16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7114954" y="2930740"/>
            <a:ext cx="603262" cy="5702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62038FB-3F62-3261-D998-B1BBCF9FFCA9}"/>
              </a:ext>
            </a:extLst>
          </p:cNvPr>
          <p:cNvSpPr/>
          <p:nvPr/>
        </p:nvSpPr>
        <p:spPr>
          <a:xfrm>
            <a:off x="10592420" y="3887932"/>
            <a:ext cx="1160525" cy="36598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Figure_Opt_Tol_Upper.tiff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98677E-1689-FCEF-EC2A-E293E09806B7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7718215" y="2930740"/>
            <a:ext cx="3444551" cy="5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F38A04-B553-4A41-1346-393B9D33A274}"/>
              </a:ext>
            </a:extLst>
          </p:cNvPr>
          <p:cNvCxnSpPr>
            <a:cxnSpLocks/>
            <a:stCxn id="20" idx="1"/>
            <a:endCxn id="35" idx="0"/>
          </p:cNvCxnSpPr>
          <p:nvPr/>
        </p:nvCxnSpPr>
        <p:spPr>
          <a:xfrm flipH="1">
            <a:off x="3324832" y="2734049"/>
            <a:ext cx="1574509" cy="750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307B05C-0027-6D23-3C73-52D64AA552E2}"/>
              </a:ext>
            </a:extLst>
          </p:cNvPr>
          <p:cNvSpPr/>
          <p:nvPr/>
        </p:nvSpPr>
        <p:spPr>
          <a:xfrm>
            <a:off x="2615978" y="3485032"/>
            <a:ext cx="1417708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model_temperature_trends.Rmd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4A0504C-5295-F109-97D0-712892757C3E}"/>
              </a:ext>
            </a:extLst>
          </p:cNvPr>
          <p:cNvSpPr/>
          <p:nvPr/>
        </p:nvSpPr>
        <p:spPr>
          <a:xfrm>
            <a:off x="2570276" y="3920600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Watertemp_trends_max3.png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A23461-404F-0CCA-62A3-41B6B06CDA9E}"/>
              </a:ext>
            </a:extLst>
          </p:cNvPr>
          <p:cNvSpPr/>
          <p:nvPr/>
        </p:nvSpPr>
        <p:spPr>
          <a:xfrm>
            <a:off x="8909454" y="2167011"/>
            <a:ext cx="1618709" cy="74069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SpeciesThresholds.xlsx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Yolo Bypass EDI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deltafish</a:t>
            </a:r>
            <a:r>
              <a:rPr lang="en-US" sz="733" dirty="0">
                <a:solidFill>
                  <a:schemeClr val="tx1"/>
                </a:solidFill>
              </a:rPr>
              <a:t> package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salvage.rds</a:t>
            </a:r>
            <a:endParaRPr lang="en-US" sz="733" dirty="0">
              <a:solidFill>
                <a:schemeClr val="tx1"/>
              </a:solidFill>
            </a:endParaRP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Sturgeon_Individuals.csv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788AE69-B8A1-32C0-467C-7C2178B23EC8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 flipH="1">
            <a:off x="9700234" y="2907701"/>
            <a:ext cx="18574" cy="61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E0857E85-317A-64C3-B983-96AE7DF7FB7D}"/>
              </a:ext>
            </a:extLst>
          </p:cNvPr>
          <p:cNvSpPr/>
          <p:nvPr/>
        </p:nvSpPr>
        <p:spPr>
          <a:xfrm>
            <a:off x="6908861" y="1526925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join_stations_to_regions.R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67925DE-35FB-AB6F-81F2-208DD8053A71}"/>
              </a:ext>
            </a:extLst>
          </p:cNvPr>
          <p:cNvCxnSpPr>
            <a:cxnSpLocks/>
            <a:stCxn id="43" idx="1"/>
            <a:endCxn id="18" idx="3"/>
          </p:cNvCxnSpPr>
          <p:nvPr/>
        </p:nvCxnSpPr>
        <p:spPr>
          <a:xfrm flipH="1">
            <a:off x="6704928" y="1657604"/>
            <a:ext cx="203933" cy="212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9BAE556-25F7-2237-1D71-D7BEF6073B0C}"/>
              </a:ext>
            </a:extLst>
          </p:cNvPr>
          <p:cNvSpPr txBox="1"/>
          <p:nvPr/>
        </p:nvSpPr>
        <p:spPr>
          <a:xfrm>
            <a:off x="182881" y="5468779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 </a:t>
            </a:r>
            <a:r>
              <a:rPr lang="en-US" sz="1200"/>
              <a:t>of 2/5/25</a:t>
            </a:r>
            <a:endParaRPr lang="en-US" sz="12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296EAC4-F0CB-FC82-8CD9-4F4113DCC984}"/>
              </a:ext>
            </a:extLst>
          </p:cNvPr>
          <p:cNvSpPr/>
          <p:nvPr/>
        </p:nvSpPr>
        <p:spPr>
          <a:xfrm>
            <a:off x="6313263" y="691114"/>
            <a:ext cx="1192886" cy="2150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StationsMetadata.csv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0E38AF-34DE-65EA-6359-1AFE49F15F78}"/>
              </a:ext>
            </a:extLst>
          </p:cNvPr>
          <p:cNvSpPr/>
          <p:nvPr/>
        </p:nvSpPr>
        <p:spPr>
          <a:xfrm>
            <a:off x="4804287" y="666841"/>
            <a:ext cx="1294357" cy="23092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Rosies_regions_edited.shp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017E878-9C6F-2224-E73B-63D940E92C73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>
            <a:off x="5451466" y="897762"/>
            <a:ext cx="2054228" cy="629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215B746-5646-13A1-0785-5D3971BF632E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6909706" y="906213"/>
            <a:ext cx="595988" cy="6207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03FD0A01-912F-0AB3-D5E9-616D3326779A}"/>
              </a:ext>
            </a:extLst>
          </p:cNvPr>
          <p:cNvSpPr/>
          <p:nvPr/>
        </p:nvSpPr>
        <p:spPr>
          <a:xfrm>
            <a:off x="7763158" y="3833012"/>
            <a:ext cx="1193666" cy="47102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Figure_Regional_interannual_variance.png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F6F6862-6D90-721D-3361-668B6DA3C079}"/>
              </a:ext>
            </a:extLst>
          </p:cNvPr>
          <p:cNvSpPr/>
          <p:nvPr/>
        </p:nvSpPr>
        <p:spPr>
          <a:xfrm>
            <a:off x="2570276" y="4290215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Range_plot.png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A4F74EE-A99E-FA68-D260-8BCED4E7C2DA}"/>
              </a:ext>
            </a:extLst>
          </p:cNvPr>
          <p:cNvSpPr/>
          <p:nvPr/>
        </p:nvSpPr>
        <p:spPr>
          <a:xfrm>
            <a:off x="2508157" y="4701255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Table A1: Stations_included_10year.csv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120BBC-4738-4D84-257D-A4670AC939E5}"/>
              </a:ext>
            </a:extLst>
          </p:cNvPr>
          <p:cNvSpPr/>
          <p:nvPr/>
        </p:nvSpPr>
        <p:spPr>
          <a:xfrm>
            <a:off x="9030694" y="4336258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surveymaxtemps.csv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3ED4015-FED2-7FCD-6102-087493D4B739}"/>
              </a:ext>
            </a:extLst>
          </p:cNvPr>
          <p:cNvSpPr/>
          <p:nvPr/>
        </p:nvSpPr>
        <p:spPr>
          <a:xfrm>
            <a:off x="10592420" y="4358760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Appendix B: Table_AppendixB.csv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D3914DB-7D14-9E0F-5E00-8FE3C3124597}"/>
              </a:ext>
            </a:extLst>
          </p:cNvPr>
          <p:cNvSpPr/>
          <p:nvPr/>
        </p:nvSpPr>
        <p:spPr>
          <a:xfrm>
            <a:off x="2155198" y="2052564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station_map.png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89EE67-0FC0-FD2A-C371-768FA62E554D}"/>
              </a:ext>
            </a:extLst>
          </p:cNvPr>
          <p:cNvSpPr/>
          <p:nvPr/>
        </p:nvSpPr>
        <p:spPr>
          <a:xfrm>
            <a:off x="10528163" y="4829588"/>
            <a:ext cx="1618709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daysExceedanceDataForplotting.csv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749C34C-14D8-B48D-9941-63635F21F878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10476162" y="5222971"/>
            <a:ext cx="861356" cy="20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9C02083D-B620-F448-2A6C-7E3FD2313FDD}"/>
              </a:ext>
            </a:extLst>
          </p:cNvPr>
          <p:cNvSpPr/>
          <p:nvPr/>
        </p:nvSpPr>
        <p:spPr>
          <a:xfrm>
            <a:off x="2296874" y="1667508"/>
            <a:ext cx="1335342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make_manuscript_map.Rmd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7F3F9AE-4CE9-1694-6C81-448E4E22F26C}"/>
              </a:ext>
            </a:extLst>
          </p:cNvPr>
          <p:cNvCxnSpPr>
            <a:cxnSpLocks/>
            <a:stCxn id="54" idx="2"/>
            <a:endCxn id="78" idx="0"/>
          </p:cNvCxnSpPr>
          <p:nvPr/>
        </p:nvCxnSpPr>
        <p:spPr>
          <a:xfrm flipH="1">
            <a:off x="2964545" y="897762"/>
            <a:ext cx="2486921" cy="76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564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E156D-CDAE-9398-6FF6-5769506B1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46C123-6B2B-72FB-5382-1CB38E4A3079}"/>
              </a:ext>
            </a:extLst>
          </p:cNvPr>
          <p:cNvSpPr/>
          <p:nvPr/>
        </p:nvSpPr>
        <p:spPr>
          <a:xfrm>
            <a:off x="3898047" y="1226449"/>
            <a:ext cx="946153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Temp_filtered.rds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D61EFA-4520-056A-EDDF-19BE8D9C8832}"/>
              </a:ext>
            </a:extLst>
          </p:cNvPr>
          <p:cNvSpPr/>
          <p:nvPr/>
        </p:nvSpPr>
        <p:spPr>
          <a:xfrm>
            <a:off x="7894016" y="3512928"/>
            <a:ext cx="1017865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plot_variability_trends.Rmd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8D5C76E-67CD-FC9B-E944-D490783F1D54}"/>
              </a:ext>
            </a:extLst>
          </p:cNvPr>
          <p:cNvSpPr/>
          <p:nvPr/>
        </p:nvSpPr>
        <p:spPr>
          <a:xfrm>
            <a:off x="3788159" y="2057970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prepare_datasets.Rmd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CF68B5-A304-0AA2-B66A-6E62EB5EBE09}"/>
              </a:ext>
            </a:extLst>
          </p:cNvPr>
          <p:cNvSpPr/>
          <p:nvPr/>
        </p:nvSpPr>
        <p:spPr>
          <a:xfrm>
            <a:off x="6426961" y="2549714"/>
            <a:ext cx="1618709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temp10years_20230601.rds (hourly)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526253-A828-9E67-D509-2080CE8C020A}"/>
              </a:ext>
            </a:extLst>
          </p:cNvPr>
          <p:cNvSpPr/>
          <p:nvPr/>
        </p:nvSpPr>
        <p:spPr>
          <a:xfrm>
            <a:off x="1156630" y="4584902"/>
            <a:ext cx="1100088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stations_w_regions_20230601.csv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227EFB8-C4DD-8230-CEC3-265720A2D7CD}"/>
              </a:ext>
            </a:extLst>
          </p:cNvPr>
          <p:cNvSpPr/>
          <p:nvPr/>
        </p:nvSpPr>
        <p:spPr>
          <a:xfrm>
            <a:off x="4899341" y="2537357"/>
            <a:ext cx="1327668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tempMonthly.rds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2EDBB5E-9AE3-1CCD-E702-FEB7AA3F8884}"/>
              </a:ext>
            </a:extLst>
          </p:cNvPr>
          <p:cNvCxnSpPr>
            <a:cxnSpLocks/>
            <a:stCxn id="4" idx="2"/>
            <a:endCxn id="15" idx="0"/>
          </p:cNvCxnSpPr>
          <p:nvPr/>
        </p:nvCxnSpPr>
        <p:spPr>
          <a:xfrm>
            <a:off x="4371124" y="1499925"/>
            <a:ext cx="13868" cy="558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10329E1-EFB5-51C6-1199-D0A88922F6AC}"/>
              </a:ext>
            </a:extLst>
          </p:cNvPr>
          <p:cNvCxnSpPr>
            <a:stCxn id="15" idx="2"/>
            <a:endCxn id="20" idx="0"/>
          </p:cNvCxnSpPr>
          <p:nvPr/>
        </p:nvCxnSpPr>
        <p:spPr>
          <a:xfrm>
            <a:off x="4384992" y="2319328"/>
            <a:ext cx="1178183" cy="21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0B2A5E-44B3-95BA-8238-57D35CCDBE93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4384992" y="2319328"/>
            <a:ext cx="2851324" cy="230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B3CB1AB-B288-325A-D436-D66FA97D2064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7236316" y="2943097"/>
            <a:ext cx="1166633" cy="569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2BA73A24-9E2C-5916-F14D-1FDE765B755F}"/>
              </a:ext>
            </a:extLst>
          </p:cNvPr>
          <p:cNvSpPr/>
          <p:nvPr/>
        </p:nvSpPr>
        <p:spPr>
          <a:xfrm>
            <a:off x="9879329" y="5426367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model_native_nonnative.Rmd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DD22E59C-5EAE-63C6-5005-D84BC3093578}"/>
              </a:ext>
            </a:extLst>
          </p:cNvPr>
          <p:cNvSpPr/>
          <p:nvPr/>
        </p:nvSpPr>
        <p:spPr>
          <a:xfrm>
            <a:off x="9047057" y="3521732"/>
            <a:ext cx="1306354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plot_fish_absence_presence_vulnerability.Rmd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E641DCB-1D4A-F40C-5595-2186B2122DFF}"/>
              </a:ext>
            </a:extLst>
          </p:cNvPr>
          <p:cNvCxnSpPr>
            <a:cxnSpLocks/>
            <a:stCxn id="17" idx="2"/>
            <a:endCxn id="57" idx="0"/>
          </p:cNvCxnSpPr>
          <p:nvPr/>
        </p:nvCxnSpPr>
        <p:spPr>
          <a:xfrm>
            <a:off x="7236316" y="2943097"/>
            <a:ext cx="2463918" cy="57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EDF41549-9436-878C-D9A8-09A0E05DCC12}"/>
              </a:ext>
            </a:extLst>
          </p:cNvPr>
          <p:cNvSpPr/>
          <p:nvPr/>
        </p:nvSpPr>
        <p:spPr>
          <a:xfrm>
            <a:off x="9047057" y="3871016"/>
            <a:ext cx="1429105" cy="36598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Fig4_Temp_margin_tile_plot_continuous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1968847-75B2-D9F2-9147-F3F3347B307C}"/>
              </a:ext>
            </a:extLst>
          </p:cNvPr>
          <p:cNvSpPr/>
          <p:nvPr/>
        </p:nvSpPr>
        <p:spPr>
          <a:xfrm>
            <a:off x="10509589" y="3521732"/>
            <a:ext cx="1306354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plot_days_exceedance_boxplot.Rmd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5AB6C0C-4DAC-1063-8561-216090557DC6}"/>
              </a:ext>
            </a:extLst>
          </p:cNvPr>
          <p:cNvSpPr/>
          <p:nvPr/>
        </p:nvSpPr>
        <p:spPr>
          <a:xfrm>
            <a:off x="10592420" y="3887932"/>
            <a:ext cx="1160525" cy="36598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Figure5_Opt_Tol.png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238BE0E-DE14-5CA5-1BB6-F78D1B5F3386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7236316" y="2943097"/>
            <a:ext cx="3926450" cy="578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279B69-8034-25D0-8460-91205685935B}"/>
              </a:ext>
            </a:extLst>
          </p:cNvPr>
          <p:cNvCxnSpPr>
            <a:cxnSpLocks/>
            <a:stCxn id="20" idx="2"/>
            <a:endCxn id="35" idx="0"/>
          </p:cNvCxnSpPr>
          <p:nvPr/>
        </p:nvCxnSpPr>
        <p:spPr>
          <a:xfrm>
            <a:off x="5563175" y="2930740"/>
            <a:ext cx="8543" cy="336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ED98E39-1DB5-F633-D42D-78F3073D94DE}"/>
              </a:ext>
            </a:extLst>
          </p:cNvPr>
          <p:cNvSpPr/>
          <p:nvPr/>
        </p:nvSpPr>
        <p:spPr>
          <a:xfrm>
            <a:off x="4862864" y="3267553"/>
            <a:ext cx="1417708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model_temperature_trends.Rmd</a:t>
            </a:r>
            <a:endParaRPr lang="en-US" sz="733" dirty="0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F1214E3-8127-FD62-7F0E-3032A0BA6F99}"/>
              </a:ext>
            </a:extLst>
          </p:cNvPr>
          <p:cNvSpPr/>
          <p:nvPr/>
        </p:nvSpPr>
        <p:spPr>
          <a:xfrm>
            <a:off x="4829632" y="3725542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Fig2_Watertemp_trends_max.png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FA31F6B-B860-E05F-4FDF-F9F798E5FE55}"/>
              </a:ext>
            </a:extLst>
          </p:cNvPr>
          <p:cNvSpPr/>
          <p:nvPr/>
        </p:nvSpPr>
        <p:spPr>
          <a:xfrm>
            <a:off x="8909454" y="2167011"/>
            <a:ext cx="1618709" cy="740691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SpeciesThresholds.xlsx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Yolo Bypass EDI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deltafish</a:t>
            </a:r>
            <a:r>
              <a:rPr lang="en-US" sz="733" dirty="0">
                <a:solidFill>
                  <a:schemeClr val="tx1"/>
                </a:solidFill>
              </a:rPr>
              <a:t> package</a:t>
            </a: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salvage.rds</a:t>
            </a:r>
            <a:endParaRPr lang="en-US" sz="733" dirty="0">
              <a:solidFill>
                <a:schemeClr val="tx1"/>
              </a:solidFill>
            </a:endParaRPr>
          </a:p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>
                <a:solidFill>
                  <a:schemeClr val="tx1"/>
                </a:solidFill>
              </a:rPr>
              <a:t>Sturgeon_Individuals.csv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E966EC8-0407-9779-5058-76805F2461ED}"/>
              </a:ext>
            </a:extLst>
          </p:cNvPr>
          <p:cNvCxnSpPr>
            <a:cxnSpLocks/>
            <a:stCxn id="44" idx="2"/>
            <a:endCxn id="57" idx="0"/>
          </p:cNvCxnSpPr>
          <p:nvPr/>
        </p:nvCxnSpPr>
        <p:spPr>
          <a:xfrm flipH="1">
            <a:off x="9700234" y="2907701"/>
            <a:ext cx="18574" cy="614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7662BD11-8928-3AE9-1B9C-B178503FC59B}"/>
              </a:ext>
            </a:extLst>
          </p:cNvPr>
          <p:cNvSpPr/>
          <p:nvPr/>
        </p:nvSpPr>
        <p:spPr>
          <a:xfrm>
            <a:off x="1228991" y="4165951"/>
            <a:ext cx="1193666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join_stations_to_regions.R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A62B469-D952-8C72-1063-05CEF1F9A1D3}"/>
              </a:ext>
            </a:extLst>
          </p:cNvPr>
          <p:cNvCxnSpPr>
            <a:cxnSpLocks/>
            <a:stCxn id="43" idx="2"/>
            <a:endCxn id="18" idx="0"/>
          </p:cNvCxnSpPr>
          <p:nvPr/>
        </p:nvCxnSpPr>
        <p:spPr>
          <a:xfrm flipH="1">
            <a:off x="1706674" y="4427309"/>
            <a:ext cx="119150" cy="157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7EB555A-7F19-CB6C-5AE5-D46980ED3D85}"/>
              </a:ext>
            </a:extLst>
          </p:cNvPr>
          <p:cNvSpPr txBox="1"/>
          <p:nvPr/>
        </p:nvSpPr>
        <p:spPr>
          <a:xfrm>
            <a:off x="182881" y="5468779"/>
            <a:ext cx="10454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As of 6/10/25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77E82EB-7B4F-941A-99FE-C63360C30382}"/>
              </a:ext>
            </a:extLst>
          </p:cNvPr>
          <p:cNvSpPr/>
          <p:nvPr/>
        </p:nvSpPr>
        <p:spPr>
          <a:xfrm>
            <a:off x="293374" y="3757570"/>
            <a:ext cx="1192886" cy="215099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StationsMetadata.csv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391BC40-A03B-1E59-76C2-54D17374BBC3}"/>
              </a:ext>
            </a:extLst>
          </p:cNvPr>
          <p:cNvSpPr/>
          <p:nvPr/>
        </p:nvSpPr>
        <p:spPr>
          <a:xfrm>
            <a:off x="1664246" y="3767903"/>
            <a:ext cx="1294357" cy="2062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Rosies_regions_edited.shp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5073562-E917-E4D1-173A-91519B66E6FC}"/>
              </a:ext>
            </a:extLst>
          </p:cNvPr>
          <p:cNvCxnSpPr>
            <a:cxnSpLocks/>
            <a:stCxn id="54" idx="2"/>
            <a:endCxn id="43" idx="0"/>
          </p:cNvCxnSpPr>
          <p:nvPr/>
        </p:nvCxnSpPr>
        <p:spPr>
          <a:xfrm flipH="1">
            <a:off x="1825824" y="3974129"/>
            <a:ext cx="485601" cy="191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844BF23-BA13-ACFC-37B6-BCD714D1921B}"/>
              </a:ext>
            </a:extLst>
          </p:cNvPr>
          <p:cNvCxnSpPr>
            <a:cxnSpLocks/>
            <a:stCxn id="52" idx="2"/>
            <a:endCxn id="43" idx="0"/>
          </p:cNvCxnSpPr>
          <p:nvPr/>
        </p:nvCxnSpPr>
        <p:spPr>
          <a:xfrm>
            <a:off x="889817" y="3972669"/>
            <a:ext cx="936007" cy="19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D84511EE-25FB-A1FB-FB46-79B9B3959605}"/>
              </a:ext>
            </a:extLst>
          </p:cNvPr>
          <p:cNvSpPr/>
          <p:nvPr/>
        </p:nvSpPr>
        <p:spPr>
          <a:xfrm>
            <a:off x="7763158" y="3833012"/>
            <a:ext cx="1193666" cy="471025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Figure_Regional_interannual_variance.png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1D7784E-AE16-2E62-1682-814D86877657}"/>
              </a:ext>
            </a:extLst>
          </p:cNvPr>
          <p:cNvSpPr/>
          <p:nvPr/>
        </p:nvSpPr>
        <p:spPr>
          <a:xfrm>
            <a:off x="4829632" y="4095157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Fig3_Watertemp_trends_min.png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222AE92-5907-2D0D-A3EA-AA723CC639A5}"/>
              </a:ext>
            </a:extLst>
          </p:cNvPr>
          <p:cNvSpPr/>
          <p:nvPr/>
        </p:nvSpPr>
        <p:spPr>
          <a:xfrm>
            <a:off x="4767513" y="4506197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Table A1: Stations_included_10year.csv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D8EF12E-5AEA-1993-3DD1-E3AE8420F871}"/>
              </a:ext>
            </a:extLst>
          </p:cNvPr>
          <p:cNvSpPr/>
          <p:nvPr/>
        </p:nvSpPr>
        <p:spPr>
          <a:xfrm>
            <a:off x="9023100" y="4776676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surveymaxtemps.csv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2F6AB6-8937-FC2F-9E0A-1D3E21C5324B}"/>
              </a:ext>
            </a:extLst>
          </p:cNvPr>
          <p:cNvSpPr/>
          <p:nvPr/>
        </p:nvSpPr>
        <p:spPr>
          <a:xfrm>
            <a:off x="10592420" y="4358760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Appendix B: Table_AppendixB.csv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F5B099-0197-0971-01EE-0A8EC80506B7}"/>
              </a:ext>
            </a:extLst>
          </p:cNvPr>
          <p:cNvSpPr/>
          <p:nvPr/>
        </p:nvSpPr>
        <p:spPr>
          <a:xfrm>
            <a:off x="2998675" y="3617170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Fig1_map_clusters.png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52ADD-2C3C-0448-A246-DB583135FC05}"/>
              </a:ext>
            </a:extLst>
          </p:cNvPr>
          <p:cNvSpPr/>
          <p:nvPr/>
        </p:nvSpPr>
        <p:spPr>
          <a:xfrm>
            <a:off x="10528163" y="4829588"/>
            <a:ext cx="1618709" cy="39338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daysExceedanceDataForplotting.csv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2AB0F93-C7EE-76AA-25E3-5DE6A660BAC7}"/>
              </a:ext>
            </a:extLst>
          </p:cNvPr>
          <p:cNvCxnSpPr>
            <a:cxnSpLocks/>
            <a:stCxn id="7" idx="2"/>
            <a:endCxn id="41" idx="0"/>
          </p:cNvCxnSpPr>
          <p:nvPr/>
        </p:nvCxnSpPr>
        <p:spPr>
          <a:xfrm flipH="1">
            <a:off x="10476162" y="5222971"/>
            <a:ext cx="861356" cy="203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247498E-DEBD-6722-255E-B71AF57B5602}"/>
              </a:ext>
            </a:extLst>
          </p:cNvPr>
          <p:cNvSpPr/>
          <p:nvPr/>
        </p:nvSpPr>
        <p:spPr>
          <a:xfrm>
            <a:off x="3105288" y="4048733"/>
            <a:ext cx="1477018" cy="344597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FigS1_dendplot.png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4C7575D-4831-C33B-DBB9-7E8AD50013DA}"/>
              </a:ext>
            </a:extLst>
          </p:cNvPr>
          <p:cNvSpPr/>
          <p:nvPr/>
        </p:nvSpPr>
        <p:spPr>
          <a:xfrm>
            <a:off x="3031606" y="3020262"/>
            <a:ext cx="1335342" cy="261358"/>
          </a:xfrm>
          <a:prstGeom prst="round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 err="1">
                <a:solidFill>
                  <a:schemeClr val="tx1"/>
                </a:solidFill>
              </a:rPr>
              <a:t>tempclusters.Rmd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87BC59-E939-0209-059B-62A457DBE47B}"/>
              </a:ext>
            </a:extLst>
          </p:cNvPr>
          <p:cNvCxnSpPr>
            <a:cxnSpLocks/>
            <a:stCxn id="32" idx="2"/>
            <a:endCxn id="16" idx="0"/>
          </p:cNvCxnSpPr>
          <p:nvPr/>
        </p:nvCxnSpPr>
        <p:spPr>
          <a:xfrm>
            <a:off x="3699277" y="2833315"/>
            <a:ext cx="0" cy="186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957D3AD-C802-3BC4-0CCE-05B374C3D4A4}"/>
              </a:ext>
            </a:extLst>
          </p:cNvPr>
          <p:cNvSpPr/>
          <p:nvPr/>
        </p:nvSpPr>
        <p:spPr>
          <a:xfrm>
            <a:off x="3149233" y="2559839"/>
            <a:ext cx="1100088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6" indent="-114306" algn="ctr">
              <a:buFont typeface="Arial" panose="020B0604020202020204" pitchFamily="34" charset="0"/>
              <a:buChar char="•"/>
            </a:pPr>
            <a:r>
              <a:rPr lang="en-US" sz="733" dirty="0" err="1">
                <a:solidFill>
                  <a:schemeClr val="tx1"/>
                </a:solidFill>
              </a:rPr>
              <a:t>tempDaily.rds</a:t>
            </a:r>
            <a:endParaRPr lang="en-US" sz="733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70FDC6D-486C-BADD-390E-55C69CBE737F}"/>
              </a:ext>
            </a:extLst>
          </p:cNvPr>
          <p:cNvCxnSpPr>
            <a:cxnSpLocks/>
            <a:stCxn id="15" idx="2"/>
            <a:endCxn id="32" idx="0"/>
          </p:cNvCxnSpPr>
          <p:nvPr/>
        </p:nvCxnSpPr>
        <p:spPr>
          <a:xfrm flipH="1">
            <a:off x="3699277" y="2319328"/>
            <a:ext cx="685715" cy="240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0425918-2092-9439-500B-895383D783BF}"/>
              </a:ext>
            </a:extLst>
          </p:cNvPr>
          <p:cNvCxnSpPr>
            <a:cxnSpLocks/>
            <a:stCxn id="16" idx="2"/>
            <a:endCxn id="54" idx="0"/>
          </p:cNvCxnSpPr>
          <p:nvPr/>
        </p:nvCxnSpPr>
        <p:spPr>
          <a:xfrm flipH="1">
            <a:off x="2311425" y="3281620"/>
            <a:ext cx="1387852" cy="486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CDAD92A-C36E-F93A-F4D5-5E0F8602E3F9}"/>
              </a:ext>
            </a:extLst>
          </p:cNvPr>
          <p:cNvCxnSpPr>
            <a:cxnSpLocks/>
            <a:stCxn id="16" idx="2"/>
            <a:endCxn id="5" idx="0"/>
          </p:cNvCxnSpPr>
          <p:nvPr/>
        </p:nvCxnSpPr>
        <p:spPr>
          <a:xfrm>
            <a:off x="3699277" y="3281620"/>
            <a:ext cx="37907" cy="335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68D7279-D567-C191-4D56-B5154D6C1591}"/>
              </a:ext>
            </a:extLst>
          </p:cNvPr>
          <p:cNvSpPr/>
          <p:nvPr/>
        </p:nvSpPr>
        <p:spPr>
          <a:xfrm>
            <a:off x="5021674" y="1227436"/>
            <a:ext cx="1100088" cy="27347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stations_w_regions_20230601.csv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F50CBD4-64E1-F1C4-5727-8192A93546F2}"/>
              </a:ext>
            </a:extLst>
          </p:cNvPr>
          <p:cNvCxnSpPr>
            <a:cxnSpLocks/>
            <a:stCxn id="121" idx="2"/>
            <a:endCxn id="15" idx="0"/>
          </p:cNvCxnSpPr>
          <p:nvPr/>
        </p:nvCxnSpPr>
        <p:spPr>
          <a:xfrm flipH="1">
            <a:off x="4384992" y="1500912"/>
            <a:ext cx="1186726" cy="5570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2AFEA70A-B1B9-8BAF-956A-9C1E9E753365}"/>
              </a:ext>
            </a:extLst>
          </p:cNvPr>
          <p:cNvSpPr/>
          <p:nvPr/>
        </p:nvSpPr>
        <p:spPr>
          <a:xfrm>
            <a:off x="9060069" y="4267455"/>
            <a:ext cx="1429105" cy="365986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33" dirty="0">
                <a:solidFill>
                  <a:schemeClr val="tx1"/>
                </a:solidFill>
              </a:rPr>
              <a:t>FigS3_Temp_margin_tile_plot_discrete</a:t>
            </a:r>
          </a:p>
        </p:txBody>
      </p:sp>
    </p:spTree>
    <p:extLst>
      <p:ext uri="{BB962C8B-B14F-4D97-AF65-F5344CB8AC3E}">
        <p14:creationId xmlns:p14="http://schemas.microsoft.com/office/powerpoint/2010/main" val="3638854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718</Words>
  <Application>Microsoft Office PowerPoint</Application>
  <PresentationFormat>Widescreen</PresentationFormat>
  <Paragraphs>126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 L</dc:creator>
  <cp:lastModifiedBy>Pien, Catarina L</cp:lastModifiedBy>
  <cp:revision>1</cp:revision>
  <dcterms:created xsi:type="dcterms:W3CDTF">2023-06-23T16:49:11Z</dcterms:created>
  <dcterms:modified xsi:type="dcterms:W3CDTF">2025-06-10T22:26:29Z</dcterms:modified>
</cp:coreProperties>
</file>