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F79D6-8019-4070-90C4-893888109083}" v="15" dt="2022-08-02T17:55:34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748F79D6-8019-4070-90C4-893888109083}"/>
    <pc:docChg chg="undo custSel modSld">
      <pc:chgData name="Pien, Catarina L" userId="055f424c-5a88-4e6e-9e88-d4462ff2eeee" providerId="ADAL" clId="{748F79D6-8019-4070-90C4-893888109083}" dt="2022-08-02T21:59:53.151" v="661" actId="1076"/>
      <pc:docMkLst>
        <pc:docMk/>
      </pc:docMkLst>
      <pc:sldChg chg="addSp delSp modSp mod">
        <pc:chgData name="Pien, Catarina L" userId="055f424c-5a88-4e6e-9e88-d4462ff2eeee" providerId="ADAL" clId="{748F79D6-8019-4070-90C4-893888109083}" dt="2022-08-02T00:04:25.218" v="444"/>
        <pc:sldMkLst>
          <pc:docMk/>
          <pc:sldMk cId="689642236" sldId="256"/>
        </pc:sldMkLst>
        <pc:spChg chg="del">
          <ac:chgData name="Pien, Catarina L" userId="055f424c-5a88-4e6e-9e88-d4462ff2eeee" providerId="ADAL" clId="{748F79D6-8019-4070-90C4-893888109083}" dt="2022-08-01T18:26:02.929" v="9" actId="478"/>
          <ac:spMkLst>
            <pc:docMk/>
            <pc:sldMk cId="689642236" sldId="256"/>
            <ac:spMk id="2" creationId="{56C9F641-938B-4B89-90A9-B3899154B00B}"/>
          </ac:spMkLst>
        </pc:spChg>
        <pc:spChg chg="del">
          <ac:chgData name="Pien, Catarina L" userId="055f424c-5a88-4e6e-9e88-d4462ff2eeee" providerId="ADAL" clId="{748F79D6-8019-4070-90C4-893888109083}" dt="2022-08-01T18:26:03.873" v="10" actId="478"/>
          <ac:spMkLst>
            <pc:docMk/>
            <pc:sldMk cId="689642236" sldId="256"/>
            <ac:spMk id="3" creationId="{CE5A68FE-3EBC-97E8-742C-2AE0FBC74E79}"/>
          </ac:spMkLst>
        </pc:spChg>
        <pc:spChg chg="add del mod">
          <ac:chgData name="Pien, Catarina L" userId="055f424c-5a88-4e6e-9e88-d4462ff2eeee" providerId="ADAL" clId="{748F79D6-8019-4070-90C4-893888109083}" dt="2022-08-01T18:52:54.562" v="259" actId="478"/>
          <ac:spMkLst>
            <pc:docMk/>
            <pc:sldMk cId="689642236" sldId="256"/>
            <ac:spMk id="4" creationId="{E09FA154-BCD0-29FD-5C0E-F1F906289CE3}"/>
          </ac:spMkLst>
        </pc:spChg>
        <pc:spChg chg="add del mod">
          <ac:chgData name="Pien, Catarina L" userId="055f424c-5a88-4e6e-9e88-d4462ff2eeee" providerId="ADAL" clId="{748F79D6-8019-4070-90C4-893888109083}" dt="2022-08-01T18:26:13.272" v="13" actId="478"/>
          <ac:spMkLst>
            <pc:docMk/>
            <pc:sldMk cId="689642236" sldId="256"/>
            <ac:spMk id="5" creationId="{4211F697-F2B3-C946-5256-38059633C9D9}"/>
          </ac:spMkLst>
        </pc:spChg>
        <pc:spChg chg="add del mod">
          <ac:chgData name="Pien, Catarina L" userId="055f424c-5a88-4e6e-9e88-d4462ff2eeee" providerId="ADAL" clId="{748F79D6-8019-4070-90C4-893888109083}" dt="2022-08-01T18:52:51.757" v="257" actId="478"/>
          <ac:spMkLst>
            <pc:docMk/>
            <pc:sldMk cId="689642236" sldId="256"/>
            <ac:spMk id="6" creationId="{CE481BE5-90EC-4878-81F8-A73443CD6FAB}"/>
          </ac:spMkLst>
        </pc:spChg>
        <pc:spChg chg="add del mod">
          <ac:chgData name="Pien, Catarina L" userId="055f424c-5a88-4e6e-9e88-d4462ff2eeee" providerId="ADAL" clId="{748F79D6-8019-4070-90C4-893888109083}" dt="2022-08-01T18:28:12.920" v="88" actId="478"/>
          <ac:spMkLst>
            <pc:docMk/>
            <pc:sldMk cId="689642236" sldId="256"/>
            <ac:spMk id="12" creationId="{46FC8D04-0572-4F44-A87C-C45A0E5538ED}"/>
          </ac:spMkLst>
        </pc:spChg>
        <pc:graphicFrameChg chg="add mod modGraphic">
          <ac:chgData name="Pien, Catarina L" userId="055f424c-5a88-4e6e-9e88-d4462ff2eeee" providerId="ADAL" clId="{748F79D6-8019-4070-90C4-893888109083}" dt="2022-08-02T00:04:25.218" v="444"/>
          <ac:graphicFrameMkLst>
            <pc:docMk/>
            <pc:sldMk cId="689642236" sldId="256"/>
            <ac:graphicFrameMk id="14" creationId="{46ED1B00-D296-020D-3EDD-0F37445352FA}"/>
          </ac:graphicFrameMkLst>
        </pc:graphicFrameChg>
        <pc:cxnChg chg="add del mod">
          <ac:chgData name="Pien, Catarina L" userId="055f424c-5a88-4e6e-9e88-d4462ff2eeee" providerId="ADAL" clId="{748F79D6-8019-4070-90C4-893888109083}" dt="2022-08-01T18:26:41.527" v="25" actId="478"/>
          <ac:cxnSpMkLst>
            <pc:docMk/>
            <pc:sldMk cId="689642236" sldId="256"/>
            <ac:cxnSpMk id="7" creationId="{70E05FEF-3AED-866C-0927-9E795DE07548}"/>
          </ac:cxnSpMkLst>
        </pc:cxnChg>
        <pc:cxnChg chg="add del mod">
          <ac:chgData name="Pien, Catarina L" userId="055f424c-5a88-4e6e-9e88-d4462ff2eeee" providerId="ADAL" clId="{748F79D6-8019-4070-90C4-893888109083}" dt="2022-08-01T18:26:20.695" v="18" actId="478"/>
          <ac:cxnSpMkLst>
            <pc:docMk/>
            <pc:sldMk cId="689642236" sldId="256"/>
            <ac:cxnSpMk id="8" creationId="{8D5817AE-4194-1C6D-007E-50E1881FA11A}"/>
          </ac:cxnSpMkLst>
        </pc:cxnChg>
      </pc:sldChg>
      <pc:sldChg chg="addSp delSp modSp mod">
        <pc:chgData name="Pien, Catarina L" userId="055f424c-5a88-4e6e-9e88-d4462ff2eeee" providerId="ADAL" clId="{748F79D6-8019-4070-90C4-893888109083}" dt="2022-08-02T21:59:53.151" v="661" actId="1076"/>
        <pc:sldMkLst>
          <pc:docMk/>
          <pc:sldMk cId="912512195" sldId="257"/>
        </pc:sldMkLst>
        <pc:spChg chg="mod">
          <ac:chgData name="Pien, Catarina L" userId="055f424c-5a88-4e6e-9e88-d4462ff2eeee" providerId="ADAL" clId="{748F79D6-8019-4070-90C4-893888109083}" dt="2022-08-02T17:57:23.100" v="656" actId="1076"/>
          <ac:spMkLst>
            <pc:docMk/>
            <pc:sldMk cId="912512195" sldId="257"/>
            <ac:spMk id="6" creationId="{40409127-9EF4-9F18-3F8F-5947EA9E3A55}"/>
          </ac:spMkLst>
        </pc:spChg>
        <pc:spChg chg="mod">
          <ac:chgData name="Pien, Catarina L" userId="055f424c-5a88-4e6e-9e88-d4462ff2eeee" providerId="ADAL" clId="{748F79D6-8019-4070-90C4-893888109083}" dt="2022-08-02T21:59:29.049" v="658" actId="1076"/>
          <ac:spMkLst>
            <pc:docMk/>
            <pc:sldMk cId="912512195" sldId="257"/>
            <ac:spMk id="9" creationId="{B69BDF8D-0B32-7B33-62F2-6FEE3CC68EC7}"/>
          </ac:spMkLst>
        </pc:spChg>
        <pc:spChg chg="mod">
          <ac:chgData name="Pien, Catarina L" userId="055f424c-5a88-4e6e-9e88-d4462ff2eeee" providerId="ADAL" clId="{748F79D6-8019-4070-90C4-893888109083}" dt="2022-08-02T21:59:33.280" v="659" actId="1076"/>
          <ac:spMkLst>
            <pc:docMk/>
            <pc:sldMk cId="912512195" sldId="257"/>
            <ac:spMk id="11" creationId="{82DB6EDA-5768-327B-0671-AC55242543CE}"/>
          </ac:spMkLst>
        </pc:spChg>
        <pc:spChg chg="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12" creationId="{4B36956A-18CF-19CE-E68B-46B8AC0170E6}"/>
          </ac:spMkLst>
        </pc:spChg>
        <pc:spChg chg="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13" creationId="{61256A62-EE31-7F4F-D530-2ED34944CF17}"/>
          </ac:spMkLst>
        </pc:spChg>
        <pc:spChg chg="mod">
          <ac:chgData name="Pien, Catarina L" userId="055f424c-5a88-4e6e-9e88-d4462ff2eeee" providerId="ADAL" clId="{748F79D6-8019-4070-90C4-893888109083}" dt="2022-08-02T21:59:53.151" v="661" actId="1076"/>
          <ac:spMkLst>
            <pc:docMk/>
            <pc:sldMk cId="912512195" sldId="257"/>
            <ac:spMk id="14" creationId="{EE8A86E7-0089-FAB8-0244-BB300178FF5F}"/>
          </ac:spMkLst>
        </pc:spChg>
        <pc:spChg chg="mod">
          <ac:chgData name="Pien, Catarina L" userId="055f424c-5a88-4e6e-9e88-d4462ff2eeee" providerId="ADAL" clId="{748F79D6-8019-4070-90C4-893888109083}" dt="2022-08-01T19:18:47.360" v="440" actId="20577"/>
          <ac:spMkLst>
            <pc:docMk/>
            <pc:sldMk cId="912512195" sldId="257"/>
            <ac:spMk id="20" creationId="{1E74BEDC-0CC5-B722-FDFF-0E18506963B2}"/>
          </ac:spMkLst>
        </pc:spChg>
        <pc:spChg chg="add del">
          <ac:chgData name="Pien, Catarina L" userId="055f424c-5a88-4e6e-9e88-d4462ff2eeee" providerId="ADAL" clId="{748F79D6-8019-4070-90C4-893888109083}" dt="2022-08-01T18:16:48.594" v="8" actId="478"/>
          <ac:spMkLst>
            <pc:docMk/>
            <pc:sldMk cId="912512195" sldId="257"/>
            <ac:spMk id="35" creationId="{4952A94D-7516-142E-51B0-431FC84729CD}"/>
          </ac:spMkLst>
        </pc:spChg>
        <pc:spChg chg="add mod">
          <ac:chgData name="Pien, Catarina L" userId="055f424c-5a88-4e6e-9e88-d4462ff2eeee" providerId="ADAL" clId="{748F79D6-8019-4070-90C4-893888109083}" dt="2022-08-02T17:56:44.580" v="649" actId="1076"/>
          <ac:spMkLst>
            <pc:docMk/>
            <pc:sldMk cId="912512195" sldId="257"/>
            <ac:spMk id="41" creationId="{1FEA13EB-03D2-4EDA-CDB4-9D8FF24B3717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42" creationId="{57FF2D10-A0EA-6496-B8A6-B12CC9F49FCE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53" creationId="{201FE2E6-18D2-3A65-3A30-87A41545A28D}"/>
          </ac:spMkLst>
        </pc:spChg>
        <pc:spChg chg="add del">
          <ac:chgData name="Pien, Catarina L" userId="055f424c-5a88-4e6e-9e88-d4462ff2eeee" providerId="ADAL" clId="{748F79D6-8019-4070-90C4-893888109083}" dt="2022-08-02T17:48:08.380" v="516"/>
          <ac:spMkLst>
            <pc:docMk/>
            <pc:sldMk cId="912512195" sldId="257"/>
            <ac:spMk id="56" creationId="{5B55FB52-BCAA-4D11-8C9D-98E2E4660CF9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57" creationId="{EB2D925F-6327-C72F-264B-7DF2F5E8ED0C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66" creationId="{B03A7283-EBDC-3098-FDA7-EA9FA7B6ED4D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67" creationId="{FFCCD9BA-C8D0-2418-F3E9-B873F3D7974D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72" creationId="{65D46566-30E9-49D6-5723-FC2270C2369E}"/>
          </ac:spMkLst>
        </pc:spChg>
        <pc:cxnChg chg="add">
          <ac:chgData name="Pien, Catarina L" userId="055f424c-5a88-4e6e-9e88-d4462ff2eeee" providerId="ADAL" clId="{748F79D6-8019-4070-90C4-893888109083}" dt="2022-08-01T18:15:53.394" v="0" actId="11529"/>
          <ac:cxnSpMkLst>
            <pc:docMk/>
            <pc:sldMk cId="912512195" sldId="257"/>
            <ac:cxnSpMk id="22" creationId="{D2EAA6DC-2358-E629-529B-AECE87393CE0}"/>
          </ac:cxnSpMkLst>
        </pc:cxnChg>
        <pc:cxnChg chg="add">
          <ac:chgData name="Pien, Catarina L" userId="055f424c-5a88-4e6e-9e88-d4462ff2eeee" providerId="ADAL" clId="{748F79D6-8019-4070-90C4-893888109083}" dt="2022-08-01T18:16:00.014" v="1" actId="11529"/>
          <ac:cxnSpMkLst>
            <pc:docMk/>
            <pc:sldMk cId="912512195" sldId="257"/>
            <ac:cxnSpMk id="24" creationId="{52841DB9-0BB3-7214-AABB-B94866E16896}"/>
          </ac:cxnSpMkLst>
        </pc:cxnChg>
        <pc:cxnChg chg="add">
          <ac:chgData name="Pien, Catarina L" userId="055f424c-5a88-4e6e-9e88-d4462ff2eeee" providerId="ADAL" clId="{748F79D6-8019-4070-90C4-893888109083}" dt="2022-08-01T18:16:08.925" v="2" actId="11529"/>
          <ac:cxnSpMkLst>
            <pc:docMk/>
            <pc:sldMk cId="912512195" sldId="257"/>
            <ac:cxnSpMk id="26" creationId="{37FA378E-44A4-7056-2A52-92196A023DE0}"/>
          </ac:cxnSpMkLst>
        </pc:cxnChg>
        <pc:cxnChg chg="add">
          <ac:chgData name="Pien, Catarina L" userId="055f424c-5a88-4e6e-9e88-d4462ff2eeee" providerId="ADAL" clId="{748F79D6-8019-4070-90C4-893888109083}" dt="2022-08-01T18:16:15.594" v="3" actId="11529"/>
          <ac:cxnSpMkLst>
            <pc:docMk/>
            <pc:sldMk cId="912512195" sldId="257"/>
            <ac:cxnSpMk id="28" creationId="{D2029AC1-2EEA-801E-7DB9-4B97687DE816}"/>
          </ac:cxnSpMkLst>
        </pc:cxnChg>
        <pc:cxnChg chg="add">
          <ac:chgData name="Pien, Catarina L" userId="055f424c-5a88-4e6e-9e88-d4462ff2eeee" providerId="ADAL" clId="{748F79D6-8019-4070-90C4-893888109083}" dt="2022-08-01T18:16:23.418" v="4" actId="11529"/>
          <ac:cxnSpMkLst>
            <pc:docMk/>
            <pc:sldMk cId="912512195" sldId="257"/>
            <ac:cxnSpMk id="30" creationId="{C67AA0EF-0F52-992D-B42B-75BE0FFAEF0A}"/>
          </ac:cxnSpMkLst>
        </pc:cxnChg>
        <pc:cxnChg chg="add mod">
          <ac:chgData name="Pien, Catarina L" userId="055f424c-5a88-4e6e-9e88-d4462ff2eeee" providerId="ADAL" clId="{748F79D6-8019-4070-90C4-893888109083}" dt="2022-08-02T17:57:23.100" v="656" actId="1076"/>
          <ac:cxnSpMkLst>
            <pc:docMk/>
            <pc:sldMk cId="912512195" sldId="257"/>
            <ac:cxnSpMk id="32" creationId="{1A0B79B7-E883-EB60-76EC-C6BFB26AD7F1}"/>
          </ac:cxnSpMkLst>
        </pc:cxnChg>
        <pc:cxnChg chg="add mod">
          <ac:chgData name="Pien, Catarina L" userId="055f424c-5a88-4e6e-9e88-d4462ff2eeee" providerId="ADAL" clId="{748F79D6-8019-4070-90C4-893888109083}" dt="2022-08-02T17:57:17.145" v="654" actId="14100"/>
          <ac:cxnSpMkLst>
            <pc:docMk/>
            <pc:sldMk cId="912512195" sldId="257"/>
            <ac:cxnSpMk id="34" creationId="{AEFDB363-98C6-B595-2C07-81A662EA0830}"/>
          </ac:cxnSpMkLst>
        </pc:cxnChg>
        <pc:cxnChg chg="add mod">
          <ac:chgData name="Pien, Catarina L" userId="055f424c-5a88-4e6e-9e88-d4462ff2eeee" providerId="ADAL" clId="{748F79D6-8019-4070-90C4-893888109083}" dt="2022-08-02T21:59:29.049" v="658" actId="1076"/>
          <ac:cxnSpMkLst>
            <pc:docMk/>
            <pc:sldMk cId="912512195" sldId="257"/>
            <ac:cxnSpMk id="37" creationId="{0BE45C47-821A-8FEF-3100-B9915C6821F6}"/>
          </ac:cxnSpMkLst>
        </pc:cxnChg>
        <pc:cxnChg chg="add mod">
          <ac:chgData name="Pien, Catarina L" userId="055f424c-5a88-4e6e-9e88-d4462ff2eeee" providerId="ADAL" clId="{748F79D6-8019-4070-90C4-893888109083}" dt="2022-08-02T21:59:33.280" v="659" actId="1076"/>
          <ac:cxnSpMkLst>
            <pc:docMk/>
            <pc:sldMk cId="912512195" sldId="257"/>
            <ac:cxnSpMk id="39" creationId="{6A4DBD93-8D9E-4778-4251-CE7881B5E259}"/>
          </ac:cxnSpMkLst>
        </pc:cxnChg>
        <pc:cxnChg chg="add mod">
          <ac:chgData name="Pien, Catarina L" userId="055f424c-5a88-4e6e-9e88-d4462ff2eeee" providerId="ADAL" clId="{748F79D6-8019-4070-90C4-893888109083}" dt="2022-08-02T17:57:19.869" v="655" actId="14100"/>
          <ac:cxnSpMkLst>
            <pc:docMk/>
            <pc:sldMk cId="912512195" sldId="257"/>
            <ac:cxnSpMk id="64" creationId="{35BC9E3A-496E-E6C7-BBFB-174CDBC9AE32}"/>
          </ac:cxnSpMkLst>
        </pc:cxnChg>
        <pc:cxnChg chg="add mod">
          <ac:chgData name="Pien, Catarina L" userId="055f424c-5a88-4e6e-9e88-d4462ff2eeee" providerId="ADAL" clId="{748F79D6-8019-4070-90C4-893888109083}" dt="2022-08-02T17:57:12.587" v="652" actId="14100"/>
          <ac:cxnSpMkLst>
            <pc:docMk/>
            <pc:sldMk cId="912512195" sldId="257"/>
            <ac:cxnSpMk id="69" creationId="{E9E72EEA-F18D-24E8-725C-A56EC18D3C18}"/>
          </ac:cxnSpMkLst>
        </pc:cxnChg>
        <pc:cxnChg chg="add mod">
          <ac:chgData name="Pien, Catarina L" userId="055f424c-5a88-4e6e-9e88-d4462ff2eeee" providerId="ADAL" clId="{748F79D6-8019-4070-90C4-893888109083}" dt="2022-08-02T17:57:06.685" v="651" actId="14100"/>
          <ac:cxnSpMkLst>
            <pc:docMk/>
            <pc:sldMk cId="912512195" sldId="257"/>
            <ac:cxnSpMk id="74" creationId="{2871F9E6-5F2D-D39A-9F9A-B99F0C0A6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86CC-04F9-4AA1-B5E2-A7F3DB04961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6ED1B00-D296-020D-3EDD-0F374453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7120"/>
              </p:ext>
            </p:extLst>
          </p:nvPr>
        </p:nvGraphicFramePr>
        <p:xfrm>
          <a:off x="4937389" y="476385"/>
          <a:ext cx="4385577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2027382"/>
                    </a:ext>
                  </a:extLst>
                </a:gridCol>
                <a:gridCol w="1676244">
                  <a:extLst>
                    <a:ext uri="{9D8B030D-6E8A-4147-A177-3AD203B41FA5}">
                      <a16:colId xmlns:a16="http://schemas.microsoft.com/office/drawing/2014/main" val="216101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13188972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0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10 stations that are not representative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12024069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72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2010 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8752467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93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years with &gt; 275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8248322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9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years with &gt;10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8095429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stations with &gt;7 years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6457761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5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6988281" y="166254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Temp_filtered.rds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8024384" y="298141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TempHeatStress.Rmd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7463571" y="4219195"/>
            <a:ext cx="2648422" cy="879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heatDaysHighMedLow25_20210811.csv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headDaysHighLow21_20210804.csv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7653520" y="5379066"/>
            <a:ext cx="2268524" cy="686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TempStressGAM.Rmd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CalculateGAMStressRanges.Rmd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11831392" y="299938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FiguresForTrends.Rmd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256A62-EE31-7F4F-D530-2ED34944CF17}"/>
              </a:ext>
            </a:extLst>
          </p:cNvPr>
          <p:cNvSpPr/>
          <p:nvPr/>
        </p:nvSpPr>
        <p:spPr>
          <a:xfrm>
            <a:off x="11699540" y="3535176"/>
            <a:ext cx="1790499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Figure_20-year-trends.tiff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5822715" y="445408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deltabuff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7463953" y="757045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TempTrendModels.Rmd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10377729" y="1383734"/>
            <a:ext cx="2428064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tempToUse_20210811.rds (hourly)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tempDaily_20210811.rds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8421697" y="177715"/>
            <a:ext cx="1650132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Stations_wRosiesReg.csv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4495482" y="138323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tempToUseCY_20210811.rds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7363450" y="1383734"/>
            <a:ext cx="1991502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tempMonthly_20220801.rds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tempAnnual.rds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7621100" y="576468"/>
            <a:ext cx="738103" cy="1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8359203" y="587930"/>
            <a:ext cx="887561" cy="1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359202" y="1149081"/>
            <a:ext cx="1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5128300" y="1149081"/>
            <a:ext cx="3230902" cy="2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359203" y="1149081"/>
            <a:ext cx="3232559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8787783" y="1973809"/>
            <a:ext cx="2803978" cy="10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1591761" y="1973809"/>
            <a:ext cx="1003030" cy="10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87782" y="3373456"/>
            <a:ext cx="1" cy="8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787782" y="5099190"/>
            <a:ext cx="0" cy="2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660687" y="470737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TempSynthesisMap.Rmd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9767548" y="2981420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DOY_temperaturetrends_threshold21.Rmd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9875360" y="3519135"/>
            <a:ext cx="1571331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MaxTempComparisonYears.tiff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13560953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Fish_absence_presence.Rmd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11591761" y="1973809"/>
            <a:ext cx="2948958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13560953" y="3536520"/>
            <a:ext cx="214365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5754751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DaysExceedance.Rmd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10662798" y="1973809"/>
            <a:ext cx="928963" cy="100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5878998" y="3561895"/>
            <a:ext cx="174078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11591761" y="1973809"/>
            <a:ext cx="5142756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154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2022-08-01T17:19:53Z</dcterms:created>
  <dcterms:modified xsi:type="dcterms:W3CDTF">2022-08-02T21:59:55Z</dcterms:modified>
</cp:coreProperties>
</file>