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65" r:id="rId7"/>
    <p:sldId id="270" r:id="rId8"/>
    <p:sldId id="262" r:id="rId9"/>
    <p:sldId id="266" r:id="rId10"/>
    <p:sldId id="263" r:id="rId11"/>
    <p:sldId id="268" r:id="rId12"/>
    <p:sldId id="264" r:id="rId13"/>
    <p:sldId id="267"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17022-5496-44DE-BF3A-27228D12BFB1}" v="15" dt="2024-04-15T19:56:43.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346" autoAdjust="0"/>
  </p:normalViewPr>
  <p:slideViewPr>
    <p:cSldViewPr snapToGrid="0">
      <p:cViewPr varScale="1">
        <p:scale>
          <a:sx n="110" d="100"/>
          <a:sy n="110"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 Rosemary@DWR" userId="984f44d5-4180-46ad-9b77-e367b17d9727" providerId="ADAL" clId="{1E617022-5496-44DE-BF3A-27228D12BFB1}"/>
    <pc:docChg chg="custSel addSld delSld modSld sldOrd">
      <pc:chgData name="Hartman, Rosemary@DWR" userId="984f44d5-4180-46ad-9b77-e367b17d9727" providerId="ADAL" clId="{1E617022-5496-44DE-BF3A-27228D12BFB1}" dt="2024-04-15T20:28:30.965" v="1140" actId="729"/>
      <pc:docMkLst>
        <pc:docMk/>
      </pc:docMkLst>
      <pc:sldChg chg="del">
        <pc:chgData name="Hartman, Rosemary@DWR" userId="984f44d5-4180-46ad-9b77-e367b17d9727" providerId="ADAL" clId="{1E617022-5496-44DE-BF3A-27228D12BFB1}" dt="2024-04-15T20:28:15.788" v="1139" actId="47"/>
        <pc:sldMkLst>
          <pc:docMk/>
          <pc:sldMk cId="2436844360" sldId="258"/>
        </pc:sldMkLst>
      </pc:sldChg>
      <pc:sldChg chg="modNotesTx">
        <pc:chgData name="Hartman, Rosemary@DWR" userId="984f44d5-4180-46ad-9b77-e367b17d9727" providerId="ADAL" clId="{1E617022-5496-44DE-BF3A-27228D12BFB1}" dt="2024-04-15T19:45:34.800" v="329" actId="20577"/>
        <pc:sldMkLst>
          <pc:docMk/>
          <pc:sldMk cId="1833180717" sldId="262"/>
        </pc:sldMkLst>
      </pc:sldChg>
      <pc:sldChg chg="addSp modSp mod">
        <pc:chgData name="Hartman, Rosemary@DWR" userId="984f44d5-4180-46ad-9b77-e367b17d9727" providerId="ADAL" clId="{1E617022-5496-44DE-BF3A-27228D12BFB1}" dt="2024-04-15T19:48:00.589" v="616" actId="1076"/>
        <pc:sldMkLst>
          <pc:docMk/>
          <pc:sldMk cId="1967540348" sldId="263"/>
        </pc:sldMkLst>
        <pc:spChg chg="add mod">
          <ac:chgData name="Hartman, Rosemary@DWR" userId="984f44d5-4180-46ad-9b77-e367b17d9727" providerId="ADAL" clId="{1E617022-5496-44DE-BF3A-27228D12BFB1}" dt="2024-04-15T19:48:00.589" v="616" actId="1076"/>
          <ac:spMkLst>
            <pc:docMk/>
            <pc:sldMk cId="1967540348" sldId="263"/>
            <ac:spMk id="4" creationId="{44E510AD-552B-FE39-D6B1-5D48F3DDEFBF}"/>
          </ac:spMkLst>
        </pc:spChg>
        <pc:spChg chg="mod">
          <ac:chgData name="Hartman, Rosemary@DWR" userId="984f44d5-4180-46ad-9b77-e367b17d9727" providerId="ADAL" clId="{1E617022-5496-44DE-BF3A-27228D12BFB1}" dt="2024-04-15T19:47:24.104" v="591" actId="1076"/>
          <ac:spMkLst>
            <pc:docMk/>
            <pc:sldMk cId="1967540348" sldId="263"/>
            <ac:spMk id="6" creationId="{0AB85B9F-10E6-4FC6-C2F9-41FAAABFC16C}"/>
          </ac:spMkLst>
        </pc:spChg>
        <pc:spChg chg="add mod">
          <ac:chgData name="Hartman, Rosemary@DWR" userId="984f44d5-4180-46ad-9b77-e367b17d9727" providerId="ADAL" clId="{1E617022-5496-44DE-BF3A-27228D12BFB1}" dt="2024-04-15T19:47:53.670" v="614" actId="20577"/>
          <ac:spMkLst>
            <pc:docMk/>
            <pc:sldMk cId="1967540348" sldId="263"/>
            <ac:spMk id="7" creationId="{B9FE6D19-9CF4-3728-294F-91218B895B5C}"/>
          </ac:spMkLst>
        </pc:spChg>
        <pc:spChg chg="add mod">
          <ac:chgData name="Hartman, Rosemary@DWR" userId="984f44d5-4180-46ad-9b77-e367b17d9727" providerId="ADAL" clId="{1E617022-5496-44DE-BF3A-27228D12BFB1}" dt="2024-04-15T19:47:43.809" v="598" actId="14100"/>
          <ac:spMkLst>
            <pc:docMk/>
            <pc:sldMk cId="1967540348" sldId="263"/>
            <ac:spMk id="8" creationId="{35570A1B-E2A4-B7E7-C101-0B599595A83D}"/>
          </ac:spMkLst>
        </pc:spChg>
      </pc:sldChg>
      <pc:sldChg chg="addSp delSp modSp mod ord modAnim">
        <pc:chgData name="Hartman, Rosemary@DWR" userId="984f44d5-4180-46ad-9b77-e367b17d9727" providerId="ADAL" clId="{1E617022-5496-44DE-BF3A-27228D12BFB1}" dt="2024-04-15T19:56:40.795" v="963"/>
        <pc:sldMkLst>
          <pc:docMk/>
          <pc:sldMk cId="1863717903" sldId="264"/>
        </pc:sldMkLst>
        <pc:spChg chg="mod">
          <ac:chgData name="Hartman, Rosemary@DWR" userId="984f44d5-4180-46ad-9b77-e367b17d9727" providerId="ADAL" clId="{1E617022-5496-44DE-BF3A-27228D12BFB1}" dt="2024-04-15T19:54:39.819" v="860" actId="14100"/>
          <ac:spMkLst>
            <pc:docMk/>
            <pc:sldMk cId="1863717903" sldId="264"/>
            <ac:spMk id="3" creationId="{C2555E64-8DFC-206D-12C5-AC653E7F394E}"/>
          </ac:spMkLst>
        </pc:spChg>
        <pc:spChg chg="add del mod">
          <ac:chgData name="Hartman, Rosemary@DWR" userId="984f44d5-4180-46ad-9b77-e367b17d9727" providerId="ADAL" clId="{1E617022-5496-44DE-BF3A-27228D12BFB1}" dt="2024-04-15T19:51:02.615" v="661" actId="478"/>
          <ac:spMkLst>
            <pc:docMk/>
            <pc:sldMk cId="1863717903" sldId="264"/>
            <ac:spMk id="8" creationId="{13784BDD-3919-D413-8591-9236C2B00AFB}"/>
          </ac:spMkLst>
        </pc:spChg>
        <pc:spChg chg="add mod">
          <ac:chgData name="Hartman, Rosemary@DWR" userId="984f44d5-4180-46ad-9b77-e367b17d9727" providerId="ADAL" clId="{1E617022-5496-44DE-BF3A-27228D12BFB1}" dt="2024-04-15T19:50:27.413" v="627" actId="208"/>
          <ac:spMkLst>
            <pc:docMk/>
            <pc:sldMk cId="1863717903" sldId="264"/>
            <ac:spMk id="9" creationId="{6F15AAF3-4721-0E13-7B90-BE6F4A49AF54}"/>
          </ac:spMkLst>
        </pc:spChg>
        <pc:spChg chg="add mod">
          <ac:chgData name="Hartman, Rosemary@DWR" userId="984f44d5-4180-46ad-9b77-e367b17d9727" providerId="ADAL" clId="{1E617022-5496-44DE-BF3A-27228D12BFB1}" dt="2024-04-15T19:50:40.831" v="643" actId="1076"/>
          <ac:spMkLst>
            <pc:docMk/>
            <pc:sldMk cId="1863717903" sldId="264"/>
            <ac:spMk id="10" creationId="{08066E4C-AD98-1FA0-4A4C-A99296A24BDC}"/>
          </ac:spMkLst>
        </pc:spChg>
        <pc:spChg chg="add mod">
          <ac:chgData name="Hartman, Rosemary@DWR" userId="984f44d5-4180-46ad-9b77-e367b17d9727" providerId="ADAL" clId="{1E617022-5496-44DE-BF3A-27228D12BFB1}" dt="2024-04-15T19:50:50.134" v="658" actId="20577"/>
          <ac:spMkLst>
            <pc:docMk/>
            <pc:sldMk cId="1863717903" sldId="264"/>
            <ac:spMk id="11" creationId="{AEDB9CE6-8E46-734E-9897-1B861C439C4B}"/>
          </ac:spMkLst>
        </pc:spChg>
        <pc:spChg chg="add mod">
          <ac:chgData name="Hartman, Rosemary@DWR" userId="984f44d5-4180-46ad-9b77-e367b17d9727" providerId="ADAL" clId="{1E617022-5496-44DE-BF3A-27228D12BFB1}" dt="2024-04-15T19:51:08.216" v="663" actId="1076"/>
          <ac:spMkLst>
            <pc:docMk/>
            <pc:sldMk cId="1863717903" sldId="264"/>
            <ac:spMk id="12" creationId="{C573AF72-0A3B-8ABD-2352-81C9B1C6B2C8}"/>
          </ac:spMkLst>
        </pc:spChg>
        <pc:spChg chg="add mod">
          <ac:chgData name="Hartman, Rosemary@DWR" userId="984f44d5-4180-46ad-9b77-e367b17d9727" providerId="ADAL" clId="{1E617022-5496-44DE-BF3A-27228D12BFB1}" dt="2024-04-15T19:51:22.951" v="695" actId="1076"/>
          <ac:spMkLst>
            <pc:docMk/>
            <pc:sldMk cId="1863717903" sldId="264"/>
            <ac:spMk id="13" creationId="{E0818D00-801C-E0C2-7BEF-CBE4A0E2CDBA}"/>
          </ac:spMkLst>
        </pc:spChg>
        <pc:spChg chg="add mod">
          <ac:chgData name="Hartman, Rosemary@DWR" userId="984f44d5-4180-46ad-9b77-e367b17d9727" providerId="ADAL" clId="{1E617022-5496-44DE-BF3A-27228D12BFB1}" dt="2024-04-15T19:51:32.491" v="698" actId="14100"/>
          <ac:spMkLst>
            <pc:docMk/>
            <pc:sldMk cId="1863717903" sldId="264"/>
            <ac:spMk id="14" creationId="{35CFFDDC-4670-2FAE-4F3F-7C2E23B2C4CC}"/>
          </ac:spMkLst>
        </pc:spChg>
        <pc:spChg chg="add mod">
          <ac:chgData name="Hartman, Rosemary@DWR" userId="984f44d5-4180-46ad-9b77-e367b17d9727" providerId="ADAL" clId="{1E617022-5496-44DE-BF3A-27228D12BFB1}" dt="2024-04-15T19:56:17.260" v="959" actId="20577"/>
          <ac:spMkLst>
            <pc:docMk/>
            <pc:sldMk cId="1863717903" sldId="264"/>
            <ac:spMk id="15" creationId="{1435B537-A417-59C5-55B3-F5365CD71531}"/>
          </ac:spMkLst>
        </pc:spChg>
        <pc:picChg chg="add del mod">
          <ac:chgData name="Hartman, Rosemary@DWR" userId="984f44d5-4180-46ad-9b77-e367b17d9727" providerId="ADAL" clId="{1E617022-5496-44DE-BF3A-27228D12BFB1}" dt="2024-04-15T19:49:54.703" v="619" actId="478"/>
          <ac:picMkLst>
            <pc:docMk/>
            <pc:sldMk cId="1863717903" sldId="264"/>
            <ac:picMk id="5" creationId="{21D33ED7-2102-ACCE-6E0F-C073E38824F6}"/>
          </ac:picMkLst>
        </pc:picChg>
        <pc:picChg chg="add mod">
          <ac:chgData name="Hartman, Rosemary@DWR" userId="984f44d5-4180-46ad-9b77-e367b17d9727" providerId="ADAL" clId="{1E617022-5496-44DE-BF3A-27228D12BFB1}" dt="2024-04-15T19:49:59.164" v="621" actId="1076"/>
          <ac:picMkLst>
            <pc:docMk/>
            <pc:sldMk cId="1863717903" sldId="264"/>
            <ac:picMk id="7" creationId="{9660FB8A-3317-3B7C-33B0-87F93548478A}"/>
          </ac:picMkLst>
        </pc:picChg>
      </pc:sldChg>
      <pc:sldChg chg="modSp mod">
        <pc:chgData name="Hartman, Rosemary@DWR" userId="984f44d5-4180-46ad-9b77-e367b17d9727" providerId="ADAL" clId="{1E617022-5496-44DE-BF3A-27228D12BFB1}" dt="2024-04-15T19:44:36.560" v="98" actId="20577"/>
        <pc:sldMkLst>
          <pc:docMk/>
          <pc:sldMk cId="3722293906" sldId="265"/>
        </pc:sldMkLst>
        <pc:spChg chg="mod">
          <ac:chgData name="Hartman, Rosemary@DWR" userId="984f44d5-4180-46ad-9b77-e367b17d9727" providerId="ADAL" clId="{1E617022-5496-44DE-BF3A-27228D12BFB1}" dt="2024-04-15T19:44:36.560" v="98" actId="20577"/>
          <ac:spMkLst>
            <pc:docMk/>
            <pc:sldMk cId="3722293906" sldId="265"/>
            <ac:spMk id="7" creationId="{A226FCBF-7553-F175-A259-3B7E93D28265}"/>
          </ac:spMkLst>
        </pc:spChg>
      </pc:sldChg>
      <pc:sldChg chg="mod modShow modNotesTx">
        <pc:chgData name="Hartman, Rosemary@DWR" userId="984f44d5-4180-46ad-9b77-e367b17d9727" providerId="ADAL" clId="{1E617022-5496-44DE-BF3A-27228D12BFB1}" dt="2024-04-15T20:28:30.965" v="1140" actId="729"/>
        <pc:sldMkLst>
          <pc:docMk/>
          <pc:sldMk cId="1992528077" sldId="266"/>
        </pc:sldMkLst>
      </pc:sldChg>
      <pc:sldChg chg="addSp modSp mod">
        <pc:chgData name="Hartman, Rosemary@DWR" userId="984f44d5-4180-46ad-9b77-e367b17d9727" providerId="ADAL" clId="{1E617022-5496-44DE-BF3A-27228D12BFB1}" dt="2024-04-15T19:58:00.844" v="1065" actId="20577"/>
        <pc:sldMkLst>
          <pc:docMk/>
          <pc:sldMk cId="2466529824" sldId="267"/>
        </pc:sldMkLst>
        <pc:spChg chg="mod">
          <ac:chgData name="Hartman, Rosemary@DWR" userId="984f44d5-4180-46ad-9b77-e367b17d9727" providerId="ADAL" clId="{1E617022-5496-44DE-BF3A-27228D12BFB1}" dt="2024-04-15T19:57:21.906" v="980" actId="20577"/>
          <ac:spMkLst>
            <pc:docMk/>
            <pc:sldMk cId="2466529824" sldId="267"/>
            <ac:spMk id="2" creationId="{3DA53071-C2F2-A490-E0CE-548240157F45}"/>
          </ac:spMkLst>
        </pc:spChg>
        <pc:spChg chg="mod">
          <ac:chgData name="Hartman, Rosemary@DWR" userId="984f44d5-4180-46ad-9b77-e367b17d9727" providerId="ADAL" clId="{1E617022-5496-44DE-BF3A-27228D12BFB1}" dt="2024-04-15T19:58:00.844" v="1065" actId="20577"/>
          <ac:spMkLst>
            <pc:docMk/>
            <pc:sldMk cId="2466529824" sldId="267"/>
            <ac:spMk id="3" creationId="{9698E8DA-E70C-1266-DC61-B71007B1134F}"/>
          </ac:spMkLst>
        </pc:spChg>
        <pc:picChg chg="add mod modCrop">
          <ac:chgData name="Hartman, Rosemary@DWR" userId="984f44d5-4180-46ad-9b77-e367b17d9727" providerId="ADAL" clId="{1E617022-5496-44DE-BF3A-27228D12BFB1}" dt="2024-04-15T19:57:42.699" v="986" actId="1076"/>
          <ac:picMkLst>
            <pc:docMk/>
            <pc:sldMk cId="2466529824" sldId="267"/>
            <ac:picMk id="5" creationId="{1B3E57A0-2E09-2AF4-5BC2-053B16DA29EB}"/>
          </ac:picMkLst>
        </pc:picChg>
      </pc:sldChg>
      <pc:sldChg chg="addSp new mod">
        <pc:chgData name="Hartman, Rosemary@DWR" userId="984f44d5-4180-46ad-9b77-e367b17d9727" providerId="ADAL" clId="{1E617022-5496-44DE-BF3A-27228D12BFB1}" dt="2024-04-15T19:44:42.401" v="100" actId="22"/>
        <pc:sldMkLst>
          <pc:docMk/>
          <pc:sldMk cId="1996812663" sldId="270"/>
        </pc:sldMkLst>
        <pc:picChg chg="add">
          <ac:chgData name="Hartman, Rosemary@DWR" userId="984f44d5-4180-46ad-9b77-e367b17d9727" providerId="ADAL" clId="{1E617022-5496-44DE-BF3A-27228D12BFB1}" dt="2024-04-15T19:44:42.401" v="100" actId="22"/>
          <ac:picMkLst>
            <pc:docMk/>
            <pc:sldMk cId="1996812663" sldId="270"/>
            <ac:picMk id="5" creationId="{CE5ED79E-18FE-480D-08C4-D4E03B702A34}"/>
          </ac:picMkLst>
        </pc:picChg>
      </pc:sldChg>
      <pc:sldChg chg="modSp new mod">
        <pc:chgData name="Hartman, Rosemary@DWR" userId="984f44d5-4180-46ad-9b77-e367b17d9727" providerId="ADAL" clId="{1E617022-5496-44DE-BF3A-27228D12BFB1}" dt="2024-04-15T20:10:36.846" v="1117" actId="20577"/>
        <pc:sldMkLst>
          <pc:docMk/>
          <pc:sldMk cId="1079971890" sldId="271"/>
        </pc:sldMkLst>
        <pc:spChg chg="mod">
          <ac:chgData name="Hartman, Rosemary@DWR" userId="984f44d5-4180-46ad-9b77-e367b17d9727" providerId="ADAL" clId="{1E617022-5496-44DE-BF3A-27228D12BFB1}" dt="2024-04-15T20:10:29.198" v="1093" actId="20577"/>
          <ac:spMkLst>
            <pc:docMk/>
            <pc:sldMk cId="1079971890" sldId="271"/>
            <ac:spMk id="2" creationId="{A7315BA7-B334-9106-F1EA-524FCF75163A}"/>
          </ac:spMkLst>
        </pc:spChg>
        <pc:spChg chg="mod">
          <ac:chgData name="Hartman, Rosemary@DWR" userId="984f44d5-4180-46ad-9b77-e367b17d9727" providerId="ADAL" clId="{1E617022-5496-44DE-BF3A-27228D12BFB1}" dt="2024-04-15T20:10:36.846" v="1117" actId="20577"/>
          <ac:spMkLst>
            <pc:docMk/>
            <pc:sldMk cId="1079971890" sldId="271"/>
            <ac:spMk id="3" creationId="{16BDA4C4-20BA-6B08-FA15-D6AE468D774B}"/>
          </ac:spMkLst>
        </pc:spChg>
      </pc:sldChg>
      <pc:sldChg chg="modSp add del mod ord">
        <pc:chgData name="Hartman, Rosemary@DWR" userId="984f44d5-4180-46ad-9b77-e367b17d9727" providerId="ADAL" clId="{1E617022-5496-44DE-BF3A-27228D12BFB1}" dt="2024-04-15T19:56:55.384" v="979" actId="47"/>
        <pc:sldMkLst>
          <pc:docMk/>
          <pc:sldMk cId="1909107724" sldId="271"/>
        </pc:sldMkLst>
        <pc:spChg chg="mod">
          <ac:chgData name="Hartman, Rosemary@DWR" userId="984f44d5-4180-46ad-9b77-e367b17d9727" providerId="ADAL" clId="{1E617022-5496-44DE-BF3A-27228D12BFB1}" dt="2024-04-15T19:56:52.548" v="978" actId="20577"/>
          <ac:spMkLst>
            <pc:docMk/>
            <pc:sldMk cId="1909107724" sldId="271"/>
            <ac:spMk id="3" creationId="{B5EAACE7-2BC9-0D0D-4DD3-24E4EA43836D}"/>
          </ac:spMkLst>
        </pc:spChg>
      </pc:sldChg>
      <pc:sldChg chg="modSp new mod">
        <pc:chgData name="Hartman, Rosemary@DWR" userId="984f44d5-4180-46ad-9b77-e367b17d9727" providerId="ADAL" clId="{1E617022-5496-44DE-BF3A-27228D12BFB1}" dt="2024-04-15T20:10:45.917" v="1138" actId="20577"/>
        <pc:sldMkLst>
          <pc:docMk/>
          <pc:sldMk cId="1532105540" sldId="272"/>
        </pc:sldMkLst>
        <pc:spChg chg="mod">
          <ac:chgData name="Hartman, Rosemary@DWR" userId="984f44d5-4180-46ad-9b77-e367b17d9727" providerId="ADAL" clId="{1E617022-5496-44DE-BF3A-27228D12BFB1}" dt="2024-04-15T20:10:45.917" v="1138" actId="20577"/>
          <ac:spMkLst>
            <pc:docMk/>
            <pc:sldMk cId="1532105540" sldId="272"/>
            <ac:spMk id="2" creationId="{6B6C3DCE-3782-E80D-3A1B-7CF697C188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1C8C-4142-4BB9-A91E-1A3F9011B33B}"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6531-FD8D-41B0-A5CF-A73B3FFD4F1A}" type="slidenum">
              <a:rPr lang="en-US" smtClean="0"/>
              <a:t>‹#›</a:t>
            </a:fld>
            <a:endParaRPr lang="en-US"/>
          </a:p>
        </p:txBody>
      </p:sp>
    </p:spTree>
    <p:extLst>
      <p:ext uri="{BB962C8B-B14F-4D97-AF65-F5344CB8AC3E}">
        <p14:creationId xmlns:p14="http://schemas.microsoft.com/office/powerpoint/2010/main" val="13782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people who understand code, it’s easy to navigate an R file with a few comments, however we </a:t>
            </a:r>
            <a:r>
              <a:rPr lang="en-US" dirty="0" err="1"/>
              <a:t>requently</a:t>
            </a:r>
            <a:r>
              <a:rPr lang="en-US" dirty="0"/>
              <a:t> want to communicate the results of our analyses to people who don’t read code. So we often set up reports that include analysis results, plots, and discussion in one document. Sometimes we even want the code available for those that do read code.</a:t>
            </a:r>
          </a:p>
        </p:txBody>
      </p:sp>
      <p:sp>
        <p:nvSpPr>
          <p:cNvPr id="4" name="Slide Number Placeholder 3"/>
          <p:cNvSpPr>
            <a:spLocks noGrp="1"/>
          </p:cNvSpPr>
          <p:nvPr>
            <p:ph type="sldNum" sz="quarter" idx="5"/>
          </p:nvPr>
        </p:nvSpPr>
        <p:spPr/>
        <p:txBody>
          <a:bodyPr/>
          <a:lstStyle/>
          <a:p>
            <a:fld id="{9AAC6531-FD8D-41B0-A5CF-A73B3FFD4F1A}" type="slidenum">
              <a:rPr lang="en-US" smtClean="0"/>
              <a:t>2</a:t>
            </a:fld>
            <a:endParaRPr lang="en-US"/>
          </a:p>
        </p:txBody>
      </p:sp>
    </p:spTree>
    <p:extLst>
      <p:ext uri="{BB962C8B-B14F-4D97-AF65-F5344CB8AC3E}">
        <p14:creationId xmlns:p14="http://schemas.microsoft.com/office/powerpoint/2010/main" val="71886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could automatically generate the plots and include text and code </a:t>
            </a:r>
            <a:r>
              <a:rPr lang="en-US" dirty="0" err="1"/>
              <a:t>ouputs</a:t>
            </a:r>
            <a:r>
              <a:rPr lang="en-US" dirty="0"/>
              <a:t> all together. Then we could just re-run the script any time there were </a:t>
            </a:r>
            <a:r>
              <a:rPr lang="en-US" dirty="0" err="1"/>
              <a:t>updaets</a:t>
            </a:r>
            <a:r>
              <a:rPr lang="en-US" dirty="0"/>
              <a:t>. That is what R Markdown is for.</a:t>
            </a:r>
          </a:p>
        </p:txBody>
      </p:sp>
      <p:sp>
        <p:nvSpPr>
          <p:cNvPr id="4" name="Slide Number Placeholder 3"/>
          <p:cNvSpPr>
            <a:spLocks noGrp="1"/>
          </p:cNvSpPr>
          <p:nvPr>
            <p:ph type="sldNum" sz="quarter" idx="5"/>
          </p:nvPr>
        </p:nvSpPr>
        <p:spPr/>
        <p:txBody>
          <a:bodyPr/>
          <a:lstStyle/>
          <a:p>
            <a:fld id="{9AAC6531-FD8D-41B0-A5CF-A73B3FFD4F1A}" type="slidenum">
              <a:rPr lang="en-US" smtClean="0"/>
              <a:t>3</a:t>
            </a:fld>
            <a:endParaRPr lang="en-US"/>
          </a:p>
        </p:txBody>
      </p:sp>
    </p:spTree>
    <p:extLst>
      <p:ext uri="{BB962C8B-B14F-4D97-AF65-F5344CB8AC3E}">
        <p14:creationId xmlns:p14="http://schemas.microsoft.com/office/powerpoint/2010/main" val="37488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hit the green plus mark on the paper symbol in the upper left, or go to file-new-markdown doc. You have some options for title, author </a:t>
            </a:r>
            <a:r>
              <a:rPr lang="en-US" dirty="0" err="1"/>
              <a:t>excitera</a:t>
            </a:r>
            <a:r>
              <a:rPr lang="en-US" dirty="0"/>
              <a:t>. This then automatically fills out your YAML header (more on that later)</a:t>
            </a:r>
          </a:p>
        </p:txBody>
      </p:sp>
      <p:sp>
        <p:nvSpPr>
          <p:cNvPr id="4" name="Slide Number Placeholder 3"/>
          <p:cNvSpPr>
            <a:spLocks noGrp="1"/>
          </p:cNvSpPr>
          <p:nvPr>
            <p:ph type="sldNum" sz="quarter" idx="5"/>
          </p:nvPr>
        </p:nvSpPr>
        <p:spPr/>
        <p:txBody>
          <a:bodyPr/>
          <a:lstStyle/>
          <a:p>
            <a:fld id="{9AAC6531-FD8D-41B0-A5CF-A73B3FFD4F1A}" type="slidenum">
              <a:rPr lang="en-US" smtClean="0"/>
              <a:t>4</a:t>
            </a:fld>
            <a:endParaRPr lang="en-US"/>
          </a:p>
        </p:txBody>
      </p:sp>
    </p:spTree>
    <p:extLst>
      <p:ext uri="{BB962C8B-B14F-4D97-AF65-F5344CB8AC3E}">
        <p14:creationId xmlns:p14="http://schemas.microsoft.com/office/powerpoint/2010/main" val="274678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5</a:t>
            </a:fld>
            <a:endParaRPr lang="en-US"/>
          </a:p>
        </p:txBody>
      </p:sp>
    </p:spTree>
    <p:extLst>
      <p:ext uri="{BB962C8B-B14F-4D97-AF65-F5344CB8AC3E}">
        <p14:creationId xmlns:p14="http://schemas.microsoft.com/office/powerpoint/2010/main" val="2159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trying to remember all that markdown syntax yourself, you can also edit your document in ‘visual’ mode, which lets you edit it the same way you would a word document. You can switch back and forth at any time.</a:t>
            </a:r>
          </a:p>
        </p:txBody>
      </p:sp>
      <p:sp>
        <p:nvSpPr>
          <p:cNvPr id="4" name="Slide Number Placeholder 3"/>
          <p:cNvSpPr>
            <a:spLocks noGrp="1"/>
          </p:cNvSpPr>
          <p:nvPr>
            <p:ph type="sldNum" sz="quarter" idx="5"/>
          </p:nvPr>
        </p:nvSpPr>
        <p:spPr/>
        <p:txBody>
          <a:bodyPr/>
          <a:lstStyle/>
          <a:p>
            <a:fld id="{9AAC6531-FD8D-41B0-A5CF-A73B3FFD4F1A}" type="slidenum">
              <a:rPr lang="en-US" smtClean="0"/>
              <a:t>8</a:t>
            </a:fld>
            <a:endParaRPr lang="en-US"/>
          </a:p>
        </p:txBody>
      </p:sp>
    </p:spTree>
    <p:extLst>
      <p:ext uri="{BB962C8B-B14F-4D97-AF65-F5344CB8AC3E}">
        <p14:creationId xmlns:p14="http://schemas.microsoft.com/office/powerpoint/2010/main" val="248725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other options in the global options menu or the project options menu. In particular, note the ‘show output preview’ </a:t>
            </a:r>
            <a:r>
              <a:rPr lang="en-US" dirty="0" err="1"/>
              <a:t>optinos</a:t>
            </a:r>
            <a:r>
              <a:rPr lang="en-US" dirty="0"/>
              <a:t>, the ‘evaluate chunk’ options. Mostly you can use the defaults here, but it’s nice to know these exist. </a:t>
            </a:r>
          </a:p>
        </p:txBody>
      </p:sp>
      <p:sp>
        <p:nvSpPr>
          <p:cNvPr id="4" name="Slide Number Placeholder 3"/>
          <p:cNvSpPr>
            <a:spLocks noGrp="1"/>
          </p:cNvSpPr>
          <p:nvPr>
            <p:ph type="sldNum" sz="quarter" idx="5"/>
          </p:nvPr>
        </p:nvSpPr>
        <p:spPr/>
        <p:txBody>
          <a:bodyPr/>
          <a:lstStyle/>
          <a:p>
            <a:fld id="{9AAC6531-FD8D-41B0-A5CF-A73B3FFD4F1A}" type="slidenum">
              <a:rPr lang="en-US" smtClean="0"/>
              <a:t>9</a:t>
            </a:fld>
            <a:endParaRPr lang="en-US"/>
          </a:p>
        </p:txBody>
      </p:sp>
    </p:spTree>
    <p:extLst>
      <p:ext uri="{BB962C8B-B14F-4D97-AF65-F5344CB8AC3E}">
        <p14:creationId xmlns:p14="http://schemas.microsoft.com/office/powerpoint/2010/main" val="60316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12</a:t>
            </a:fld>
            <a:endParaRPr lang="en-US"/>
          </a:p>
        </p:txBody>
      </p:sp>
    </p:spTree>
    <p:extLst>
      <p:ext uri="{BB962C8B-B14F-4D97-AF65-F5344CB8AC3E}">
        <p14:creationId xmlns:p14="http://schemas.microsoft.com/office/powerpoint/2010/main" val="242515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59D-5E3E-BDE6-D6DE-7086DD9D2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3328E-D9D1-1FAD-02E0-09A7BE5B2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C74CA-832F-DEEE-B425-E063AF043030}"/>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623A312F-ABB7-5BE5-5D3C-2D44CD3F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2CFA-BB54-C8CD-E64F-F4A47E8AE3BC}"/>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99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78E-5BE5-F5AF-F60C-0174C8C7F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87BD3-C5E2-DF3D-29F3-F210999CB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DE66-6EDD-7922-F157-EA11545EE33E}"/>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7CFE0F5F-395B-4357-AEDF-6580D36F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E7B6-FC74-571E-15C4-8A14E0015AAD}"/>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4360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0A3A6-5BB2-AA86-E11E-6477E73A5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F5857-C5F0-3B0F-7718-E0226088D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1B727-5E91-2BC4-EA20-CB8CF43517DB}"/>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B7867223-458A-8B86-DCEA-984C0D65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BCB0-1AA8-17AB-482E-7675589F74B6}"/>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9888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8A9-C6C5-3EAC-5B0E-0DEFE3ED9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F979-D7BA-490D-7D64-B118D5C09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B1C77-69B2-E3CB-84A1-47380B514E64}"/>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D7424611-2A92-D6E5-E3D8-D35C03BE0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FD05-5627-6413-D36B-0CDA774936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59917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61FB-7799-C5CA-57EB-FE058A1AD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24F6A-ABE7-EC17-C4C8-860F224CEC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5EFF0-F413-CC39-9877-8FD4A19A0836}"/>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90F55210-FCD1-C1A4-1050-41FDBDD86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EC078-C413-5C8C-9E38-46603194386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47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5961-DF1F-DC78-75B6-3AA872F73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D1616-F39C-E070-EC64-33A6DDDA9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FBAFD-C1BE-A6B8-F557-8F25C2200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0AFC3-D4E6-9D68-A102-81403DE0A44D}"/>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6" name="Footer Placeholder 5">
            <a:extLst>
              <a:ext uri="{FF2B5EF4-FFF2-40B4-BE49-F238E27FC236}">
                <a16:creationId xmlns:a16="http://schemas.microsoft.com/office/drawing/2014/main" id="{BD0B17F1-3384-49F5-376D-2FABABB1A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DCD75-2B31-7B84-CA21-02EC270B0992}"/>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11931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13F1-8EA6-A7EE-8599-EFB9B11FC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F92E6-6055-E266-8CEF-EDA628C3D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85EAD-1F26-ED9A-CBEB-EEAF6D7AC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F9B23-8C3C-B6AE-6E2C-FBB4AEBFB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B4C0B-C6CF-F425-2427-226FCEC14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07553-1073-07FA-3391-7749716745D5}"/>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8" name="Footer Placeholder 7">
            <a:extLst>
              <a:ext uri="{FF2B5EF4-FFF2-40B4-BE49-F238E27FC236}">
                <a16:creationId xmlns:a16="http://schemas.microsoft.com/office/drawing/2014/main" id="{8A636F1A-903C-648F-7E3D-B94DED292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C39E8-BFAA-2778-7277-B2278F1CAA90}"/>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30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41F6-5FFF-9A6E-3460-262D4758A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C4206-9403-D26E-523A-09BE41E50149}"/>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4" name="Footer Placeholder 3">
            <a:extLst>
              <a:ext uri="{FF2B5EF4-FFF2-40B4-BE49-F238E27FC236}">
                <a16:creationId xmlns:a16="http://schemas.microsoft.com/office/drawing/2014/main" id="{1E097034-35D1-C76E-24E6-AE16FFC8E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AC80A-C36C-8123-E35A-B2C5B8CEC39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164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32642-2662-E550-124D-36511AF97A3E}"/>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3" name="Footer Placeholder 2">
            <a:extLst>
              <a:ext uri="{FF2B5EF4-FFF2-40B4-BE49-F238E27FC236}">
                <a16:creationId xmlns:a16="http://schemas.microsoft.com/office/drawing/2014/main" id="{6A4C0478-31A1-D6D9-DBC0-A1F6FD4A6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B53FA-8A3A-FA44-FFDA-A56421D0477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767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D318-B643-8623-DACE-4D835C20A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A2517-5802-E515-784B-A5EC267D6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73E50-0289-BE95-EB3A-AE231FEC2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07DCF-1CAE-C515-B9C2-32694EE402DC}"/>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6" name="Footer Placeholder 5">
            <a:extLst>
              <a:ext uri="{FF2B5EF4-FFF2-40B4-BE49-F238E27FC236}">
                <a16:creationId xmlns:a16="http://schemas.microsoft.com/office/drawing/2014/main" id="{65B6D358-40C8-C0A6-CF37-C96F93824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D4083-D7EB-9423-8057-9039758B7C6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00256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12D3-DE2D-1B1F-9B0D-6EC67E72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EF22F-51A9-FFAC-99EA-46A7C9D40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FE04D-824F-DFA6-4ED4-BDAF03487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5BCA6-C0B8-E1F9-EF92-1815C2D17A5D}"/>
              </a:ext>
            </a:extLst>
          </p:cNvPr>
          <p:cNvSpPr>
            <a:spLocks noGrp="1"/>
          </p:cNvSpPr>
          <p:nvPr>
            <p:ph type="dt" sz="half" idx="10"/>
          </p:nvPr>
        </p:nvSpPr>
        <p:spPr/>
        <p:txBody>
          <a:bodyPr/>
          <a:lstStyle/>
          <a:p>
            <a:fld id="{B1FB3334-BD21-46B5-BD0F-B2FD4441121D}" type="datetimeFigureOut">
              <a:rPr lang="en-US" smtClean="0"/>
              <a:t>4/15/2024</a:t>
            </a:fld>
            <a:endParaRPr lang="en-US"/>
          </a:p>
        </p:txBody>
      </p:sp>
      <p:sp>
        <p:nvSpPr>
          <p:cNvPr id="6" name="Footer Placeholder 5">
            <a:extLst>
              <a:ext uri="{FF2B5EF4-FFF2-40B4-BE49-F238E27FC236}">
                <a16:creationId xmlns:a16="http://schemas.microsoft.com/office/drawing/2014/main" id="{A2E3F7CF-BB1A-9A07-9567-4ACA42F8B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F497-1EAC-F64E-EEAD-53B15BC293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652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DEFCF-D8D0-619C-0823-F32A1F662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99BE-62F8-9E29-2674-90A6BAF55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A53B-0B26-4B47-90A9-325A116EE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B3334-BD21-46B5-BD0F-B2FD4441121D}" type="datetimeFigureOut">
              <a:rPr lang="en-US" smtClean="0"/>
              <a:t>4/15/2024</a:t>
            </a:fld>
            <a:endParaRPr lang="en-US"/>
          </a:p>
        </p:txBody>
      </p:sp>
      <p:sp>
        <p:nvSpPr>
          <p:cNvPr id="5" name="Footer Placeholder 4">
            <a:extLst>
              <a:ext uri="{FF2B5EF4-FFF2-40B4-BE49-F238E27FC236}">
                <a16:creationId xmlns:a16="http://schemas.microsoft.com/office/drawing/2014/main" id="{3A3895C6-4768-6941-B791-91CDD137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D8C21A-98CA-BF7A-13CF-BBAE56C4E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754D87-7ADE-4298-8F2F-E026689AD67F}" type="slidenum">
              <a:rPr lang="en-US" smtClean="0"/>
              <a:t>‹#›</a:t>
            </a:fld>
            <a:endParaRPr lang="en-US"/>
          </a:p>
        </p:txBody>
      </p:sp>
    </p:spTree>
    <p:extLst>
      <p:ext uri="{BB962C8B-B14F-4D97-AF65-F5344CB8AC3E}">
        <p14:creationId xmlns:p14="http://schemas.microsoft.com/office/powerpoint/2010/main" val="257131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studio.com/wp-content/uploads/2015/03/rmarkdown-referenc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FF45-15E6-0E8F-F7F6-EEFAAAD2E0BA}"/>
              </a:ext>
            </a:extLst>
          </p:cNvPr>
          <p:cNvSpPr>
            <a:spLocks noGrp="1"/>
          </p:cNvSpPr>
          <p:nvPr>
            <p:ph type="ctrTitle"/>
          </p:nvPr>
        </p:nvSpPr>
        <p:spPr/>
        <p:txBody>
          <a:bodyPr/>
          <a:lstStyle/>
          <a:p>
            <a:r>
              <a:rPr lang="en-US" dirty="0" err="1"/>
              <a:t>RMarkdown</a:t>
            </a:r>
            <a:endParaRPr lang="en-US" dirty="0"/>
          </a:p>
        </p:txBody>
      </p:sp>
      <p:sp>
        <p:nvSpPr>
          <p:cNvPr id="3" name="Subtitle 2">
            <a:extLst>
              <a:ext uri="{FF2B5EF4-FFF2-40B4-BE49-F238E27FC236}">
                <a16:creationId xmlns:a16="http://schemas.microsoft.com/office/drawing/2014/main" id="{7679B4A1-758E-D58E-DAAA-0EC93269E5FF}"/>
              </a:ext>
            </a:extLst>
          </p:cNvPr>
          <p:cNvSpPr>
            <a:spLocks noGrp="1"/>
          </p:cNvSpPr>
          <p:nvPr>
            <p:ph type="subTitle" idx="1"/>
          </p:nvPr>
        </p:nvSpPr>
        <p:spPr/>
        <p:txBody>
          <a:bodyPr/>
          <a:lstStyle/>
          <a:p>
            <a:r>
              <a:rPr lang="en-US" dirty="0"/>
              <a:t>A flexible way to write code and </a:t>
            </a:r>
            <a:r>
              <a:rPr lang="en-US" dirty="0" err="1"/>
              <a:t>reproducable</a:t>
            </a:r>
            <a:r>
              <a:rPr lang="en-US" dirty="0"/>
              <a:t> reports</a:t>
            </a:r>
          </a:p>
        </p:txBody>
      </p:sp>
    </p:spTree>
    <p:extLst>
      <p:ext uri="{BB962C8B-B14F-4D97-AF65-F5344CB8AC3E}">
        <p14:creationId xmlns:p14="http://schemas.microsoft.com/office/powerpoint/2010/main" val="24870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Running code</a:t>
            </a:r>
          </a:p>
        </p:txBody>
      </p:sp>
      <p:sp>
        <p:nvSpPr>
          <p:cNvPr id="3" name="Content Placeholder 2">
            <a:extLst>
              <a:ext uri="{FF2B5EF4-FFF2-40B4-BE49-F238E27FC236}">
                <a16:creationId xmlns:a16="http://schemas.microsoft.com/office/drawing/2014/main" id="{9698E8DA-E70C-1266-DC61-B71007B1134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3116B0E-ED7E-7856-30D6-75BF5AB22957}"/>
              </a:ext>
            </a:extLst>
          </p:cNvPr>
          <p:cNvPicPr>
            <a:picLocks noChangeAspect="1"/>
          </p:cNvPicPr>
          <p:nvPr/>
        </p:nvPicPr>
        <p:blipFill>
          <a:blip r:embed="rId2"/>
          <a:stretch>
            <a:fillRect/>
          </a:stretch>
        </p:blipFill>
        <p:spPr>
          <a:xfrm>
            <a:off x="2303690" y="1397792"/>
            <a:ext cx="7772127" cy="5460208"/>
          </a:xfrm>
          <a:prstGeom prst="rect">
            <a:avLst/>
          </a:prstGeom>
        </p:spPr>
      </p:pic>
      <p:sp>
        <p:nvSpPr>
          <p:cNvPr id="6" name="TextBox 5">
            <a:extLst>
              <a:ext uri="{FF2B5EF4-FFF2-40B4-BE49-F238E27FC236}">
                <a16:creationId xmlns:a16="http://schemas.microsoft.com/office/drawing/2014/main" id="{0AB85B9F-10E6-4FC6-C2F9-41FAAABFC16C}"/>
              </a:ext>
            </a:extLst>
          </p:cNvPr>
          <p:cNvSpPr txBox="1"/>
          <p:nvPr/>
        </p:nvSpPr>
        <p:spPr>
          <a:xfrm>
            <a:off x="10075817" y="3660168"/>
            <a:ext cx="2012410" cy="369332"/>
          </a:xfrm>
          <a:prstGeom prst="rect">
            <a:avLst/>
          </a:prstGeom>
          <a:noFill/>
        </p:spPr>
        <p:txBody>
          <a:bodyPr wrap="none" rtlCol="0">
            <a:spAutoFit/>
          </a:bodyPr>
          <a:lstStyle/>
          <a:p>
            <a:r>
              <a:rPr lang="en-US" dirty="0"/>
              <a:t>Run current chunk</a:t>
            </a:r>
          </a:p>
        </p:txBody>
      </p:sp>
      <p:sp>
        <p:nvSpPr>
          <p:cNvPr id="4" name="Oval 3">
            <a:extLst>
              <a:ext uri="{FF2B5EF4-FFF2-40B4-BE49-F238E27FC236}">
                <a16:creationId xmlns:a16="http://schemas.microsoft.com/office/drawing/2014/main" id="{44E510AD-552B-FE39-D6B1-5D48F3DDEFBF}"/>
              </a:ext>
            </a:extLst>
          </p:cNvPr>
          <p:cNvSpPr/>
          <p:nvPr/>
        </p:nvSpPr>
        <p:spPr>
          <a:xfrm>
            <a:off x="9627053" y="3724512"/>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E6D19-9CF4-3728-294F-91218B895B5C}"/>
              </a:ext>
            </a:extLst>
          </p:cNvPr>
          <p:cNvSpPr txBox="1"/>
          <p:nvPr/>
        </p:nvSpPr>
        <p:spPr>
          <a:xfrm>
            <a:off x="10027647" y="6127233"/>
            <a:ext cx="2286844" cy="369332"/>
          </a:xfrm>
          <a:prstGeom prst="rect">
            <a:avLst/>
          </a:prstGeom>
          <a:noFill/>
        </p:spPr>
        <p:txBody>
          <a:bodyPr wrap="none" rtlCol="0">
            <a:spAutoFit/>
          </a:bodyPr>
          <a:lstStyle/>
          <a:p>
            <a:r>
              <a:rPr lang="en-US" dirty="0"/>
              <a:t>Run all chunks above</a:t>
            </a:r>
          </a:p>
        </p:txBody>
      </p:sp>
      <p:sp>
        <p:nvSpPr>
          <p:cNvPr id="8" name="Oval 7">
            <a:extLst>
              <a:ext uri="{FF2B5EF4-FFF2-40B4-BE49-F238E27FC236}">
                <a16:creationId xmlns:a16="http://schemas.microsoft.com/office/drawing/2014/main" id="{35570A1B-E2A4-B7E7-C101-0B599595A83D}"/>
              </a:ext>
            </a:extLst>
          </p:cNvPr>
          <p:cNvSpPr/>
          <p:nvPr/>
        </p:nvSpPr>
        <p:spPr>
          <a:xfrm>
            <a:off x="9293220" y="6176963"/>
            <a:ext cx="382003"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4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25A-6104-8152-1DBA-253CEEF6C78E}"/>
              </a:ext>
            </a:extLst>
          </p:cNvPr>
          <p:cNvSpPr>
            <a:spLocks noGrp="1"/>
          </p:cNvSpPr>
          <p:nvPr>
            <p:ph type="title"/>
          </p:nvPr>
        </p:nvSpPr>
        <p:spPr/>
        <p:txBody>
          <a:bodyPr/>
          <a:lstStyle/>
          <a:p>
            <a:r>
              <a:rPr lang="en-US" dirty="0"/>
              <a:t>Go to RStudio</a:t>
            </a:r>
          </a:p>
        </p:txBody>
      </p:sp>
      <p:sp>
        <p:nvSpPr>
          <p:cNvPr id="3" name="Content Placeholder 2">
            <a:extLst>
              <a:ext uri="{FF2B5EF4-FFF2-40B4-BE49-F238E27FC236}">
                <a16:creationId xmlns:a16="http://schemas.microsoft.com/office/drawing/2014/main" id="{B5EAACE7-2BC9-0D0D-4DD3-24E4EA43836D}"/>
              </a:ext>
            </a:extLst>
          </p:cNvPr>
          <p:cNvSpPr>
            <a:spLocks noGrp="1"/>
          </p:cNvSpPr>
          <p:nvPr>
            <p:ph idx="1"/>
          </p:nvPr>
        </p:nvSpPr>
        <p:spPr/>
        <p:txBody>
          <a:bodyPr/>
          <a:lstStyle/>
          <a:p>
            <a:r>
              <a:rPr lang="en-US" dirty="0"/>
              <a:t>Demo running code</a:t>
            </a:r>
          </a:p>
        </p:txBody>
      </p:sp>
    </p:spTree>
    <p:extLst>
      <p:ext uri="{BB962C8B-B14F-4D97-AF65-F5344CB8AC3E}">
        <p14:creationId xmlns:p14="http://schemas.microsoft.com/office/powerpoint/2010/main" val="17716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4996-FD43-ED29-3B54-32148FF25C67}"/>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C2555E64-8DFC-206D-12C5-AC653E7F394E}"/>
              </a:ext>
            </a:extLst>
          </p:cNvPr>
          <p:cNvSpPr>
            <a:spLocks noGrp="1"/>
          </p:cNvSpPr>
          <p:nvPr>
            <p:ph idx="1"/>
          </p:nvPr>
        </p:nvSpPr>
        <p:spPr>
          <a:xfrm>
            <a:off x="838200" y="3176773"/>
            <a:ext cx="3159034" cy="3000189"/>
          </a:xfrm>
        </p:spPr>
        <p:txBody>
          <a:bodyPr>
            <a:normAutofit lnSpcReduction="10000"/>
          </a:bodyPr>
          <a:lstStyle/>
          <a:p>
            <a:r>
              <a:rPr lang="en-US" dirty="0"/>
              <a:t>echo = TRUE </a:t>
            </a:r>
          </a:p>
          <a:p>
            <a:r>
              <a:rPr lang="en-US" dirty="0"/>
              <a:t>eval = TRUE</a:t>
            </a:r>
          </a:p>
          <a:p>
            <a:r>
              <a:rPr lang="en-US" dirty="0"/>
              <a:t>include = TRUE</a:t>
            </a:r>
          </a:p>
          <a:p>
            <a:r>
              <a:rPr lang="en-US" dirty="0"/>
              <a:t>error = TRUE</a:t>
            </a:r>
          </a:p>
          <a:p>
            <a:r>
              <a:rPr lang="en-US" dirty="0"/>
              <a:t>message = TRUE</a:t>
            </a:r>
          </a:p>
          <a:p>
            <a:r>
              <a:rPr lang="en-US" dirty="0"/>
              <a:t>warning = TRUE</a:t>
            </a:r>
          </a:p>
        </p:txBody>
      </p:sp>
      <p:pic>
        <p:nvPicPr>
          <p:cNvPr id="7" name="Picture 6">
            <a:extLst>
              <a:ext uri="{FF2B5EF4-FFF2-40B4-BE49-F238E27FC236}">
                <a16:creationId xmlns:a16="http://schemas.microsoft.com/office/drawing/2014/main" id="{9660FB8A-3317-3B7C-33B0-87F93548478A}"/>
              </a:ext>
            </a:extLst>
          </p:cNvPr>
          <p:cNvPicPr>
            <a:picLocks noChangeAspect="1"/>
          </p:cNvPicPr>
          <p:nvPr/>
        </p:nvPicPr>
        <p:blipFill>
          <a:blip r:embed="rId3"/>
          <a:stretch>
            <a:fillRect/>
          </a:stretch>
        </p:blipFill>
        <p:spPr>
          <a:xfrm>
            <a:off x="714375" y="1588226"/>
            <a:ext cx="10763250" cy="1295400"/>
          </a:xfrm>
          <a:prstGeom prst="rect">
            <a:avLst/>
          </a:prstGeom>
        </p:spPr>
      </p:pic>
      <p:sp>
        <p:nvSpPr>
          <p:cNvPr id="9" name="Oval 8">
            <a:extLst>
              <a:ext uri="{FF2B5EF4-FFF2-40B4-BE49-F238E27FC236}">
                <a16:creationId xmlns:a16="http://schemas.microsoft.com/office/drawing/2014/main" id="{6F15AAF3-4721-0E13-7B90-BE6F4A49AF54}"/>
              </a:ext>
            </a:extLst>
          </p:cNvPr>
          <p:cNvSpPr/>
          <p:nvPr/>
        </p:nvSpPr>
        <p:spPr>
          <a:xfrm>
            <a:off x="1584960" y="1588226"/>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066E4C-AD98-1FA0-4A4C-A99296A24BDC}"/>
              </a:ext>
            </a:extLst>
          </p:cNvPr>
          <p:cNvSpPr txBox="1"/>
          <p:nvPr/>
        </p:nvSpPr>
        <p:spPr>
          <a:xfrm>
            <a:off x="1179347" y="1243365"/>
            <a:ext cx="1694695" cy="369332"/>
          </a:xfrm>
          <a:prstGeom prst="rect">
            <a:avLst/>
          </a:prstGeom>
          <a:noFill/>
        </p:spPr>
        <p:txBody>
          <a:bodyPr wrap="none" rtlCol="0">
            <a:spAutoFit/>
          </a:bodyPr>
          <a:lstStyle/>
          <a:p>
            <a:r>
              <a:rPr lang="en-US" dirty="0"/>
              <a:t>Name of chunk</a:t>
            </a:r>
          </a:p>
        </p:txBody>
      </p:sp>
      <p:sp>
        <p:nvSpPr>
          <p:cNvPr id="11" name="TextBox 10">
            <a:extLst>
              <a:ext uri="{FF2B5EF4-FFF2-40B4-BE49-F238E27FC236}">
                <a16:creationId xmlns:a16="http://schemas.microsoft.com/office/drawing/2014/main" id="{AEDB9CE6-8E46-734E-9897-1B861C439C4B}"/>
              </a:ext>
            </a:extLst>
          </p:cNvPr>
          <p:cNvSpPr txBox="1"/>
          <p:nvPr/>
        </p:nvSpPr>
        <p:spPr>
          <a:xfrm>
            <a:off x="5006764" y="1295078"/>
            <a:ext cx="1636987" cy="369332"/>
          </a:xfrm>
          <a:prstGeom prst="rect">
            <a:avLst/>
          </a:prstGeom>
          <a:noFill/>
        </p:spPr>
        <p:txBody>
          <a:bodyPr wrap="none" rtlCol="0">
            <a:spAutoFit/>
          </a:bodyPr>
          <a:lstStyle/>
          <a:p>
            <a:r>
              <a:rPr lang="en-US" dirty="0"/>
              <a:t>Chunk options</a:t>
            </a:r>
          </a:p>
        </p:txBody>
      </p:sp>
      <p:sp>
        <p:nvSpPr>
          <p:cNvPr id="12" name="Oval 11">
            <a:extLst>
              <a:ext uri="{FF2B5EF4-FFF2-40B4-BE49-F238E27FC236}">
                <a16:creationId xmlns:a16="http://schemas.microsoft.com/office/drawing/2014/main" id="{C573AF72-0A3B-8ABD-2352-81C9B1C6B2C8}"/>
              </a:ext>
            </a:extLst>
          </p:cNvPr>
          <p:cNvSpPr/>
          <p:nvPr/>
        </p:nvSpPr>
        <p:spPr>
          <a:xfrm>
            <a:off x="10511246" y="1620804"/>
            <a:ext cx="342838"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0818D00-801C-E0C2-7BEF-CBE4A0E2CDBA}"/>
              </a:ext>
            </a:extLst>
          </p:cNvPr>
          <p:cNvSpPr txBox="1"/>
          <p:nvPr/>
        </p:nvSpPr>
        <p:spPr>
          <a:xfrm>
            <a:off x="9942251" y="1018079"/>
            <a:ext cx="1834477" cy="646331"/>
          </a:xfrm>
          <a:prstGeom prst="rect">
            <a:avLst/>
          </a:prstGeom>
          <a:noFill/>
        </p:spPr>
        <p:txBody>
          <a:bodyPr wrap="square" rtlCol="0">
            <a:spAutoFit/>
          </a:bodyPr>
          <a:lstStyle/>
          <a:p>
            <a:r>
              <a:rPr lang="en-US" dirty="0"/>
              <a:t>Some chunk options built in</a:t>
            </a:r>
          </a:p>
        </p:txBody>
      </p:sp>
      <p:sp>
        <p:nvSpPr>
          <p:cNvPr id="14" name="Oval 13">
            <a:extLst>
              <a:ext uri="{FF2B5EF4-FFF2-40B4-BE49-F238E27FC236}">
                <a16:creationId xmlns:a16="http://schemas.microsoft.com/office/drawing/2014/main" id="{35CFFDDC-4670-2FAE-4F3F-7C2E23B2C4CC}"/>
              </a:ext>
            </a:extLst>
          </p:cNvPr>
          <p:cNvSpPr/>
          <p:nvPr/>
        </p:nvSpPr>
        <p:spPr>
          <a:xfrm>
            <a:off x="2455544" y="1603423"/>
            <a:ext cx="8055701"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435B537-A417-59C5-55B3-F5365CD71531}"/>
              </a:ext>
            </a:extLst>
          </p:cNvPr>
          <p:cNvSpPr txBox="1">
            <a:spLocks/>
          </p:cNvSpPr>
          <p:nvPr/>
        </p:nvSpPr>
        <p:spPr>
          <a:xfrm>
            <a:off x="5440679" y="3228487"/>
            <a:ext cx="4565469" cy="3000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 = ‘</a:t>
            </a:r>
            <a:r>
              <a:rPr lang="en-US" dirty="0" err="1"/>
              <a:t>png</a:t>
            </a:r>
            <a:r>
              <a:rPr lang="en-US" dirty="0"/>
              <a:t>’ </a:t>
            </a:r>
          </a:p>
          <a:p>
            <a:r>
              <a:rPr lang="en-US" dirty="0"/>
              <a:t>dpi = 72</a:t>
            </a:r>
          </a:p>
          <a:p>
            <a:r>
              <a:rPr lang="en-US" dirty="0" err="1"/>
              <a:t>fig.align</a:t>
            </a:r>
            <a:r>
              <a:rPr lang="en-US" dirty="0"/>
              <a:t> = ‘default’</a:t>
            </a:r>
          </a:p>
          <a:p>
            <a:r>
              <a:rPr lang="en-US" dirty="0" err="1"/>
              <a:t>fig.height</a:t>
            </a:r>
            <a:r>
              <a:rPr lang="en-US" dirty="0"/>
              <a:t>, </a:t>
            </a:r>
            <a:r>
              <a:rPr lang="en-US" dirty="0" err="1"/>
              <a:t>fig.width</a:t>
            </a:r>
            <a:r>
              <a:rPr lang="en-US" dirty="0"/>
              <a:t> = 7</a:t>
            </a:r>
          </a:p>
          <a:p>
            <a:r>
              <a:rPr lang="en-US" dirty="0" err="1"/>
              <a:t>fig.cap</a:t>
            </a:r>
            <a:r>
              <a:rPr lang="en-US" dirty="0"/>
              <a:t> = NULL</a:t>
            </a:r>
          </a:p>
        </p:txBody>
      </p:sp>
    </p:spTree>
    <p:extLst>
      <p:ext uri="{BB962C8B-B14F-4D97-AF65-F5344CB8AC3E}">
        <p14:creationId xmlns:p14="http://schemas.microsoft.com/office/powerpoint/2010/main" val="18637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animBg="1"/>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Kitting</a:t>
            </a:r>
          </a:p>
        </p:txBody>
      </p:sp>
      <p:sp>
        <p:nvSpPr>
          <p:cNvPr id="3" name="Content Placeholder 2">
            <a:extLst>
              <a:ext uri="{FF2B5EF4-FFF2-40B4-BE49-F238E27FC236}">
                <a16:creationId xmlns:a16="http://schemas.microsoft.com/office/drawing/2014/main" id="{9698E8DA-E70C-1266-DC61-B71007B1134F}"/>
              </a:ext>
            </a:extLst>
          </p:cNvPr>
          <p:cNvSpPr>
            <a:spLocks noGrp="1"/>
          </p:cNvSpPr>
          <p:nvPr>
            <p:ph idx="1"/>
          </p:nvPr>
        </p:nvSpPr>
        <p:spPr>
          <a:xfrm>
            <a:off x="5886994" y="1825625"/>
            <a:ext cx="5466806" cy="4351338"/>
          </a:xfrm>
        </p:spPr>
        <p:txBody>
          <a:bodyPr/>
          <a:lstStyle/>
          <a:p>
            <a:r>
              <a:rPr lang="en-US" dirty="0"/>
              <a:t>Knit to HTML – default</a:t>
            </a:r>
          </a:p>
          <a:p>
            <a:r>
              <a:rPr lang="en-US" dirty="0"/>
              <a:t>Knit to PDF/word requires </a:t>
            </a:r>
            <a:r>
              <a:rPr lang="en-US" dirty="0" err="1"/>
              <a:t>LaTex</a:t>
            </a:r>
            <a:r>
              <a:rPr lang="en-US" dirty="0"/>
              <a:t>, extra installation</a:t>
            </a:r>
          </a:p>
        </p:txBody>
      </p:sp>
      <p:pic>
        <p:nvPicPr>
          <p:cNvPr id="5" name="Picture 4">
            <a:extLst>
              <a:ext uri="{FF2B5EF4-FFF2-40B4-BE49-F238E27FC236}">
                <a16:creationId xmlns:a16="http://schemas.microsoft.com/office/drawing/2014/main" id="{1B3E57A0-2E09-2AF4-5BC2-053B16DA29EB}"/>
              </a:ext>
            </a:extLst>
          </p:cNvPr>
          <p:cNvPicPr>
            <a:picLocks noChangeAspect="1"/>
          </p:cNvPicPr>
          <p:nvPr/>
        </p:nvPicPr>
        <p:blipFill rotWithShape="1">
          <a:blip r:embed="rId2"/>
          <a:srcRect r="41786" b="21755"/>
          <a:stretch/>
        </p:blipFill>
        <p:spPr>
          <a:xfrm>
            <a:off x="548368" y="2362109"/>
            <a:ext cx="4537438" cy="2532108"/>
          </a:xfrm>
          <a:prstGeom prst="rect">
            <a:avLst/>
          </a:prstGeom>
        </p:spPr>
      </p:pic>
    </p:spTree>
    <p:extLst>
      <p:ext uri="{BB962C8B-B14F-4D97-AF65-F5344CB8AC3E}">
        <p14:creationId xmlns:p14="http://schemas.microsoft.com/office/powerpoint/2010/main" val="246652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0219-D336-3C4D-F90B-B332C5B63211}"/>
              </a:ext>
            </a:extLst>
          </p:cNvPr>
          <p:cNvSpPr>
            <a:spLocks noGrp="1"/>
          </p:cNvSpPr>
          <p:nvPr>
            <p:ph type="title"/>
          </p:nvPr>
        </p:nvSpPr>
        <p:spPr/>
        <p:txBody>
          <a:bodyPr/>
          <a:lstStyle/>
          <a:p>
            <a:r>
              <a:rPr lang="en-US" dirty="0"/>
              <a:t>Go To </a:t>
            </a:r>
            <a:r>
              <a:rPr lang="en-US" dirty="0" err="1"/>
              <a:t>Rstudio</a:t>
            </a:r>
            <a:endParaRPr lang="en-US" dirty="0"/>
          </a:p>
        </p:txBody>
      </p:sp>
      <p:sp>
        <p:nvSpPr>
          <p:cNvPr id="3" name="Content Placeholder 2">
            <a:extLst>
              <a:ext uri="{FF2B5EF4-FFF2-40B4-BE49-F238E27FC236}">
                <a16:creationId xmlns:a16="http://schemas.microsoft.com/office/drawing/2014/main" id="{9646BE08-5489-EA65-0D76-D14B489548B2}"/>
              </a:ext>
            </a:extLst>
          </p:cNvPr>
          <p:cNvSpPr>
            <a:spLocks noGrp="1"/>
          </p:cNvSpPr>
          <p:nvPr>
            <p:ph idx="1"/>
          </p:nvPr>
        </p:nvSpPr>
        <p:spPr/>
        <p:txBody>
          <a:bodyPr/>
          <a:lstStyle/>
          <a:p>
            <a:r>
              <a:rPr lang="en-US" dirty="0"/>
              <a:t>Demo knitting</a:t>
            </a:r>
          </a:p>
        </p:txBody>
      </p:sp>
    </p:spTree>
    <p:extLst>
      <p:ext uri="{BB962C8B-B14F-4D97-AF65-F5344CB8AC3E}">
        <p14:creationId xmlns:p14="http://schemas.microsoft.com/office/powerpoint/2010/main" val="1397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5BA7-B334-9106-F1EA-524FCF75163A}"/>
              </a:ext>
            </a:extLst>
          </p:cNvPr>
          <p:cNvSpPr>
            <a:spLocks noGrp="1"/>
          </p:cNvSpPr>
          <p:nvPr>
            <p:ph type="title"/>
          </p:nvPr>
        </p:nvSpPr>
        <p:spPr/>
        <p:txBody>
          <a:bodyPr/>
          <a:lstStyle/>
          <a:p>
            <a:r>
              <a:rPr lang="en-US" dirty="0"/>
              <a:t>This is just the beginning!</a:t>
            </a:r>
          </a:p>
        </p:txBody>
      </p:sp>
      <p:sp>
        <p:nvSpPr>
          <p:cNvPr id="3" name="Content Placeholder 2">
            <a:extLst>
              <a:ext uri="{FF2B5EF4-FFF2-40B4-BE49-F238E27FC236}">
                <a16:creationId xmlns:a16="http://schemas.microsoft.com/office/drawing/2014/main" id="{16BDA4C4-20BA-6B08-FA15-D6AE468D774B}"/>
              </a:ext>
            </a:extLst>
          </p:cNvPr>
          <p:cNvSpPr>
            <a:spLocks noGrp="1"/>
          </p:cNvSpPr>
          <p:nvPr>
            <p:ph idx="1"/>
          </p:nvPr>
        </p:nvSpPr>
        <p:spPr/>
        <p:txBody>
          <a:bodyPr/>
          <a:lstStyle/>
          <a:p>
            <a:r>
              <a:rPr lang="en-US" dirty="0"/>
              <a:t>Go to </a:t>
            </a:r>
            <a:r>
              <a:rPr lang="en-US" dirty="0" err="1"/>
              <a:t>Rmarkdown</a:t>
            </a:r>
            <a:r>
              <a:rPr lang="en-US" dirty="0"/>
              <a:t> gallery</a:t>
            </a:r>
          </a:p>
        </p:txBody>
      </p:sp>
    </p:spTree>
    <p:extLst>
      <p:ext uri="{BB962C8B-B14F-4D97-AF65-F5344CB8AC3E}">
        <p14:creationId xmlns:p14="http://schemas.microsoft.com/office/powerpoint/2010/main" val="107997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DCE-3782-E80D-3A1B-7CF697C188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2BFCD3-8584-D6CA-E7E0-B52BD51C92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21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6A0C-0392-E022-74B1-5A1EE23C6F61}"/>
              </a:ext>
            </a:extLst>
          </p:cNvPr>
          <p:cNvSpPr>
            <a:spLocks noGrp="1"/>
          </p:cNvSpPr>
          <p:nvPr>
            <p:ph type="title"/>
          </p:nvPr>
        </p:nvSpPr>
        <p:spPr/>
        <p:txBody>
          <a:bodyPr/>
          <a:lstStyle/>
          <a:p>
            <a:r>
              <a:rPr lang="en-US" dirty="0"/>
              <a:t>Code is hard to read</a:t>
            </a:r>
          </a:p>
        </p:txBody>
      </p:sp>
      <p:sp>
        <p:nvSpPr>
          <p:cNvPr id="3" name="Content Placeholder 2">
            <a:extLst>
              <a:ext uri="{FF2B5EF4-FFF2-40B4-BE49-F238E27FC236}">
                <a16:creationId xmlns:a16="http://schemas.microsoft.com/office/drawing/2014/main" id="{B199C15D-BE8B-1F10-9173-220011C96F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FA2107-4923-6ED5-2268-70C001CB0C24}"/>
              </a:ext>
            </a:extLst>
          </p:cNvPr>
          <p:cNvPicPr>
            <a:picLocks noChangeAspect="1"/>
          </p:cNvPicPr>
          <p:nvPr/>
        </p:nvPicPr>
        <p:blipFill>
          <a:blip r:embed="rId3"/>
          <a:stretch>
            <a:fillRect/>
          </a:stretch>
        </p:blipFill>
        <p:spPr>
          <a:xfrm>
            <a:off x="951748" y="1892300"/>
            <a:ext cx="7616745" cy="3813175"/>
          </a:xfrm>
          <a:prstGeom prst="rect">
            <a:avLst/>
          </a:prstGeom>
        </p:spPr>
      </p:pic>
    </p:spTree>
    <p:extLst>
      <p:ext uri="{BB962C8B-B14F-4D97-AF65-F5344CB8AC3E}">
        <p14:creationId xmlns:p14="http://schemas.microsoft.com/office/powerpoint/2010/main" val="372454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3FF0-1295-F8AB-C360-5AEF7541BBC1}"/>
              </a:ext>
            </a:extLst>
          </p:cNvPr>
          <p:cNvSpPr>
            <a:spLocks noGrp="1"/>
          </p:cNvSpPr>
          <p:nvPr>
            <p:ph type="title"/>
          </p:nvPr>
        </p:nvSpPr>
        <p:spPr/>
        <p:txBody>
          <a:bodyPr/>
          <a:lstStyle/>
          <a:p>
            <a:r>
              <a:rPr lang="en-US" dirty="0"/>
              <a:t>Automation is the best!</a:t>
            </a:r>
          </a:p>
        </p:txBody>
      </p:sp>
      <p:sp>
        <p:nvSpPr>
          <p:cNvPr id="3" name="Content Placeholder 2">
            <a:extLst>
              <a:ext uri="{FF2B5EF4-FFF2-40B4-BE49-F238E27FC236}">
                <a16:creationId xmlns:a16="http://schemas.microsoft.com/office/drawing/2014/main" id="{17E7D1BF-149A-CDF7-0DED-95FE3019B475}"/>
              </a:ext>
            </a:extLst>
          </p:cNvPr>
          <p:cNvSpPr>
            <a:spLocks noGrp="1"/>
          </p:cNvSpPr>
          <p:nvPr>
            <p:ph idx="1"/>
          </p:nvPr>
        </p:nvSpPr>
        <p:spPr>
          <a:xfrm>
            <a:off x="838200" y="1960561"/>
            <a:ext cx="10515600" cy="4351338"/>
          </a:xfrm>
        </p:spPr>
        <p:txBody>
          <a:bodyPr/>
          <a:lstStyle/>
          <a:p>
            <a:endParaRPr lang="en-US"/>
          </a:p>
        </p:txBody>
      </p:sp>
      <p:pic>
        <p:nvPicPr>
          <p:cNvPr id="7" name="Picture 6">
            <a:extLst>
              <a:ext uri="{FF2B5EF4-FFF2-40B4-BE49-F238E27FC236}">
                <a16:creationId xmlns:a16="http://schemas.microsoft.com/office/drawing/2014/main" id="{D7E1E5E3-53B7-999C-9BA1-833EB33EA18A}"/>
              </a:ext>
            </a:extLst>
          </p:cNvPr>
          <p:cNvPicPr>
            <a:picLocks noChangeAspect="1"/>
          </p:cNvPicPr>
          <p:nvPr/>
        </p:nvPicPr>
        <p:blipFill>
          <a:blip r:embed="rId3"/>
          <a:stretch>
            <a:fillRect/>
          </a:stretch>
        </p:blipFill>
        <p:spPr>
          <a:xfrm>
            <a:off x="83820" y="1898095"/>
            <a:ext cx="5781500" cy="4351339"/>
          </a:xfrm>
          <a:prstGeom prst="rect">
            <a:avLst/>
          </a:prstGeom>
          <a:ln>
            <a:solidFill>
              <a:schemeClr val="tx1"/>
            </a:solidFill>
          </a:ln>
        </p:spPr>
      </p:pic>
      <p:pic>
        <p:nvPicPr>
          <p:cNvPr id="9" name="Picture 8">
            <a:extLst>
              <a:ext uri="{FF2B5EF4-FFF2-40B4-BE49-F238E27FC236}">
                <a16:creationId xmlns:a16="http://schemas.microsoft.com/office/drawing/2014/main" id="{C1F53EFD-C7B1-65B8-CADD-B32BC0D03DB4}"/>
              </a:ext>
            </a:extLst>
          </p:cNvPr>
          <p:cNvPicPr>
            <a:picLocks noChangeAspect="1"/>
          </p:cNvPicPr>
          <p:nvPr/>
        </p:nvPicPr>
        <p:blipFill>
          <a:blip r:embed="rId4"/>
          <a:stretch>
            <a:fillRect/>
          </a:stretch>
        </p:blipFill>
        <p:spPr>
          <a:xfrm>
            <a:off x="5976394" y="1912204"/>
            <a:ext cx="6215606" cy="3735805"/>
          </a:xfrm>
          <a:prstGeom prst="rect">
            <a:avLst/>
          </a:prstGeom>
          <a:ln>
            <a:solidFill>
              <a:schemeClr val="tx1"/>
            </a:solidFill>
          </a:ln>
        </p:spPr>
      </p:pic>
    </p:spTree>
    <p:extLst>
      <p:ext uri="{BB962C8B-B14F-4D97-AF65-F5344CB8AC3E}">
        <p14:creationId xmlns:p14="http://schemas.microsoft.com/office/powerpoint/2010/main" val="34866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C07D-85DE-7707-82EA-A1AD42433FA5}"/>
              </a:ext>
            </a:extLst>
          </p:cNvPr>
          <p:cNvSpPr>
            <a:spLocks noGrp="1"/>
          </p:cNvSpPr>
          <p:nvPr>
            <p:ph type="title"/>
          </p:nvPr>
        </p:nvSpPr>
        <p:spPr/>
        <p:txBody>
          <a:bodyPr/>
          <a:lstStyle/>
          <a:p>
            <a:r>
              <a:rPr lang="en-US" dirty="0" err="1"/>
              <a:t>Rstudio</a:t>
            </a:r>
            <a:r>
              <a:rPr lang="en-US" dirty="0"/>
              <a:t> integration</a:t>
            </a:r>
          </a:p>
        </p:txBody>
      </p:sp>
      <p:sp>
        <p:nvSpPr>
          <p:cNvPr id="3" name="Content Placeholder 2">
            <a:extLst>
              <a:ext uri="{FF2B5EF4-FFF2-40B4-BE49-F238E27FC236}">
                <a16:creationId xmlns:a16="http://schemas.microsoft.com/office/drawing/2014/main" id="{BFFE1A89-CCBB-422C-9E26-CB5E379E421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9C27652-C7C4-4874-3EEE-77A5A328514B}"/>
              </a:ext>
            </a:extLst>
          </p:cNvPr>
          <p:cNvPicPr>
            <a:picLocks noChangeAspect="1"/>
          </p:cNvPicPr>
          <p:nvPr/>
        </p:nvPicPr>
        <p:blipFill>
          <a:blip r:embed="rId3"/>
          <a:stretch>
            <a:fillRect/>
          </a:stretch>
        </p:blipFill>
        <p:spPr>
          <a:xfrm>
            <a:off x="838200" y="1492264"/>
            <a:ext cx="5914239" cy="5198504"/>
          </a:xfrm>
          <a:prstGeom prst="rect">
            <a:avLst/>
          </a:prstGeom>
          <a:ln>
            <a:solidFill>
              <a:schemeClr val="tx1"/>
            </a:solidFill>
          </a:ln>
        </p:spPr>
      </p:pic>
      <p:pic>
        <p:nvPicPr>
          <p:cNvPr id="7" name="Picture 6">
            <a:extLst>
              <a:ext uri="{FF2B5EF4-FFF2-40B4-BE49-F238E27FC236}">
                <a16:creationId xmlns:a16="http://schemas.microsoft.com/office/drawing/2014/main" id="{71AC6088-5BDA-3A67-3955-C881258F5F74}"/>
              </a:ext>
            </a:extLst>
          </p:cNvPr>
          <p:cNvPicPr>
            <a:picLocks noChangeAspect="1"/>
          </p:cNvPicPr>
          <p:nvPr/>
        </p:nvPicPr>
        <p:blipFill>
          <a:blip r:embed="rId4"/>
          <a:stretch>
            <a:fillRect/>
          </a:stretch>
        </p:blipFill>
        <p:spPr>
          <a:xfrm>
            <a:off x="7277720" y="1690688"/>
            <a:ext cx="4458568" cy="4193177"/>
          </a:xfrm>
          <a:prstGeom prst="rect">
            <a:avLst/>
          </a:prstGeom>
          <a:ln>
            <a:solidFill>
              <a:schemeClr val="tx1"/>
            </a:solidFill>
          </a:ln>
        </p:spPr>
      </p:pic>
    </p:spTree>
    <p:extLst>
      <p:ext uri="{BB962C8B-B14F-4D97-AF65-F5344CB8AC3E}">
        <p14:creationId xmlns:p14="http://schemas.microsoft.com/office/powerpoint/2010/main" val="52873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F44A-E653-8CE2-470A-BB04444C9B45}"/>
              </a:ext>
            </a:extLst>
          </p:cNvPr>
          <p:cNvSpPr>
            <a:spLocks noGrp="1"/>
          </p:cNvSpPr>
          <p:nvPr>
            <p:ph type="title"/>
          </p:nvPr>
        </p:nvSpPr>
        <p:spPr/>
        <p:txBody>
          <a:bodyPr/>
          <a:lstStyle/>
          <a:p>
            <a:r>
              <a:rPr lang="en-US" dirty="0"/>
              <a:t>Anatomy</a:t>
            </a:r>
          </a:p>
        </p:txBody>
      </p:sp>
      <p:sp>
        <p:nvSpPr>
          <p:cNvPr id="3" name="Content Placeholder 2">
            <a:extLst>
              <a:ext uri="{FF2B5EF4-FFF2-40B4-BE49-F238E27FC236}">
                <a16:creationId xmlns:a16="http://schemas.microsoft.com/office/drawing/2014/main" id="{11CAC545-288C-F302-82A5-5E9AB4A33F3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13B14C5-486C-2F23-BD6A-85CB51E51F6D}"/>
              </a:ext>
            </a:extLst>
          </p:cNvPr>
          <p:cNvPicPr>
            <a:picLocks noChangeAspect="1"/>
          </p:cNvPicPr>
          <p:nvPr/>
        </p:nvPicPr>
        <p:blipFill>
          <a:blip r:embed="rId3"/>
          <a:stretch>
            <a:fillRect/>
          </a:stretch>
        </p:blipFill>
        <p:spPr>
          <a:xfrm>
            <a:off x="529045" y="1457443"/>
            <a:ext cx="10515601" cy="5250395"/>
          </a:xfrm>
          <a:prstGeom prst="rect">
            <a:avLst/>
          </a:prstGeom>
          <a:ln>
            <a:solidFill>
              <a:schemeClr val="tx1"/>
            </a:solidFill>
          </a:ln>
        </p:spPr>
      </p:pic>
      <p:sp>
        <p:nvSpPr>
          <p:cNvPr id="6" name="Oval 5">
            <a:extLst>
              <a:ext uri="{FF2B5EF4-FFF2-40B4-BE49-F238E27FC236}">
                <a16:creationId xmlns:a16="http://schemas.microsoft.com/office/drawing/2014/main" id="{B4754481-167C-05BD-8184-A8889B572DF9}"/>
              </a:ext>
            </a:extLst>
          </p:cNvPr>
          <p:cNvSpPr/>
          <p:nvPr/>
        </p:nvSpPr>
        <p:spPr>
          <a:xfrm>
            <a:off x="376645" y="2895305"/>
            <a:ext cx="3727268" cy="11059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C5D37D-CEF4-35B2-EDC5-4813AE14AF9F}"/>
              </a:ext>
            </a:extLst>
          </p:cNvPr>
          <p:cNvSpPr txBox="1"/>
          <p:nvPr/>
        </p:nvSpPr>
        <p:spPr>
          <a:xfrm>
            <a:off x="4406537" y="3239589"/>
            <a:ext cx="1478803" cy="369332"/>
          </a:xfrm>
          <a:prstGeom prst="rect">
            <a:avLst/>
          </a:prstGeom>
          <a:noFill/>
        </p:spPr>
        <p:txBody>
          <a:bodyPr wrap="none" rtlCol="0">
            <a:spAutoFit/>
          </a:bodyPr>
          <a:lstStyle/>
          <a:p>
            <a:r>
              <a:rPr lang="en-US" dirty="0"/>
              <a:t>YAML header</a:t>
            </a:r>
          </a:p>
        </p:txBody>
      </p:sp>
      <p:sp>
        <p:nvSpPr>
          <p:cNvPr id="8" name="Oval 7">
            <a:extLst>
              <a:ext uri="{FF2B5EF4-FFF2-40B4-BE49-F238E27FC236}">
                <a16:creationId xmlns:a16="http://schemas.microsoft.com/office/drawing/2014/main" id="{93794DDC-2EB6-6CD7-B21A-4114BD234206}"/>
              </a:ext>
            </a:extLst>
          </p:cNvPr>
          <p:cNvSpPr/>
          <p:nvPr/>
        </p:nvSpPr>
        <p:spPr>
          <a:xfrm>
            <a:off x="685800" y="4001294"/>
            <a:ext cx="3727268" cy="7843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A5C8EE-D7AE-4C87-4EF9-2C5FC98F7406}"/>
              </a:ext>
            </a:extLst>
          </p:cNvPr>
          <p:cNvSpPr txBox="1"/>
          <p:nvPr/>
        </p:nvSpPr>
        <p:spPr>
          <a:xfrm>
            <a:off x="4413068" y="4208799"/>
            <a:ext cx="1385316" cy="369332"/>
          </a:xfrm>
          <a:prstGeom prst="rect">
            <a:avLst/>
          </a:prstGeom>
          <a:noFill/>
        </p:spPr>
        <p:txBody>
          <a:bodyPr wrap="none" rtlCol="0">
            <a:spAutoFit/>
          </a:bodyPr>
          <a:lstStyle/>
          <a:p>
            <a:r>
              <a:rPr lang="en-US" dirty="0"/>
              <a:t>Code chunk</a:t>
            </a:r>
          </a:p>
        </p:txBody>
      </p:sp>
      <p:sp>
        <p:nvSpPr>
          <p:cNvPr id="10" name="Oval 9">
            <a:extLst>
              <a:ext uri="{FF2B5EF4-FFF2-40B4-BE49-F238E27FC236}">
                <a16:creationId xmlns:a16="http://schemas.microsoft.com/office/drawing/2014/main" id="{DB6C513D-49AE-8FE1-F966-A0014A16E4D3}"/>
              </a:ext>
            </a:extLst>
          </p:cNvPr>
          <p:cNvSpPr/>
          <p:nvPr/>
        </p:nvSpPr>
        <p:spPr>
          <a:xfrm>
            <a:off x="150221" y="4755283"/>
            <a:ext cx="8662853" cy="15699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AD7574-580A-949F-8C0A-9EE9F4C83073}"/>
              </a:ext>
            </a:extLst>
          </p:cNvPr>
          <p:cNvSpPr txBox="1"/>
          <p:nvPr/>
        </p:nvSpPr>
        <p:spPr>
          <a:xfrm>
            <a:off x="8728165" y="5355595"/>
            <a:ext cx="1884106" cy="369332"/>
          </a:xfrm>
          <a:prstGeom prst="rect">
            <a:avLst/>
          </a:prstGeom>
          <a:noFill/>
        </p:spPr>
        <p:txBody>
          <a:bodyPr wrap="none" rtlCol="0">
            <a:spAutoFit/>
          </a:bodyPr>
          <a:lstStyle/>
          <a:p>
            <a:r>
              <a:rPr lang="en-US" dirty="0"/>
              <a:t>Markdown chunk</a:t>
            </a:r>
          </a:p>
        </p:txBody>
      </p:sp>
      <p:sp>
        <p:nvSpPr>
          <p:cNvPr id="12" name="Oval 11">
            <a:extLst>
              <a:ext uri="{FF2B5EF4-FFF2-40B4-BE49-F238E27FC236}">
                <a16:creationId xmlns:a16="http://schemas.microsoft.com/office/drawing/2014/main" id="{9B4ECA46-BE7D-8B78-383B-CA370056AFBA}"/>
              </a:ext>
            </a:extLst>
          </p:cNvPr>
          <p:cNvSpPr/>
          <p:nvPr/>
        </p:nvSpPr>
        <p:spPr>
          <a:xfrm>
            <a:off x="8382129" y="2401865"/>
            <a:ext cx="2895471" cy="28054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7703938-F1A7-8673-8CCF-0533F950928E}"/>
              </a:ext>
            </a:extLst>
          </p:cNvPr>
          <p:cNvSpPr txBox="1"/>
          <p:nvPr/>
        </p:nvSpPr>
        <p:spPr>
          <a:xfrm>
            <a:off x="8728165" y="2036711"/>
            <a:ext cx="918841" cy="369332"/>
          </a:xfrm>
          <a:prstGeom prst="rect">
            <a:avLst/>
          </a:prstGeom>
          <a:noFill/>
        </p:spPr>
        <p:txBody>
          <a:bodyPr wrap="none" rtlCol="0">
            <a:spAutoFit/>
          </a:bodyPr>
          <a:lstStyle/>
          <a:p>
            <a:r>
              <a:rPr lang="en-US" dirty="0"/>
              <a:t>Outline</a:t>
            </a:r>
          </a:p>
        </p:txBody>
      </p:sp>
    </p:spTree>
    <p:extLst>
      <p:ext uri="{BB962C8B-B14F-4D97-AF65-F5344CB8AC3E}">
        <p14:creationId xmlns:p14="http://schemas.microsoft.com/office/powerpoint/2010/main" val="28780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45D1-E9FB-B1CA-2457-38EF0647565A}"/>
              </a:ext>
            </a:extLst>
          </p:cNvPr>
          <p:cNvSpPr>
            <a:spLocks noGrp="1"/>
          </p:cNvSpPr>
          <p:nvPr>
            <p:ph type="title"/>
          </p:nvPr>
        </p:nvSpPr>
        <p:spPr/>
        <p:txBody>
          <a:bodyPr/>
          <a:lstStyle/>
          <a:p>
            <a:r>
              <a:rPr lang="en-US" dirty="0"/>
              <a:t>Markdown formatting </a:t>
            </a:r>
          </a:p>
        </p:txBody>
      </p:sp>
      <p:sp>
        <p:nvSpPr>
          <p:cNvPr id="7" name="Content Placeholder 6">
            <a:extLst>
              <a:ext uri="{FF2B5EF4-FFF2-40B4-BE49-F238E27FC236}">
                <a16:creationId xmlns:a16="http://schemas.microsoft.com/office/drawing/2014/main" id="{A226FCBF-7553-F175-A259-3B7E93D28265}"/>
              </a:ext>
            </a:extLst>
          </p:cNvPr>
          <p:cNvSpPr>
            <a:spLocks noGrp="1"/>
          </p:cNvSpPr>
          <p:nvPr>
            <p:ph idx="1"/>
          </p:nvPr>
        </p:nvSpPr>
        <p:spPr/>
        <p:txBody>
          <a:bodyPr/>
          <a:lstStyle/>
          <a:p>
            <a:r>
              <a:rPr lang="en-US" dirty="0" err="1"/>
              <a:t>Pandoc</a:t>
            </a:r>
            <a:r>
              <a:rPr lang="en-US" dirty="0"/>
              <a:t> markdown</a:t>
            </a:r>
          </a:p>
          <a:p>
            <a:r>
              <a:rPr lang="en-US" dirty="0">
                <a:hlinkClick r:id="rId2"/>
              </a:rPr>
              <a:t>https://www.rstudio.com/wp-content/uploads/2015/03/rmarkdown-reference.pdf</a:t>
            </a:r>
            <a:r>
              <a:rPr lang="en-US" dirty="0"/>
              <a:t> </a:t>
            </a:r>
          </a:p>
          <a:p>
            <a:r>
              <a:rPr lang="en-US" dirty="0" err="1"/>
              <a:t>css</a:t>
            </a:r>
            <a:r>
              <a:rPr lang="en-US" dirty="0"/>
              <a:t> style sheets for fancy formatting</a:t>
            </a:r>
          </a:p>
          <a:p>
            <a:endParaRPr lang="en-US" dirty="0"/>
          </a:p>
          <a:p>
            <a:endParaRPr lang="en-US" dirty="0"/>
          </a:p>
        </p:txBody>
      </p:sp>
    </p:spTree>
    <p:extLst>
      <p:ext uri="{BB962C8B-B14F-4D97-AF65-F5344CB8AC3E}">
        <p14:creationId xmlns:p14="http://schemas.microsoft.com/office/powerpoint/2010/main" val="372229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DEBB-1AFB-1D01-DA8B-15721B8E6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92DBF-98BF-53AB-5798-B80C4A12009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5ED79E-18FE-480D-08C4-D4E03B702A34}"/>
              </a:ext>
            </a:extLst>
          </p:cNvPr>
          <p:cNvPicPr>
            <a:picLocks noChangeAspect="1"/>
          </p:cNvPicPr>
          <p:nvPr/>
        </p:nvPicPr>
        <p:blipFill>
          <a:blip r:embed="rId2"/>
          <a:stretch>
            <a:fillRect/>
          </a:stretch>
        </p:blipFill>
        <p:spPr>
          <a:xfrm>
            <a:off x="1637192" y="0"/>
            <a:ext cx="8917615" cy="6858000"/>
          </a:xfrm>
          <a:prstGeom prst="rect">
            <a:avLst/>
          </a:prstGeom>
        </p:spPr>
      </p:pic>
    </p:spTree>
    <p:extLst>
      <p:ext uri="{BB962C8B-B14F-4D97-AF65-F5344CB8AC3E}">
        <p14:creationId xmlns:p14="http://schemas.microsoft.com/office/powerpoint/2010/main" val="199681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A63D-3FED-A8BC-0110-1D8F9E049487}"/>
              </a:ext>
            </a:extLst>
          </p:cNvPr>
          <p:cNvSpPr>
            <a:spLocks noGrp="1"/>
          </p:cNvSpPr>
          <p:nvPr>
            <p:ph type="title"/>
          </p:nvPr>
        </p:nvSpPr>
        <p:spPr/>
        <p:txBody>
          <a:bodyPr/>
          <a:lstStyle/>
          <a:p>
            <a:r>
              <a:rPr lang="en-US" dirty="0"/>
              <a:t>Source versus Visual editing</a:t>
            </a:r>
          </a:p>
        </p:txBody>
      </p:sp>
      <p:sp>
        <p:nvSpPr>
          <p:cNvPr id="3" name="Content Placeholder 2">
            <a:extLst>
              <a:ext uri="{FF2B5EF4-FFF2-40B4-BE49-F238E27FC236}">
                <a16:creationId xmlns:a16="http://schemas.microsoft.com/office/drawing/2014/main" id="{69FB9671-E313-C822-8350-F3EAF69149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145A244-1F75-17CB-8587-3DDC006FB384}"/>
              </a:ext>
            </a:extLst>
          </p:cNvPr>
          <p:cNvPicPr>
            <a:picLocks noChangeAspect="1"/>
          </p:cNvPicPr>
          <p:nvPr/>
        </p:nvPicPr>
        <p:blipFill rotWithShape="1">
          <a:blip r:embed="rId3"/>
          <a:srcRect r="19489"/>
          <a:stretch/>
        </p:blipFill>
        <p:spPr>
          <a:xfrm>
            <a:off x="185191" y="1546951"/>
            <a:ext cx="5745345" cy="4100145"/>
          </a:xfrm>
          <a:prstGeom prst="rect">
            <a:avLst/>
          </a:prstGeom>
          <a:ln>
            <a:solidFill>
              <a:schemeClr val="tx1"/>
            </a:solidFill>
          </a:ln>
        </p:spPr>
      </p:pic>
      <p:pic>
        <p:nvPicPr>
          <p:cNvPr id="7" name="Picture 6">
            <a:extLst>
              <a:ext uri="{FF2B5EF4-FFF2-40B4-BE49-F238E27FC236}">
                <a16:creationId xmlns:a16="http://schemas.microsoft.com/office/drawing/2014/main" id="{EEFE27D6-4E64-C27B-3628-162D4FAD39ED}"/>
              </a:ext>
            </a:extLst>
          </p:cNvPr>
          <p:cNvPicPr>
            <a:picLocks noChangeAspect="1"/>
          </p:cNvPicPr>
          <p:nvPr/>
        </p:nvPicPr>
        <p:blipFill>
          <a:blip r:embed="rId4"/>
          <a:stretch>
            <a:fillRect/>
          </a:stretch>
        </p:blipFill>
        <p:spPr>
          <a:xfrm>
            <a:off x="6096000" y="1546951"/>
            <a:ext cx="5910808" cy="4752331"/>
          </a:xfrm>
          <a:prstGeom prst="rect">
            <a:avLst/>
          </a:prstGeom>
          <a:ln>
            <a:solidFill>
              <a:schemeClr val="tx1"/>
            </a:solidFill>
          </a:ln>
        </p:spPr>
      </p:pic>
      <p:sp>
        <p:nvSpPr>
          <p:cNvPr id="8" name="TextBox 7">
            <a:extLst>
              <a:ext uri="{FF2B5EF4-FFF2-40B4-BE49-F238E27FC236}">
                <a16:creationId xmlns:a16="http://schemas.microsoft.com/office/drawing/2014/main" id="{A8B37B79-685A-5008-85D4-6E817662C841}"/>
              </a:ext>
            </a:extLst>
          </p:cNvPr>
          <p:cNvSpPr txBox="1"/>
          <p:nvPr/>
        </p:nvSpPr>
        <p:spPr>
          <a:xfrm flipH="1">
            <a:off x="838200" y="1210904"/>
            <a:ext cx="3934098" cy="369332"/>
          </a:xfrm>
          <a:prstGeom prst="rect">
            <a:avLst/>
          </a:prstGeom>
          <a:noFill/>
        </p:spPr>
        <p:txBody>
          <a:bodyPr wrap="square" rtlCol="0">
            <a:spAutoFit/>
          </a:bodyPr>
          <a:lstStyle/>
          <a:p>
            <a:r>
              <a:rPr lang="en-US" dirty="0"/>
              <a:t>Source</a:t>
            </a:r>
          </a:p>
        </p:txBody>
      </p:sp>
      <p:sp>
        <p:nvSpPr>
          <p:cNvPr id="9" name="TextBox 8">
            <a:extLst>
              <a:ext uri="{FF2B5EF4-FFF2-40B4-BE49-F238E27FC236}">
                <a16:creationId xmlns:a16="http://schemas.microsoft.com/office/drawing/2014/main" id="{5505BBF4-C05C-BDBC-CAD9-879EA2B999C6}"/>
              </a:ext>
            </a:extLst>
          </p:cNvPr>
          <p:cNvSpPr txBox="1"/>
          <p:nvPr/>
        </p:nvSpPr>
        <p:spPr>
          <a:xfrm flipH="1">
            <a:off x="6119556" y="1214208"/>
            <a:ext cx="3934098" cy="369332"/>
          </a:xfrm>
          <a:prstGeom prst="rect">
            <a:avLst/>
          </a:prstGeom>
          <a:noFill/>
        </p:spPr>
        <p:txBody>
          <a:bodyPr wrap="square" rtlCol="0">
            <a:spAutoFit/>
          </a:bodyPr>
          <a:lstStyle/>
          <a:p>
            <a:r>
              <a:rPr lang="en-US" dirty="0"/>
              <a:t>Visual</a:t>
            </a:r>
          </a:p>
        </p:txBody>
      </p:sp>
    </p:spTree>
    <p:extLst>
      <p:ext uri="{BB962C8B-B14F-4D97-AF65-F5344CB8AC3E}">
        <p14:creationId xmlns:p14="http://schemas.microsoft.com/office/powerpoint/2010/main" val="1833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3AF-5940-6AC2-BBC5-EAA75D07AE4A}"/>
              </a:ext>
            </a:extLst>
          </p:cNvPr>
          <p:cNvSpPr>
            <a:spLocks noGrp="1"/>
          </p:cNvSpPr>
          <p:nvPr>
            <p:ph type="title"/>
          </p:nvPr>
        </p:nvSpPr>
        <p:spPr/>
        <p:txBody>
          <a:bodyPr/>
          <a:lstStyle/>
          <a:p>
            <a:r>
              <a:rPr lang="en-US" dirty="0"/>
              <a:t>Other settings</a:t>
            </a:r>
          </a:p>
        </p:txBody>
      </p:sp>
      <p:sp>
        <p:nvSpPr>
          <p:cNvPr id="3" name="Content Placeholder 2">
            <a:extLst>
              <a:ext uri="{FF2B5EF4-FFF2-40B4-BE49-F238E27FC236}">
                <a16:creationId xmlns:a16="http://schemas.microsoft.com/office/drawing/2014/main" id="{FB671EA0-D201-CA20-6527-7DFBE57598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D82384-4A35-049C-635B-85579A5535D2}"/>
              </a:ext>
            </a:extLst>
          </p:cNvPr>
          <p:cNvPicPr>
            <a:picLocks noChangeAspect="1"/>
          </p:cNvPicPr>
          <p:nvPr/>
        </p:nvPicPr>
        <p:blipFill>
          <a:blip r:embed="rId3"/>
          <a:stretch>
            <a:fillRect/>
          </a:stretch>
        </p:blipFill>
        <p:spPr>
          <a:xfrm>
            <a:off x="838200" y="1690687"/>
            <a:ext cx="4689370" cy="5032375"/>
          </a:xfrm>
          <a:prstGeom prst="rect">
            <a:avLst/>
          </a:prstGeom>
        </p:spPr>
      </p:pic>
      <p:pic>
        <p:nvPicPr>
          <p:cNvPr id="7" name="Picture 6">
            <a:extLst>
              <a:ext uri="{FF2B5EF4-FFF2-40B4-BE49-F238E27FC236}">
                <a16:creationId xmlns:a16="http://schemas.microsoft.com/office/drawing/2014/main" id="{8ECA4D28-B46C-B4A1-5BA1-745267420DC5}"/>
              </a:ext>
            </a:extLst>
          </p:cNvPr>
          <p:cNvPicPr>
            <a:picLocks noChangeAspect="1"/>
          </p:cNvPicPr>
          <p:nvPr/>
        </p:nvPicPr>
        <p:blipFill>
          <a:blip r:embed="rId4"/>
          <a:stretch>
            <a:fillRect/>
          </a:stretch>
        </p:blipFill>
        <p:spPr>
          <a:xfrm>
            <a:off x="6106103" y="1690687"/>
            <a:ext cx="5247697" cy="5032375"/>
          </a:xfrm>
          <a:prstGeom prst="rect">
            <a:avLst/>
          </a:prstGeom>
        </p:spPr>
      </p:pic>
      <p:sp>
        <p:nvSpPr>
          <p:cNvPr id="8" name="TextBox 7">
            <a:extLst>
              <a:ext uri="{FF2B5EF4-FFF2-40B4-BE49-F238E27FC236}">
                <a16:creationId xmlns:a16="http://schemas.microsoft.com/office/drawing/2014/main" id="{CC744B13-3C35-1F2B-DEE4-80B9C6C5927F}"/>
              </a:ext>
            </a:extLst>
          </p:cNvPr>
          <p:cNvSpPr txBox="1"/>
          <p:nvPr/>
        </p:nvSpPr>
        <p:spPr>
          <a:xfrm flipH="1">
            <a:off x="838200" y="1388825"/>
            <a:ext cx="3934098" cy="369332"/>
          </a:xfrm>
          <a:prstGeom prst="rect">
            <a:avLst/>
          </a:prstGeom>
          <a:noFill/>
        </p:spPr>
        <p:txBody>
          <a:bodyPr wrap="square" rtlCol="0">
            <a:spAutoFit/>
          </a:bodyPr>
          <a:lstStyle/>
          <a:p>
            <a:r>
              <a:rPr lang="en-US" dirty="0"/>
              <a:t>Global options</a:t>
            </a:r>
          </a:p>
        </p:txBody>
      </p:sp>
      <p:sp>
        <p:nvSpPr>
          <p:cNvPr id="9" name="TextBox 8">
            <a:extLst>
              <a:ext uri="{FF2B5EF4-FFF2-40B4-BE49-F238E27FC236}">
                <a16:creationId xmlns:a16="http://schemas.microsoft.com/office/drawing/2014/main" id="{E82E2A3D-8DE4-09E8-AAF3-6A7374D26926}"/>
              </a:ext>
            </a:extLst>
          </p:cNvPr>
          <p:cNvSpPr txBox="1"/>
          <p:nvPr/>
        </p:nvSpPr>
        <p:spPr>
          <a:xfrm flipH="1">
            <a:off x="6119556" y="1392129"/>
            <a:ext cx="3934098" cy="369332"/>
          </a:xfrm>
          <a:prstGeom prst="rect">
            <a:avLst/>
          </a:prstGeom>
          <a:noFill/>
        </p:spPr>
        <p:txBody>
          <a:bodyPr wrap="square" rtlCol="0">
            <a:spAutoFit/>
          </a:bodyPr>
          <a:lstStyle/>
          <a:p>
            <a:r>
              <a:rPr lang="en-US" dirty="0"/>
              <a:t>Project options</a:t>
            </a:r>
          </a:p>
        </p:txBody>
      </p:sp>
    </p:spTree>
    <p:extLst>
      <p:ext uri="{BB962C8B-B14F-4D97-AF65-F5344CB8AC3E}">
        <p14:creationId xmlns:p14="http://schemas.microsoft.com/office/powerpoint/2010/main" val="19925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433</Words>
  <Application>Microsoft Office PowerPoint</Application>
  <PresentationFormat>Widescreen</PresentationFormat>
  <Paragraphs>60</Paragraphs>
  <Slides>16</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RMarkdown</vt:lpstr>
      <vt:lpstr>Code is hard to read</vt:lpstr>
      <vt:lpstr>Automation is the best!</vt:lpstr>
      <vt:lpstr>Rstudio integration</vt:lpstr>
      <vt:lpstr>Anatomy</vt:lpstr>
      <vt:lpstr>Markdown formatting </vt:lpstr>
      <vt:lpstr>PowerPoint Presentation</vt:lpstr>
      <vt:lpstr>Source versus Visual editing</vt:lpstr>
      <vt:lpstr>Other settings</vt:lpstr>
      <vt:lpstr>Running code</vt:lpstr>
      <vt:lpstr>Go to RStudio</vt:lpstr>
      <vt:lpstr>Chunk options</vt:lpstr>
      <vt:lpstr>Kitting</vt:lpstr>
      <vt:lpstr>Go To Rstudio</vt:lpstr>
      <vt:lpstr>This is just the beginning!</vt:lpstr>
      <vt:lpstr>Questions?</vt:lpstr>
    </vt:vector>
  </TitlesOfParts>
  <Company>State of California - DWR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dc:title>
  <dc:creator>Hartman, Rosemary@DWR</dc:creator>
  <cp:lastModifiedBy>Hartman, Rosemary@DWR</cp:lastModifiedBy>
  <cp:revision>1</cp:revision>
  <dcterms:created xsi:type="dcterms:W3CDTF">2024-04-15T18:40:06Z</dcterms:created>
  <dcterms:modified xsi:type="dcterms:W3CDTF">2024-04-15T20:28:34Z</dcterms:modified>
</cp:coreProperties>
</file>