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83" r:id="rId4"/>
    <p:sldId id="260" r:id="rId5"/>
    <p:sldId id="261" r:id="rId6"/>
    <p:sldId id="262" r:id="rId7"/>
    <p:sldId id="263" r:id="rId8"/>
    <p:sldId id="264" r:id="rId9"/>
    <p:sldId id="265" r:id="rId10"/>
    <p:sldId id="279" r:id="rId11"/>
    <p:sldId id="272" r:id="rId12"/>
    <p:sldId id="273" r:id="rId13"/>
    <p:sldId id="274" r:id="rId14"/>
    <p:sldId id="276" r:id="rId15"/>
    <p:sldId id="277" r:id="rId16"/>
    <p:sldId id="278" r:id="rId17"/>
    <p:sldId id="280" r:id="rId18"/>
    <p:sldId id="28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B49A"/>
    <a:srgbClr val="E7E2DD"/>
    <a:srgbClr val="F7EBCD"/>
    <a:srgbClr val="E1B33F"/>
    <a:srgbClr val="80953D"/>
    <a:srgbClr val="A9BF61"/>
    <a:srgbClr val="83561B"/>
    <a:srgbClr val="903C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A59122-B0B6-4620-9E34-C388C0C10CBB}" v="524" dt="2024-04-17T23:33:08.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0" autoAdjust="0"/>
    <p:restoredTop sz="82844" autoAdjust="0"/>
  </p:normalViewPr>
  <p:slideViewPr>
    <p:cSldViewPr snapToGrid="0">
      <p:cViewPr varScale="1">
        <p:scale>
          <a:sx n="94" d="100"/>
          <a:sy n="94" d="100"/>
        </p:scale>
        <p:origin x="11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n, Catarina L" userId="055f424c-5a88-4e6e-9e88-d4462ff2eeee" providerId="ADAL" clId="{E9A59122-B0B6-4620-9E34-C388C0C10CBB}"/>
    <pc:docChg chg="undo custSel addSld delSld modSld sldOrd">
      <pc:chgData name="Pien, Catarina L" userId="055f424c-5a88-4e6e-9e88-d4462ff2eeee" providerId="ADAL" clId="{E9A59122-B0B6-4620-9E34-C388C0C10CBB}" dt="2024-04-18T15:56:56.426" v="8693" actId="20577"/>
      <pc:docMkLst>
        <pc:docMk/>
      </pc:docMkLst>
      <pc:sldChg chg="addSp delSp modSp mod modNotesTx">
        <pc:chgData name="Pien, Catarina L" userId="055f424c-5a88-4e6e-9e88-d4462ff2eeee" providerId="ADAL" clId="{E9A59122-B0B6-4620-9E34-C388C0C10CBB}" dt="2024-04-18T15:56:56.426" v="8693" actId="20577"/>
        <pc:sldMkLst>
          <pc:docMk/>
          <pc:sldMk cId="115239938" sldId="256"/>
        </pc:sldMkLst>
        <pc:spChg chg="mod">
          <ac:chgData name="Pien, Catarina L" userId="055f424c-5a88-4e6e-9e88-d4462ff2eeee" providerId="ADAL" clId="{E9A59122-B0B6-4620-9E34-C388C0C10CBB}" dt="2024-04-17T22:48:12.507" v="8661" actId="14100"/>
          <ac:spMkLst>
            <pc:docMk/>
            <pc:sldMk cId="115239938" sldId="256"/>
            <ac:spMk id="2" creationId="{E65D9B93-71FE-5065-D91A-63F260010259}"/>
          </ac:spMkLst>
        </pc:spChg>
        <pc:spChg chg="mod">
          <ac:chgData name="Pien, Catarina L" userId="055f424c-5a88-4e6e-9e88-d4462ff2eeee" providerId="ADAL" clId="{E9A59122-B0B6-4620-9E34-C388C0C10CBB}" dt="2024-04-17T22:28:03.951" v="8636" actId="26606"/>
          <ac:spMkLst>
            <pc:docMk/>
            <pc:sldMk cId="115239938" sldId="256"/>
            <ac:spMk id="3" creationId="{2A84A1F0-F94D-2124-A6FC-0B7DF2FEBEC1}"/>
          </ac:spMkLst>
        </pc:spChg>
        <pc:spChg chg="mod">
          <ac:chgData name="Pien, Catarina L" userId="055f424c-5a88-4e6e-9e88-d4462ff2eeee" providerId="ADAL" clId="{E9A59122-B0B6-4620-9E34-C388C0C10CBB}" dt="2024-04-17T22:28:02.280" v="8633" actId="26606"/>
          <ac:spMkLst>
            <pc:docMk/>
            <pc:sldMk cId="115239938" sldId="256"/>
            <ac:spMk id="4" creationId="{CD8455E8-024A-42E6-F137-C2F53F2593DB}"/>
          </ac:spMkLst>
        </pc:spChg>
        <pc:spChg chg="del">
          <ac:chgData name="Pien, Catarina L" userId="055f424c-5a88-4e6e-9e88-d4462ff2eeee" providerId="ADAL" clId="{E9A59122-B0B6-4620-9E34-C388C0C10CBB}" dt="2024-04-17T22:27:44.175" v="8626" actId="26606"/>
          <ac:spMkLst>
            <pc:docMk/>
            <pc:sldMk cId="115239938" sldId="256"/>
            <ac:spMk id="56" creationId="{C3896A03-3945-419A-B66B-4EE266EDD152}"/>
          </ac:spMkLst>
        </pc:spChg>
        <pc:spChg chg="del">
          <ac:chgData name="Pien, Catarina L" userId="055f424c-5a88-4e6e-9e88-d4462ff2eeee" providerId="ADAL" clId="{E9A59122-B0B6-4620-9E34-C388C0C10CBB}" dt="2024-04-17T22:27:44.175" v="8626" actId="26606"/>
          <ac:spMkLst>
            <pc:docMk/>
            <pc:sldMk cId="115239938" sldId="256"/>
            <ac:spMk id="58" creationId="{B34F5AD2-EDBD-4BBD-A55C-EAFFD0C7097A}"/>
          </ac:spMkLst>
        </pc:spChg>
        <pc:spChg chg="add del">
          <ac:chgData name="Pien, Catarina L" userId="055f424c-5a88-4e6e-9e88-d4462ff2eeee" providerId="ADAL" clId="{E9A59122-B0B6-4620-9E34-C388C0C10CBB}" dt="2024-04-17T22:28:03.951" v="8636" actId="26606"/>
          <ac:spMkLst>
            <pc:docMk/>
            <pc:sldMk cId="115239938" sldId="256"/>
            <ac:spMk id="63" creationId="{9C867835-A917-4A2B-8424-3AFAF7436395}"/>
          </ac:spMkLst>
        </pc:spChg>
        <pc:spChg chg="add del">
          <ac:chgData name="Pien, Catarina L" userId="055f424c-5a88-4e6e-9e88-d4462ff2eeee" providerId="ADAL" clId="{E9A59122-B0B6-4620-9E34-C388C0C10CBB}" dt="2024-04-17T22:28:03.951" v="8636" actId="26606"/>
          <ac:spMkLst>
            <pc:docMk/>
            <pc:sldMk cId="115239938" sldId="256"/>
            <ac:spMk id="65" creationId="{EED8D03E-F375-4E67-B932-FF9B007BB420}"/>
          </ac:spMkLst>
        </pc:spChg>
        <pc:spChg chg="add del">
          <ac:chgData name="Pien, Catarina L" userId="055f424c-5a88-4e6e-9e88-d4462ff2eeee" providerId="ADAL" clId="{E9A59122-B0B6-4620-9E34-C388C0C10CBB}" dt="2024-04-17T22:28:00.402" v="8631" actId="26606"/>
          <ac:spMkLst>
            <pc:docMk/>
            <pc:sldMk cId="115239938" sldId="256"/>
            <ac:spMk id="70" creationId="{47942995-B07F-4636-9A06-C6A104B260A8}"/>
          </ac:spMkLst>
        </pc:spChg>
        <pc:spChg chg="add del">
          <ac:chgData name="Pien, Catarina L" userId="055f424c-5a88-4e6e-9e88-d4462ff2eeee" providerId="ADAL" clId="{E9A59122-B0B6-4620-9E34-C388C0C10CBB}" dt="2024-04-17T22:28:02.280" v="8633" actId="26606"/>
          <ac:spMkLst>
            <pc:docMk/>
            <pc:sldMk cId="115239938" sldId="256"/>
            <ac:spMk id="76" creationId="{04357C93-F0CB-4A1C-8F77-4E9063789819}"/>
          </ac:spMkLst>
        </pc:spChg>
        <pc:spChg chg="add del">
          <ac:chgData name="Pien, Catarina L" userId="055f424c-5a88-4e6e-9e88-d4462ff2eeee" providerId="ADAL" clId="{E9A59122-B0B6-4620-9E34-C388C0C10CBB}" dt="2024-04-17T22:28:00.402" v="8631" actId="26606"/>
          <ac:spMkLst>
            <pc:docMk/>
            <pc:sldMk cId="115239938" sldId="256"/>
            <ac:spMk id="77" creationId="{B81933D1-5615-42C7-9C0B-4EB7105CCE2D}"/>
          </ac:spMkLst>
        </pc:spChg>
        <pc:spChg chg="add del">
          <ac:chgData name="Pien, Catarina L" userId="055f424c-5a88-4e6e-9e88-d4462ff2eeee" providerId="ADAL" clId="{E9A59122-B0B6-4620-9E34-C388C0C10CBB}" dt="2024-04-17T22:28:00.402" v="8631" actId="26606"/>
          <ac:spMkLst>
            <pc:docMk/>
            <pc:sldMk cId="115239938" sldId="256"/>
            <ac:spMk id="79" creationId="{19C9EAEA-39D0-4B0E-A0EB-51E7B26740B1}"/>
          </ac:spMkLst>
        </pc:spChg>
        <pc:spChg chg="add del">
          <ac:chgData name="Pien, Catarina L" userId="055f424c-5a88-4e6e-9e88-d4462ff2eeee" providerId="ADAL" clId="{E9A59122-B0B6-4620-9E34-C388C0C10CBB}" dt="2024-04-17T22:28:02.280" v="8633" actId="26606"/>
          <ac:spMkLst>
            <pc:docMk/>
            <pc:sldMk cId="115239938" sldId="256"/>
            <ac:spMk id="81" creationId="{9180DE06-7362-4888-AADA-7AADD57AC49D}"/>
          </ac:spMkLst>
        </pc:spChg>
        <pc:spChg chg="add del">
          <ac:chgData name="Pien, Catarina L" userId="055f424c-5a88-4e6e-9e88-d4462ff2eeee" providerId="ADAL" clId="{E9A59122-B0B6-4620-9E34-C388C0C10CBB}" dt="2024-04-17T22:28:03.944" v="8635" actId="26606"/>
          <ac:spMkLst>
            <pc:docMk/>
            <pc:sldMk cId="115239938" sldId="256"/>
            <ac:spMk id="86" creationId="{9C867835-A917-4A2B-8424-3AFAF7436395}"/>
          </ac:spMkLst>
        </pc:spChg>
        <pc:spChg chg="add del">
          <ac:chgData name="Pien, Catarina L" userId="055f424c-5a88-4e6e-9e88-d4462ff2eeee" providerId="ADAL" clId="{E9A59122-B0B6-4620-9E34-C388C0C10CBB}" dt="2024-04-17T22:28:03.944" v="8635" actId="26606"/>
          <ac:spMkLst>
            <pc:docMk/>
            <pc:sldMk cId="115239938" sldId="256"/>
            <ac:spMk id="87" creationId="{EED8D03E-F375-4E67-B932-FF9B007BB420}"/>
          </ac:spMkLst>
        </pc:spChg>
        <pc:spChg chg="add">
          <ac:chgData name="Pien, Catarina L" userId="055f424c-5a88-4e6e-9e88-d4462ff2eeee" providerId="ADAL" clId="{E9A59122-B0B6-4620-9E34-C388C0C10CBB}" dt="2024-04-17T22:28:03.951" v="8636" actId="26606"/>
          <ac:spMkLst>
            <pc:docMk/>
            <pc:sldMk cId="115239938" sldId="256"/>
            <ac:spMk id="89" creationId="{8A94871E-96FC-4ADE-815B-41A636E34F1A}"/>
          </ac:spMkLst>
        </pc:spChg>
        <pc:spChg chg="add">
          <ac:chgData name="Pien, Catarina L" userId="055f424c-5a88-4e6e-9e88-d4462ff2eeee" providerId="ADAL" clId="{E9A59122-B0B6-4620-9E34-C388C0C10CBB}" dt="2024-04-17T22:28:03.951" v="8636" actId="26606"/>
          <ac:spMkLst>
            <pc:docMk/>
            <pc:sldMk cId="115239938" sldId="256"/>
            <ac:spMk id="90" creationId="{3FCFB1DE-0B7E-48CC-BA90-B2AB0889F9D6}"/>
          </ac:spMkLst>
        </pc:spChg>
        <pc:grpChg chg="add del">
          <ac:chgData name="Pien, Catarina L" userId="055f424c-5a88-4e6e-9e88-d4462ff2eeee" providerId="ADAL" clId="{E9A59122-B0B6-4620-9E34-C388C0C10CBB}" dt="2024-04-17T22:28:00.402" v="8631" actId="26606"/>
          <ac:grpSpMkLst>
            <pc:docMk/>
            <pc:sldMk cId="115239938" sldId="256"/>
            <ac:grpSpMk id="72" creationId="{032D8612-31EB-44CF-A1D0-14FD4C705424}"/>
          </ac:grpSpMkLst>
        </pc:grpChg>
        <pc:grpChg chg="add del">
          <ac:chgData name="Pien, Catarina L" userId="055f424c-5a88-4e6e-9e88-d4462ff2eeee" providerId="ADAL" clId="{E9A59122-B0B6-4620-9E34-C388C0C10CBB}" dt="2024-04-17T22:28:02.280" v="8633" actId="26606"/>
          <ac:grpSpMkLst>
            <pc:docMk/>
            <pc:sldMk cId="115239938" sldId="256"/>
            <ac:grpSpMk id="82" creationId="{3AF6A671-C637-4547-85F4-51B6D1881399}"/>
          </ac:grpSpMkLst>
        </pc:grpChg>
        <pc:picChg chg="mod">
          <ac:chgData name="Pien, Catarina L" userId="055f424c-5a88-4e6e-9e88-d4462ff2eeee" providerId="ADAL" clId="{E9A59122-B0B6-4620-9E34-C388C0C10CBB}" dt="2024-04-17T22:49:11.692" v="8664" actId="1076"/>
          <ac:picMkLst>
            <pc:docMk/>
            <pc:sldMk cId="115239938" sldId="256"/>
            <ac:picMk id="5" creationId="{9650B96A-1FE3-1809-C127-E59FB3CDA262}"/>
          </ac:picMkLst>
        </pc:picChg>
        <pc:picChg chg="add mod">
          <ac:chgData name="Pien, Catarina L" userId="055f424c-5a88-4e6e-9e88-d4462ff2eeee" providerId="ADAL" clId="{E9A59122-B0B6-4620-9E34-C388C0C10CBB}" dt="2024-04-17T22:47:56.424" v="8658" actId="1076"/>
          <ac:picMkLst>
            <pc:docMk/>
            <pc:sldMk cId="115239938" sldId="256"/>
            <ac:picMk id="7" creationId="{476F72DD-F697-1BD5-5D9F-D670086FFB85}"/>
          </ac:picMkLst>
        </pc:picChg>
      </pc:sldChg>
      <pc:sldChg chg="modSp del">
        <pc:chgData name="Pien, Catarina L" userId="055f424c-5a88-4e6e-9e88-d4462ff2eeee" providerId="ADAL" clId="{E9A59122-B0B6-4620-9E34-C388C0C10CBB}" dt="2024-03-28T19:55:57.745" v="1952" actId="47"/>
        <pc:sldMkLst>
          <pc:docMk/>
          <pc:sldMk cId="438736271" sldId="257"/>
        </pc:sldMkLst>
        <pc:graphicFrameChg chg="mod">
          <ac:chgData name="Pien, Catarina L" userId="055f424c-5a88-4e6e-9e88-d4462ff2eeee" providerId="ADAL" clId="{E9A59122-B0B6-4620-9E34-C388C0C10CBB}" dt="2024-03-28T18:18:41.560" v="1315" actId="113"/>
          <ac:graphicFrameMkLst>
            <pc:docMk/>
            <pc:sldMk cId="438736271" sldId="257"/>
            <ac:graphicFrameMk id="15" creationId="{7A6870EA-426F-F5AC-982A-793A72BCC752}"/>
          </ac:graphicFrameMkLst>
        </pc:graphicFrameChg>
      </pc:sldChg>
      <pc:sldChg chg="addSp delSp modSp mod ord delAnim modAnim modNotesTx">
        <pc:chgData name="Pien, Catarina L" userId="055f424c-5a88-4e6e-9e88-d4462ff2eeee" providerId="ADAL" clId="{E9A59122-B0B6-4620-9E34-C388C0C10CBB}" dt="2024-04-03T22:51:14.399" v="8399" actId="1076"/>
        <pc:sldMkLst>
          <pc:docMk/>
          <pc:sldMk cId="3801869424" sldId="258"/>
        </pc:sldMkLst>
        <pc:spChg chg="mod">
          <ac:chgData name="Pien, Catarina L" userId="055f424c-5a88-4e6e-9e88-d4462ff2eeee" providerId="ADAL" clId="{E9A59122-B0B6-4620-9E34-C388C0C10CBB}" dt="2024-04-03T22:50:12.983" v="8382" actId="1076"/>
          <ac:spMkLst>
            <pc:docMk/>
            <pc:sldMk cId="3801869424" sldId="258"/>
            <ac:spMk id="2" creationId="{0A97E227-2B9E-2FE5-FD8E-7113DAAE4A0C}"/>
          </ac:spMkLst>
        </pc:spChg>
        <pc:spChg chg="mod">
          <ac:chgData name="Pien, Catarina L" userId="055f424c-5a88-4e6e-9e88-d4462ff2eeee" providerId="ADAL" clId="{E9A59122-B0B6-4620-9E34-C388C0C10CBB}" dt="2024-04-03T22:50:29.036" v="8386" actId="1076"/>
          <ac:spMkLst>
            <pc:docMk/>
            <pc:sldMk cId="3801869424" sldId="258"/>
            <ac:spMk id="3" creationId="{147AE111-86F4-B6EE-AE6E-402F9B8EB1E2}"/>
          </ac:spMkLst>
        </pc:spChg>
        <pc:spChg chg="add mod">
          <ac:chgData name="Pien, Catarina L" userId="055f424c-5a88-4e6e-9e88-d4462ff2eeee" providerId="ADAL" clId="{E9A59122-B0B6-4620-9E34-C388C0C10CBB}" dt="2024-04-03T22:51:14.399" v="8399" actId="1076"/>
          <ac:spMkLst>
            <pc:docMk/>
            <pc:sldMk cId="3801869424" sldId="258"/>
            <ac:spMk id="4" creationId="{4DBF8238-3510-0F03-A0DE-F2A61AAD1735}"/>
          </ac:spMkLst>
        </pc:spChg>
        <pc:spChg chg="add del mod">
          <ac:chgData name="Pien, Catarina L" userId="055f424c-5a88-4e6e-9e88-d4462ff2eeee" providerId="ADAL" clId="{E9A59122-B0B6-4620-9E34-C388C0C10CBB}" dt="2024-03-28T15:10:40.835" v="16" actId="478"/>
          <ac:spMkLst>
            <pc:docMk/>
            <pc:sldMk cId="3801869424" sldId="258"/>
            <ac:spMk id="5" creationId="{09F211C9-9C7E-0E86-7CA5-737BE693AA5C}"/>
          </ac:spMkLst>
        </pc:spChg>
        <pc:spChg chg="add mod">
          <ac:chgData name="Pien, Catarina L" userId="055f424c-5a88-4e6e-9e88-d4462ff2eeee" providerId="ADAL" clId="{E9A59122-B0B6-4620-9E34-C388C0C10CBB}" dt="2024-04-03T22:50:24.376" v="8385" actId="1076"/>
          <ac:spMkLst>
            <pc:docMk/>
            <pc:sldMk cId="3801869424" sldId="258"/>
            <ac:spMk id="5" creationId="{12EDCFAE-3737-5A05-40C2-04FA5905CA08}"/>
          </ac:spMkLst>
        </pc:spChg>
        <pc:spChg chg="add mod ord">
          <ac:chgData name="Pien, Catarina L" userId="055f424c-5a88-4e6e-9e88-d4462ff2eeee" providerId="ADAL" clId="{E9A59122-B0B6-4620-9E34-C388C0C10CBB}" dt="2024-04-03T22:50:29.036" v="8386" actId="1076"/>
          <ac:spMkLst>
            <pc:docMk/>
            <pc:sldMk cId="3801869424" sldId="258"/>
            <ac:spMk id="6" creationId="{4920DDC9-0D26-25A1-5E21-56374B092FC0}"/>
          </ac:spMkLst>
        </pc:spChg>
        <pc:spChg chg="add mod">
          <ac:chgData name="Pien, Catarina L" userId="055f424c-5a88-4e6e-9e88-d4462ff2eeee" providerId="ADAL" clId="{E9A59122-B0B6-4620-9E34-C388C0C10CBB}" dt="2024-03-28T15:15:43.369" v="96" actId="1076"/>
          <ac:spMkLst>
            <pc:docMk/>
            <pc:sldMk cId="3801869424" sldId="258"/>
            <ac:spMk id="7" creationId="{27780F13-0614-D2B5-2189-442BABD13348}"/>
          </ac:spMkLst>
        </pc:spChg>
        <pc:spChg chg="add mod">
          <ac:chgData name="Pien, Catarina L" userId="055f424c-5a88-4e6e-9e88-d4462ff2eeee" providerId="ADAL" clId="{E9A59122-B0B6-4620-9E34-C388C0C10CBB}" dt="2024-04-03T22:50:35.259" v="8387" actId="1076"/>
          <ac:spMkLst>
            <pc:docMk/>
            <pc:sldMk cId="3801869424" sldId="258"/>
            <ac:spMk id="8" creationId="{E2729EBA-338D-FD31-C67B-D82E14F65F4B}"/>
          </ac:spMkLst>
        </pc:spChg>
        <pc:spChg chg="add del mod">
          <ac:chgData name="Pien, Catarina L" userId="055f424c-5a88-4e6e-9e88-d4462ff2eeee" providerId="ADAL" clId="{E9A59122-B0B6-4620-9E34-C388C0C10CBB}" dt="2024-04-03T22:50:42.887" v="8389" actId="21"/>
          <ac:spMkLst>
            <pc:docMk/>
            <pc:sldMk cId="3801869424" sldId="258"/>
            <ac:spMk id="9" creationId="{5D253D97-512B-B6A8-55FF-DF61C5F596B4}"/>
          </ac:spMkLst>
        </pc:spChg>
        <pc:spChg chg="add mod ord">
          <ac:chgData name="Pien, Catarina L" userId="055f424c-5a88-4e6e-9e88-d4462ff2eeee" providerId="ADAL" clId="{E9A59122-B0B6-4620-9E34-C388C0C10CBB}" dt="2024-04-03T22:50:35.259" v="8387" actId="1076"/>
          <ac:spMkLst>
            <pc:docMk/>
            <pc:sldMk cId="3801869424" sldId="258"/>
            <ac:spMk id="10" creationId="{9F0FDBD9-DE82-D9E0-DCE8-8DF75C10FB66}"/>
          </ac:spMkLst>
        </pc:spChg>
        <pc:picChg chg="add mod">
          <ac:chgData name="Pien, Catarina L" userId="055f424c-5a88-4e6e-9e88-d4462ff2eeee" providerId="ADAL" clId="{E9A59122-B0B6-4620-9E34-C388C0C10CBB}" dt="2024-03-28T15:15:57.009" v="98" actId="1076"/>
          <ac:picMkLst>
            <pc:docMk/>
            <pc:sldMk cId="3801869424" sldId="258"/>
            <ac:picMk id="1026" creationId="{687FE18F-6439-E15C-C6A9-77A51E025E09}"/>
          </ac:picMkLst>
        </pc:picChg>
        <pc:picChg chg="add del mod">
          <ac:chgData name="Pien, Catarina L" userId="055f424c-5a88-4e6e-9e88-d4462ff2eeee" providerId="ADAL" clId="{E9A59122-B0B6-4620-9E34-C388C0C10CBB}" dt="2024-03-28T15:38:54.759" v="542" actId="21"/>
          <ac:picMkLst>
            <pc:docMk/>
            <pc:sldMk cId="3801869424" sldId="258"/>
            <ac:picMk id="1028" creationId="{B498908E-4D00-DD76-E644-86A5D176EC57}"/>
          </ac:picMkLst>
        </pc:picChg>
      </pc:sldChg>
      <pc:sldChg chg="del ord">
        <pc:chgData name="Pien, Catarina L" userId="055f424c-5a88-4e6e-9e88-d4462ff2eeee" providerId="ADAL" clId="{E9A59122-B0B6-4620-9E34-C388C0C10CBB}" dt="2024-03-28T23:05:46.715" v="4580" actId="47"/>
        <pc:sldMkLst>
          <pc:docMk/>
          <pc:sldMk cId="3902735375" sldId="259"/>
        </pc:sldMkLst>
      </pc:sldChg>
      <pc:sldChg chg="addSp delSp modSp mod ord modAnim modNotesTx">
        <pc:chgData name="Pien, Catarina L" userId="055f424c-5a88-4e6e-9e88-d4462ff2eeee" providerId="ADAL" clId="{E9A59122-B0B6-4620-9E34-C388C0C10CBB}" dt="2024-04-03T22:51:36.585" v="8402"/>
        <pc:sldMkLst>
          <pc:docMk/>
          <pc:sldMk cId="1460408462" sldId="260"/>
        </pc:sldMkLst>
        <pc:spChg chg="mod">
          <ac:chgData name="Pien, Catarina L" userId="055f424c-5a88-4e6e-9e88-d4462ff2eeee" providerId="ADAL" clId="{E9A59122-B0B6-4620-9E34-C388C0C10CBB}" dt="2024-03-31T20:46:11.956" v="8156" actId="1076"/>
          <ac:spMkLst>
            <pc:docMk/>
            <pc:sldMk cId="1460408462" sldId="260"/>
            <ac:spMk id="4" creationId="{8A55CF06-3F25-E6B8-F6FD-CA7E2A8D6A6C}"/>
          </ac:spMkLst>
        </pc:spChg>
        <pc:spChg chg="add mod">
          <ac:chgData name="Pien, Catarina L" userId="055f424c-5a88-4e6e-9e88-d4462ff2eeee" providerId="ADAL" clId="{E9A59122-B0B6-4620-9E34-C388C0C10CBB}" dt="2024-04-03T22:50:59.064" v="8393" actId="1076"/>
          <ac:spMkLst>
            <pc:docMk/>
            <pc:sldMk cId="1460408462" sldId="260"/>
            <ac:spMk id="9" creationId="{5D253D97-512B-B6A8-55FF-DF61C5F596B4}"/>
          </ac:spMkLst>
        </pc:spChg>
        <pc:picChg chg="del mod">
          <ac:chgData name="Pien, Catarina L" userId="055f424c-5a88-4e6e-9e88-d4462ff2eeee" providerId="ADAL" clId="{E9A59122-B0B6-4620-9E34-C388C0C10CBB}" dt="2024-03-31T19:04:08.813" v="6981" actId="478"/>
          <ac:picMkLst>
            <pc:docMk/>
            <pc:sldMk cId="1460408462" sldId="260"/>
            <ac:picMk id="8" creationId="{3210EA55-2701-2247-7770-502A669AC29D}"/>
          </ac:picMkLst>
        </pc:picChg>
        <pc:picChg chg="add mod">
          <ac:chgData name="Pien, Catarina L" userId="055f424c-5a88-4e6e-9e88-d4462ff2eeee" providerId="ADAL" clId="{E9A59122-B0B6-4620-9E34-C388C0C10CBB}" dt="2024-04-03T22:51:31.230" v="8401" actId="1076"/>
          <ac:picMkLst>
            <pc:docMk/>
            <pc:sldMk cId="1460408462" sldId="260"/>
            <ac:picMk id="1026" creationId="{31F3229C-9965-E961-5BD1-851C8397D9EE}"/>
          </ac:picMkLst>
        </pc:picChg>
      </pc:sldChg>
      <pc:sldChg chg="addSp delSp modSp add del mod ord modAnim">
        <pc:chgData name="Pien, Catarina L" userId="055f424c-5a88-4e6e-9e88-d4462ff2eeee" providerId="ADAL" clId="{E9A59122-B0B6-4620-9E34-C388C0C10CBB}" dt="2024-04-03T22:51:47.682" v="8403"/>
        <pc:sldMkLst>
          <pc:docMk/>
          <pc:sldMk cId="439135684" sldId="261"/>
        </pc:sldMkLst>
        <pc:spChg chg="del mod">
          <ac:chgData name="Pien, Catarina L" userId="055f424c-5a88-4e6e-9e88-d4462ff2eeee" providerId="ADAL" clId="{E9A59122-B0B6-4620-9E34-C388C0C10CBB}" dt="2024-03-31T19:03:22.543" v="6972" actId="478"/>
          <ac:spMkLst>
            <pc:docMk/>
            <pc:sldMk cId="439135684" sldId="261"/>
            <ac:spMk id="4" creationId="{7FD8F692-BF5E-BE22-A193-BDB6F5DF9843}"/>
          </ac:spMkLst>
        </pc:spChg>
        <pc:spChg chg="add mod">
          <ac:chgData name="Pien, Catarina L" userId="055f424c-5a88-4e6e-9e88-d4462ff2eeee" providerId="ADAL" clId="{E9A59122-B0B6-4620-9E34-C388C0C10CBB}" dt="2024-04-03T20:36:43.823" v="8231" actId="14100"/>
          <ac:spMkLst>
            <pc:docMk/>
            <pc:sldMk cId="439135684" sldId="261"/>
            <ac:spMk id="5" creationId="{CD92F82F-039D-C88A-08B0-9F56D828B134}"/>
          </ac:spMkLst>
        </pc:spChg>
        <pc:picChg chg="del">
          <ac:chgData name="Pien, Catarina L" userId="055f424c-5a88-4e6e-9e88-d4462ff2eeee" providerId="ADAL" clId="{E9A59122-B0B6-4620-9E34-C388C0C10CBB}" dt="2024-03-31T19:03:45.381" v="6978" actId="478"/>
          <ac:picMkLst>
            <pc:docMk/>
            <pc:sldMk cId="439135684" sldId="261"/>
            <ac:picMk id="10" creationId="{E00C3D68-9CD0-3DF4-462E-00AF6C0B0321}"/>
          </ac:picMkLst>
        </pc:picChg>
        <pc:picChg chg="add del mod">
          <ac:chgData name="Pien, Catarina L" userId="055f424c-5a88-4e6e-9e88-d4462ff2eeee" providerId="ADAL" clId="{E9A59122-B0B6-4620-9E34-C388C0C10CBB}" dt="2024-03-31T20:46:28.380" v="8157" actId="21"/>
          <ac:picMkLst>
            <pc:docMk/>
            <pc:sldMk cId="439135684" sldId="261"/>
            <ac:picMk id="2050" creationId="{393D12C9-3189-5314-8A76-72FE54F0B89B}"/>
          </ac:picMkLst>
        </pc:picChg>
      </pc:sldChg>
      <pc:sldChg chg="addSp delSp modSp add del mod ord modAnim modNotesTx">
        <pc:chgData name="Pien, Catarina L" userId="055f424c-5a88-4e6e-9e88-d4462ff2eeee" providerId="ADAL" clId="{E9A59122-B0B6-4620-9E34-C388C0C10CBB}" dt="2024-04-17T23:06:47.934" v="8690" actId="20578"/>
        <pc:sldMkLst>
          <pc:docMk/>
          <pc:sldMk cId="1011555967" sldId="262"/>
        </pc:sldMkLst>
        <pc:spChg chg="del mod">
          <ac:chgData name="Pien, Catarina L" userId="055f424c-5a88-4e6e-9e88-d4462ff2eeee" providerId="ADAL" clId="{E9A59122-B0B6-4620-9E34-C388C0C10CBB}" dt="2024-03-31T19:05:12.038" v="7069" actId="478"/>
          <ac:spMkLst>
            <pc:docMk/>
            <pc:sldMk cId="1011555967" sldId="262"/>
            <ac:spMk id="4" creationId="{7120411B-3154-0592-8325-D1A3049828F4}"/>
          </ac:spMkLst>
        </pc:spChg>
        <pc:spChg chg="add mod">
          <ac:chgData name="Pien, Catarina L" userId="055f424c-5a88-4e6e-9e88-d4462ff2eeee" providerId="ADAL" clId="{E9A59122-B0B6-4620-9E34-C388C0C10CBB}" dt="2024-04-17T23:06:47.934" v="8690" actId="20578"/>
          <ac:spMkLst>
            <pc:docMk/>
            <pc:sldMk cId="1011555967" sldId="262"/>
            <ac:spMk id="5" creationId="{2A07A6CE-DB4B-6845-1506-D5FE32A4E8CE}"/>
          </ac:spMkLst>
        </pc:spChg>
        <pc:picChg chg="add del mod">
          <ac:chgData name="Pien, Catarina L" userId="055f424c-5a88-4e6e-9e88-d4462ff2eeee" providerId="ADAL" clId="{E9A59122-B0B6-4620-9E34-C388C0C10CBB}" dt="2024-03-31T20:45:56.653" v="8150" actId="21"/>
          <ac:picMkLst>
            <pc:docMk/>
            <pc:sldMk cId="1011555967" sldId="262"/>
            <ac:picMk id="1026" creationId="{31F3229C-9965-E961-5BD1-851C8397D9EE}"/>
          </ac:picMkLst>
        </pc:picChg>
        <pc:picChg chg="add mod">
          <ac:chgData name="Pien, Catarina L" userId="055f424c-5a88-4e6e-9e88-d4462ff2eeee" providerId="ADAL" clId="{E9A59122-B0B6-4620-9E34-C388C0C10CBB}" dt="2024-04-03T22:52:42.179" v="8404" actId="1076"/>
          <ac:picMkLst>
            <pc:docMk/>
            <pc:sldMk cId="1011555967" sldId="262"/>
            <ac:picMk id="2050" creationId="{393D12C9-3189-5314-8A76-72FE54F0B89B}"/>
          </ac:picMkLst>
        </pc:picChg>
      </pc:sldChg>
      <pc:sldChg chg="addSp delSp modSp add del mod ord delAnim modAnim">
        <pc:chgData name="Pien, Catarina L" userId="055f424c-5a88-4e6e-9e88-d4462ff2eeee" providerId="ADAL" clId="{E9A59122-B0B6-4620-9E34-C388C0C10CBB}" dt="2024-04-17T23:33:08.200" v="8691" actId="20578"/>
        <pc:sldMkLst>
          <pc:docMk/>
          <pc:sldMk cId="677923038" sldId="263"/>
        </pc:sldMkLst>
        <pc:spChg chg="del mod">
          <ac:chgData name="Pien, Catarina L" userId="055f424c-5a88-4e6e-9e88-d4462ff2eeee" providerId="ADAL" clId="{E9A59122-B0B6-4620-9E34-C388C0C10CBB}" dt="2024-03-31T19:09:46.203" v="7380" actId="478"/>
          <ac:spMkLst>
            <pc:docMk/>
            <pc:sldMk cId="677923038" sldId="263"/>
            <ac:spMk id="4" creationId="{E9EB07B8-8584-CDBE-FB80-AB5581C411CE}"/>
          </ac:spMkLst>
        </pc:spChg>
        <pc:spChg chg="add mod">
          <ac:chgData name="Pien, Catarina L" userId="055f424c-5a88-4e6e-9e88-d4462ff2eeee" providerId="ADAL" clId="{E9A59122-B0B6-4620-9E34-C388C0C10CBB}" dt="2024-04-17T23:33:08.200" v="8691" actId="20578"/>
          <ac:spMkLst>
            <pc:docMk/>
            <pc:sldMk cId="677923038" sldId="263"/>
            <ac:spMk id="5" creationId="{CFCBFEE9-B041-C0C9-1578-713F8B6E144B}"/>
          </ac:spMkLst>
        </pc:spChg>
        <pc:spChg chg="add del mod">
          <ac:chgData name="Pien, Catarina L" userId="055f424c-5a88-4e6e-9e88-d4462ff2eeee" providerId="ADAL" clId="{E9A59122-B0B6-4620-9E34-C388C0C10CBB}" dt="2024-04-03T20:38:53.757" v="8232" actId="478"/>
          <ac:spMkLst>
            <pc:docMk/>
            <pc:sldMk cId="677923038" sldId="263"/>
            <ac:spMk id="7" creationId="{B5EB8449-E04A-04C7-ECC2-71C647D82C41}"/>
          </ac:spMkLst>
        </pc:spChg>
      </pc:sldChg>
      <pc:sldChg chg="addSp delSp modSp mod ord modAnim modNotesTx">
        <pc:chgData name="Pien, Catarina L" userId="055f424c-5a88-4e6e-9e88-d4462ff2eeee" providerId="ADAL" clId="{E9A59122-B0B6-4620-9E34-C388C0C10CBB}" dt="2024-04-15T23:03:26.848" v="8623"/>
        <pc:sldMkLst>
          <pc:docMk/>
          <pc:sldMk cId="4281185016" sldId="264"/>
        </pc:sldMkLst>
        <pc:spChg chg="mod">
          <ac:chgData name="Pien, Catarina L" userId="055f424c-5a88-4e6e-9e88-d4462ff2eeee" providerId="ADAL" clId="{E9A59122-B0B6-4620-9E34-C388C0C10CBB}" dt="2024-03-28T15:35:47.093" v="502" actId="1076"/>
          <ac:spMkLst>
            <pc:docMk/>
            <pc:sldMk cId="4281185016" sldId="264"/>
            <ac:spMk id="2" creationId="{5D9B46D7-FF61-D036-6A53-4908092CE3BA}"/>
          </ac:spMkLst>
        </pc:spChg>
        <pc:spChg chg="del mod">
          <ac:chgData name="Pien, Catarina L" userId="055f424c-5a88-4e6e-9e88-d4462ff2eeee" providerId="ADAL" clId="{E9A59122-B0B6-4620-9E34-C388C0C10CBB}" dt="2024-03-28T15:24:07.529" v="233" actId="478"/>
          <ac:spMkLst>
            <pc:docMk/>
            <pc:sldMk cId="4281185016" sldId="264"/>
            <ac:spMk id="3" creationId="{C40D3F28-63FA-87E6-01EF-199489B6F40D}"/>
          </ac:spMkLst>
        </pc:spChg>
        <pc:spChg chg="add mod">
          <ac:chgData name="Pien, Catarina L" userId="055f424c-5a88-4e6e-9e88-d4462ff2eeee" providerId="ADAL" clId="{E9A59122-B0B6-4620-9E34-C388C0C10CBB}" dt="2024-03-28T15:38:16.033" v="532" actId="1037"/>
          <ac:spMkLst>
            <pc:docMk/>
            <pc:sldMk cId="4281185016" sldId="264"/>
            <ac:spMk id="5" creationId="{0DA04102-2896-284A-586B-65E565F9DE66}"/>
          </ac:spMkLst>
        </pc:spChg>
        <pc:spChg chg="add mod">
          <ac:chgData name="Pien, Catarina L" userId="055f424c-5a88-4e6e-9e88-d4462ff2eeee" providerId="ADAL" clId="{E9A59122-B0B6-4620-9E34-C388C0C10CBB}" dt="2024-04-15T23:03:03.454" v="8619" actId="6549"/>
          <ac:spMkLst>
            <pc:docMk/>
            <pc:sldMk cId="4281185016" sldId="264"/>
            <ac:spMk id="19" creationId="{C1331071-C3CD-CA53-CC85-7ADE6D3175B0}"/>
          </ac:spMkLst>
        </pc:spChg>
        <pc:spChg chg="add mod">
          <ac:chgData name="Pien, Catarina L" userId="055f424c-5a88-4e6e-9e88-d4462ff2eeee" providerId="ADAL" clId="{E9A59122-B0B6-4620-9E34-C388C0C10CBB}" dt="2024-03-28T18:18:05.394" v="1303" actId="1037"/>
          <ac:spMkLst>
            <pc:docMk/>
            <pc:sldMk cId="4281185016" sldId="264"/>
            <ac:spMk id="23" creationId="{A2E1C809-89CA-719C-3048-4F12520644D9}"/>
          </ac:spMkLst>
        </pc:spChg>
        <pc:spChg chg="add mod">
          <ac:chgData name="Pien, Catarina L" userId="055f424c-5a88-4e6e-9e88-d4462ff2eeee" providerId="ADAL" clId="{E9A59122-B0B6-4620-9E34-C388C0C10CBB}" dt="2024-03-28T18:18:05.394" v="1303" actId="1037"/>
          <ac:spMkLst>
            <pc:docMk/>
            <pc:sldMk cId="4281185016" sldId="264"/>
            <ac:spMk id="24" creationId="{3769AE79-7667-059D-798D-715278D37688}"/>
          </ac:spMkLst>
        </pc:spChg>
        <pc:spChg chg="add del mod">
          <ac:chgData name="Pien, Catarina L" userId="055f424c-5a88-4e6e-9e88-d4462ff2eeee" providerId="ADAL" clId="{E9A59122-B0B6-4620-9E34-C388C0C10CBB}" dt="2024-03-28T15:24:11.630" v="234" actId="478"/>
          <ac:spMkLst>
            <pc:docMk/>
            <pc:sldMk cId="4281185016" sldId="264"/>
            <ac:spMk id="26" creationId="{DEF01054-C3EF-B91C-9750-B3AE7C838E61}"/>
          </ac:spMkLst>
        </pc:spChg>
        <pc:spChg chg="add mod">
          <ac:chgData name="Pien, Catarina L" userId="055f424c-5a88-4e6e-9e88-d4462ff2eeee" providerId="ADAL" clId="{E9A59122-B0B6-4620-9E34-C388C0C10CBB}" dt="2024-03-28T18:18:05.394" v="1303" actId="1037"/>
          <ac:spMkLst>
            <pc:docMk/>
            <pc:sldMk cId="4281185016" sldId="264"/>
            <ac:spMk id="27" creationId="{19EBB312-392D-4249-18E5-98460D0AB5D8}"/>
          </ac:spMkLst>
        </pc:spChg>
        <pc:spChg chg="add mod ord">
          <ac:chgData name="Pien, Catarina L" userId="055f424c-5a88-4e6e-9e88-d4462ff2eeee" providerId="ADAL" clId="{E9A59122-B0B6-4620-9E34-C388C0C10CBB}" dt="2024-03-28T18:17:49.170" v="1281" actId="14100"/>
          <ac:spMkLst>
            <pc:docMk/>
            <pc:sldMk cId="4281185016" sldId="264"/>
            <ac:spMk id="28" creationId="{B835FB38-B173-BAFB-8F29-3F754BFA04A2}"/>
          </ac:spMkLst>
        </pc:spChg>
        <pc:spChg chg="add mod">
          <ac:chgData name="Pien, Catarina L" userId="055f424c-5a88-4e6e-9e88-d4462ff2eeee" providerId="ADAL" clId="{E9A59122-B0B6-4620-9E34-C388C0C10CBB}" dt="2024-03-28T18:18:05.394" v="1303" actId="1037"/>
          <ac:spMkLst>
            <pc:docMk/>
            <pc:sldMk cId="4281185016" sldId="264"/>
            <ac:spMk id="33" creationId="{A791F32D-C549-B735-7231-AC6987649A32}"/>
          </ac:spMkLst>
        </pc:spChg>
        <pc:spChg chg="add mod ord">
          <ac:chgData name="Pien, Catarina L" userId="055f424c-5a88-4e6e-9e88-d4462ff2eeee" providerId="ADAL" clId="{E9A59122-B0B6-4620-9E34-C388C0C10CBB}" dt="2024-03-28T18:17:46.875" v="1280" actId="14100"/>
          <ac:spMkLst>
            <pc:docMk/>
            <pc:sldMk cId="4281185016" sldId="264"/>
            <ac:spMk id="34" creationId="{1CE7E3DC-E7A2-5648-EA86-376CC1425A04}"/>
          </ac:spMkLst>
        </pc:spChg>
        <pc:spChg chg="add mod ord">
          <ac:chgData name="Pien, Catarina L" userId="055f424c-5a88-4e6e-9e88-d4462ff2eeee" providerId="ADAL" clId="{E9A59122-B0B6-4620-9E34-C388C0C10CBB}" dt="2024-03-28T18:17:42.027" v="1278" actId="14100"/>
          <ac:spMkLst>
            <pc:docMk/>
            <pc:sldMk cId="4281185016" sldId="264"/>
            <ac:spMk id="35" creationId="{ED66A024-FA4C-EC9F-DFD2-A2D04F1BBC13}"/>
          </ac:spMkLst>
        </pc:spChg>
        <pc:spChg chg="add mod ord">
          <ac:chgData name="Pien, Catarina L" userId="055f424c-5a88-4e6e-9e88-d4462ff2eeee" providerId="ADAL" clId="{E9A59122-B0B6-4620-9E34-C388C0C10CBB}" dt="2024-03-28T18:17:50.885" v="1282" actId="14100"/>
          <ac:spMkLst>
            <pc:docMk/>
            <pc:sldMk cId="4281185016" sldId="264"/>
            <ac:spMk id="36" creationId="{FCF45EE7-4F22-78EA-68B7-A4C470554E8C}"/>
          </ac:spMkLst>
        </pc:spChg>
        <pc:spChg chg="add mod ord">
          <ac:chgData name="Pien, Catarina L" userId="055f424c-5a88-4e6e-9e88-d4462ff2eeee" providerId="ADAL" clId="{E9A59122-B0B6-4620-9E34-C388C0C10CBB}" dt="2024-03-28T18:17:53.569" v="1283" actId="14100"/>
          <ac:spMkLst>
            <pc:docMk/>
            <pc:sldMk cId="4281185016" sldId="264"/>
            <ac:spMk id="37" creationId="{801900C4-B29B-AD08-7FFD-494E8E05F482}"/>
          </ac:spMkLst>
        </pc:spChg>
        <pc:picChg chg="add mod">
          <ac:chgData name="Pien, Catarina L" userId="055f424c-5a88-4e6e-9e88-d4462ff2eeee" providerId="ADAL" clId="{E9A59122-B0B6-4620-9E34-C388C0C10CBB}" dt="2024-03-28T15:38:16.033" v="532" actId="1037"/>
          <ac:picMkLst>
            <pc:docMk/>
            <pc:sldMk cId="4281185016" sldId="264"/>
            <ac:picMk id="7" creationId="{9753ACB3-69D0-25F4-E061-086379003ED3}"/>
          </ac:picMkLst>
        </pc:picChg>
        <pc:picChg chg="add mod">
          <ac:chgData name="Pien, Catarina L" userId="055f424c-5a88-4e6e-9e88-d4462ff2eeee" providerId="ADAL" clId="{E9A59122-B0B6-4620-9E34-C388C0C10CBB}" dt="2024-03-28T15:38:16.033" v="532" actId="1037"/>
          <ac:picMkLst>
            <pc:docMk/>
            <pc:sldMk cId="4281185016" sldId="264"/>
            <ac:picMk id="9" creationId="{94CAA01E-6FDA-3FE0-19A6-00C21BD7A86C}"/>
          </ac:picMkLst>
        </pc:picChg>
        <pc:picChg chg="add del mod">
          <ac:chgData name="Pien, Catarina L" userId="055f424c-5a88-4e6e-9e88-d4462ff2eeee" providerId="ADAL" clId="{E9A59122-B0B6-4620-9E34-C388C0C10CBB}" dt="2024-03-28T15:20:43.752" v="141" actId="478"/>
          <ac:picMkLst>
            <pc:docMk/>
            <pc:sldMk cId="4281185016" sldId="264"/>
            <ac:picMk id="11" creationId="{F8153F88-5B2A-D668-22D3-E27643CA24FB}"/>
          </ac:picMkLst>
        </pc:picChg>
        <pc:picChg chg="add mod">
          <ac:chgData name="Pien, Catarina L" userId="055f424c-5a88-4e6e-9e88-d4462ff2eeee" providerId="ADAL" clId="{E9A59122-B0B6-4620-9E34-C388C0C10CBB}" dt="2024-03-28T15:38:16.033" v="532" actId="1037"/>
          <ac:picMkLst>
            <pc:docMk/>
            <pc:sldMk cId="4281185016" sldId="264"/>
            <ac:picMk id="13" creationId="{065CBB13-6660-D7F6-5F64-4ED5683AE416}"/>
          </ac:picMkLst>
        </pc:picChg>
        <pc:picChg chg="add del mod">
          <ac:chgData name="Pien, Catarina L" userId="055f424c-5a88-4e6e-9e88-d4462ff2eeee" providerId="ADAL" clId="{E9A59122-B0B6-4620-9E34-C388C0C10CBB}" dt="2024-03-28T15:38:16.033" v="532" actId="1037"/>
          <ac:picMkLst>
            <pc:docMk/>
            <pc:sldMk cId="4281185016" sldId="264"/>
            <ac:picMk id="15" creationId="{4FE0A4F5-0DEB-9D63-9EBF-E6FC9BC93015}"/>
          </ac:picMkLst>
        </pc:picChg>
        <pc:picChg chg="add mod">
          <ac:chgData name="Pien, Catarina L" userId="055f424c-5a88-4e6e-9e88-d4462ff2eeee" providerId="ADAL" clId="{E9A59122-B0B6-4620-9E34-C388C0C10CBB}" dt="2024-03-28T15:38:16.033" v="532" actId="1037"/>
          <ac:picMkLst>
            <pc:docMk/>
            <pc:sldMk cId="4281185016" sldId="264"/>
            <ac:picMk id="17" creationId="{7B2A9C40-4D53-5D55-0D77-6A69EAE76346}"/>
          </ac:picMkLst>
        </pc:picChg>
        <pc:picChg chg="add mod">
          <ac:chgData name="Pien, Catarina L" userId="055f424c-5a88-4e6e-9e88-d4462ff2eeee" providerId="ADAL" clId="{E9A59122-B0B6-4620-9E34-C388C0C10CBB}" dt="2024-03-28T15:38:16.033" v="532" actId="1037"/>
          <ac:picMkLst>
            <pc:docMk/>
            <pc:sldMk cId="4281185016" sldId="264"/>
            <ac:picMk id="21" creationId="{54D55140-C2F0-6A4F-495E-CF139C1E24AA}"/>
          </ac:picMkLst>
        </pc:picChg>
        <pc:picChg chg="add mod">
          <ac:chgData name="Pien, Catarina L" userId="055f424c-5a88-4e6e-9e88-d4462ff2eeee" providerId="ADAL" clId="{E9A59122-B0B6-4620-9E34-C388C0C10CBB}" dt="2024-03-28T15:38:26.729" v="539" actId="1036"/>
          <ac:picMkLst>
            <pc:docMk/>
            <pc:sldMk cId="4281185016" sldId="264"/>
            <ac:picMk id="30" creationId="{1A8F13C5-91D9-78DF-EEFA-01E933474516}"/>
          </ac:picMkLst>
        </pc:picChg>
        <pc:picChg chg="add mod">
          <ac:chgData name="Pien, Catarina L" userId="055f424c-5a88-4e6e-9e88-d4462ff2eeee" providerId="ADAL" clId="{E9A59122-B0B6-4620-9E34-C388C0C10CBB}" dt="2024-03-28T15:38:16.033" v="532" actId="1037"/>
          <ac:picMkLst>
            <pc:docMk/>
            <pc:sldMk cId="4281185016" sldId="264"/>
            <ac:picMk id="32" creationId="{2539C967-CB31-C9D2-1524-242026766C05}"/>
          </ac:picMkLst>
        </pc:picChg>
      </pc:sldChg>
      <pc:sldChg chg="addSp delSp modSp new mod ord modNotesTx">
        <pc:chgData name="Pien, Catarina L" userId="055f424c-5a88-4e6e-9e88-d4462ff2eeee" providerId="ADAL" clId="{E9A59122-B0B6-4620-9E34-C388C0C10CBB}" dt="2024-03-31T20:18:38.948" v="7895" actId="478"/>
        <pc:sldMkLst>
          <pc:docMk/>
          <pc:sldMk cId="3171893768" sldId="265"/>
        </pc:sldMkLst>
        <pc:spChg chg="mod">
          <ac:chgData name="Pien, Catarina L" userId="055f424c-5a88-4e6e-9e88-d4462ff2eeee" providerId="ADAL" clId="{E9A59122-B0B6-4620-9E34-C388C0C10CBB}" dt="2024-03-28T15:40:09.727" v="652" actId="20577"/>
          <ac:spMkLst>
            <pc:docMk/>
            <pc:sldMk cId="3171893768" sldId="265"/>
            <ac:spMk id="2" creationId="{289E8742-3756-7FFB-C3F5-4FCB7F7D9BF9}"/>
          </ac:spMkLst>
        </pc:spChg>
        <pc:spChg chg="mod">
          <ac:chgData name="Pien, Catarina L" userId="055f424c-5a88-4e6e-9e88-d4462ff2eeee" providerId="ADAL" clId="{E9A59122-B0B6-4620-9E34-C388C0C10CBB}" dt="2024-03-31T20:18:12.710" v="7892" actId="27636"/>
          <ac:spMkLst>
            <pc:docMk/>
            <pc:sldMk cId="3171893768" sldId="265"/>
            <ac:spMk id="3" creationId="{31864E9E-2FDE-5E02-5636-C313F99CF335}"/>
          </ac:spMkLst>
        </pc:spChg>
        <pc:spChg chg="add mod">
          <ac:chgData name="Pien, Catarina L" userId="055f424c-5a88-4e6e-9e88-d4462ff2eeee" providerId="ADAL" clId="{E9A59122-B0B6-4620-9E34-C388C0C10CBB}" dt="2024-03-28T15:39:33.071" v="556" actId="1076"/>
          <ac:spMkLst>
            <pc:docMk/>
            <pc:sldMk cId="3171893768" sldId="265"/>
            <ac:spMk id="4" creationId="{3B577726-DFD6-89DC-827C-E52C7DB69C8A}"/>
          </ac:spMkLst>
        </pc:spChg>
        <pc:spChg chg="add mod">
          <ac:chgData name="Pien, Catarina L" userId="055f424c-5a88-4e6e-9e88-d4462ff2eeee" providerId="ADAL" clId="{E9A59122-B0B6-4620-9E34-C388C0C10CBB}" dt="2024-03-31T20:13:02.819" v="7617"/>
          <ac:spMkLst>
            <pc:docMk/>
            <pc:sldMk cId="3171893768" sldId="265"/>
            <ac:spMk id="5" creationId="{28DFF7F4-5936-673F-9497-67DC75BB7488}"/>
          </ac:spMkLst>
        </pc:spChg>
        <pc:spChg chg="add mod ord">
          <ac:chgData name="Pien, Catarina L" userId="055f424c-5a88-4e6e-9e88-d4462ff2eeee" providerId="ADAL" clId="{E9A59122-B0B6-4620-9E34-C388C0C10CBB}" dt="2024-03-31T19:28:52.434" v="7598" actId="167"/>
          <ac:spMkLst>
            <pc:docMk/>
            <pc:sldMk cId="3171893768" sldId="265"/>
            <ac:spMk id="6" creationId="{C3C5D0C2-7506-F8DB-7B3D-562337C23FBE}"/>
          </ac:spMkLst>
        </pc:spChg>
        <pc:spChg chg="add mod ord">
          <ac:chgData name="Pien, Catarina L" userId="055f424c-5a88-4e6e-9e88-d4462ff2eeee" providerId="ADAL" clId="{E9A59122-B0B6-4620-9E34-C388C0C10CBB}" dt="2024-03-31T20:12:56.583" v="7614" actId="14100"/>
          <ac:spMkLst>
            <pc:docMk/>
            <pc:sldMk cId="3171893768" sldId="265"/>
            <ac:spMk id="7" creationId="{BB46A297-1B5A-BF73-06ED-334EA56A1ED2}"/>
          </ac:spMkLst>
        </pc:spChg>
        <pc:spChg chg="del">
          <ac:chgData name="Pien, Catarina L" userId="055f424c-5a88-4e6e-9e88-d4462ff2eeee" providerId="ADAL" clId="{E9A59122-B0B6-4620-9E34-C388C0C10CBB}" dt="2024-03-31T20:18:38.948" v="7895" actId="478"/>
          <ac:spMkLst>
            <pc:docMk/>
            <pc:sldMk cId="3171893768" sldId="265"/>
            <ac:spMk id="8" creationId="{70C21A9F-E49C-96DD-0E6B-181A14E3635B}"/>
          </ac:spMkLst>
        </pc:spChg>
        <pc:spChg chg="add del mod">
          <ac:chgData name="Pien, Catarina L" userId="055f424c-5a88-4e6e-9e88-d4462ff2eeee" providerId="ADAL" clId="{E9A59122-B0B6-4620-9E34-C388C0C10CBB}" dt="2024-03-31T20:13:05.516" v="7618" actId="478"/>
          <ac:spMkLst>
            <pc:docMk/>
            <pc:sldMk cId="3171893768" sldId="265"/>
            <ac:spMk id="10" creationId="{61CC5040-E48D-B304-7B0E-526D969D17B7}"/>
          </ac:spMkLst>
        </pc:spChg>
        <pc:picChg chg="add mod">
          <ac:chgData name="Pien, Catarina L" userId="055f424c-5a88-4e6e-9e88-d4462ff2eeee" providerId="ADAL" clId="{E9A59122-B0B6-4620-9E34-C388C0C10CBB}" dt="2024-03-31T18:42:57.996" v="5747" actId="1076"/>
          <ac:picMkLst>
            <pc:docMk/>
            <pc:sldMk cId="3171893768" sldId="265"/>
            <ac:picMk id="1028" creationId="{B498908E-4D00-DD76-E644-86A5D176EC57}"/>
          </ac:picMkLst>
        </pc:picChg>
      </pc:sldChg>
      <pc:sldChg chg="modSp add del mod">
        <pc:chgData name="Pien, Catarina L" userId="055f424c-5a88-4e6e-9e88-d4462ff2eeee" providerId="ADAL" clId="{E9A59122-B0B6-4620-9E34-C388C0C10CBB}" dt="2024-03-28T18:18:12.586" v="1305" actId="47"/>
        <pc:sldMkLst>
          <pc:docMk/>
          <pc:sldMk cId="330970545" sldId="266"/>
        </pc:sldMkLst>
        <pc:spChg chg="mod">
          <ac:chgData name="Pien, Catarina L" userId="055f424c-5a88-4e6e-9e88-d4462ff2eeee" providerId="ADAL" clId="{E9A59122-B0B6-4620-9E34-C388C0C10CBB}" dt="2024-03-28T18:16:51.148" v="1241" actId="113"/>
          <ac:spMkLst>
            <pc:docMk/>
            <pc:sldMk cId="330970545" sldId="266"/>
            <ac:spMk id="23" creationId="{2B7F3A43-B14A-F28E-C2C3-6FEC60E35141}"/>
          </ac:spMkLst>
        </pc:spChg>
      </pc:sldChg>
      <pc:sldChg chg="add del ord">
        <pc:chgData name="Pien, Catarina L" userId="055f424c-5a88-4e6e-9e88-d4462ff2eeee" providerId="ADAL" clId="{E9A59122-B0B6-4620-9E34-C388C0C10CBB}" dt="2024-03-31T18:35:01.172" v="5601" actId="47"/>
        <pc:sldMkLst>
          <pc:docMk/>
          <pc:sldMk cId="1198966510" sldId="267"/>
        </pc:sldMkLst>
      </pc:sldChg>
      <pc:sldChg chg="addSp delSp modSp add del mod setBg delDesignElem">
        <pc:chgData name="Pien, Catarina L" userId="055f424c-5a88-4e6e-9e88-d4462ff2eeee" providerId="ADAL" clId="{E9A59122-B0B6-4620-9E34-C388C0C10CBB}" dt="2024-03-28T19:53:39.296" v="1911" actId="47"/>
        <pc:sldMkLst>
          <pc:docMk/>
          <pc:sldMk cId="1828930663" sldId="268"/>
        </pc:sldMkLst>
        <pc:spChg chg="add del mod">
          <ac:chgData name="Pien, Catarina L" userId="055f424c-5a88-4e6e-9e88-d4462ff2eeee" providerId="ADAL" clId="{E9A59122-B0B6-4620-9E34-C388C0C10CBB}" dt="2024-03-28T18:19:15.866" v="1329"/>
          <ac:spMkLst>
            <pc:docMk/>
            <pc:sldMk cId="1828930663" sldId="268"/>
            <ac:spMk id="3" creationId="{133A0943-4871-4245-C683-E5D4B3EAB38C}"/>
          </ac:spMkLst>
        </pc:spChg>
        <pc:spChg chg="add mod">
          <ac:chgData name="Pien, Catarina L" userId="055f424c-5a88-4e6e-9e88-d4462ff2eeee" providerId="ADAL" clId="{E9A59122-B0B6-4620-9E34-C388C0C10CBB}" dt="2024-03-28T19:44:50.332" v="1557" actId="403"/>
          <ac:spMkLst>
            <pc:docMk/>
            <pc:sldMk cId="1828930663" sldId="268"/>
            <ac:spMk id="4" creationId="{2FC86BA3-C234-EE0C-BB95-2AC4FAAA4081}"/>
          </ac:spMkLst>
        </pc:spChg>
        <pc:spChg chg="del">
          <ac:chgData name="Pien, Catarina L" userId="055f424c-5a88-4e6e-9e88-d4462ff2eeee" providerId="ADAL" clId="{E9A59122-B0B6-4620-9E34-C388C0C10CBB}" dt="2024-03-28T18:18:44.306" v="1317"/>
          <ac:spMkLst>
            <pc:docMk/>
            <pc:sldMk cId="1828930663" sldId="268"/>
            <ac:spMk id="22" creationId="{38638A69-8D3D-ADF3-0004-4BA810C8B490}"/>
          </ac:spMkLst>
        </pc:spChg>
        <pc:graphicFrameChg chg="add del mod">
          <ac:chgData name="Pien, Catarina L" userId="055f424c-5a88-4e6e-9e88-d4462ff2eeee" providerId="ADAL" clId="{E9A59122-B0B6-4620-9E34-C388C0C10CBB}" dt="2024-03-28T19:47:52.631" v="1606" actId="478"/>
          <ac:graphicFrameMkLst>
            <pc:docMk/>
            <pc:sldMk cId="1828930663" sldId="268"/>
            <ac:graphicFrameMk id="5" creationId="{199455B5-7CA5-F1F9-9DD1-3DC758BC7241}"/>
          </ac:graphicFrameMkLst>
        </pc:graphicFrameChg>
        <pc:graphicFrameChg chg="mod">
          <ac:chgData name="Pien, Catarina L" userId="055f424c-5a88-4e6e-9e88-d4462ff2eeee" providerId="ADAL" clId="{E9A59122-B0B6-4620-9E34-C388C0C10CBB}" dt="2024-03-28T19:47:14.447" v="1597" actId="20577"/>
          <ac:graphicFrameMkLst>
            <pc:docMk/>
            <pc:sldMk cId="1828930663" sldId="268"/>
            <ac:graphicFrameMk id="15" creationId="{B4E0F672-7EDB-3C9B-3712-5221DACF3AA4}"/>
          </ac:graphicFrameMkLst>
        </pc:graphicFrameChg>
      </pc:sldChg>
      <pc:sldChg chg="add del">
        <pc:chgData name="Pien, Catarina L" userId="055f424c-5a88-4e6e-9e88-d4462ff2eeee" providerId="ADAL" clId="{E9A59122-B0B6-4620-9E34-C388C0C10CBB}" dt="2024-03-28T19:45:08.096" v="1561" actId="47"/>
        <pc:sldMkLst>
          <pc:docMk/>
          <pc:sldMk cId="2194273117" sldId="269"/>
        </pc:sldMkLst>
      </pc:sldChg>
      <pc:sldChg chg="addSp delSp modSp add del mod setBg delDesignElem">
        <pc:chgData name="Pien, Catarina L" userId="055f424c-5a88-4e6e-9e88-d4462ff2eeee" providerId="ADAL" clId="{E9A59122-B0B6-4620-9E34-C388C0C10CBB}" dt="2024-03-28T19:55:44.707" v="1943" actId="47"/>
        <pc:sldMkLst>
          <pc:docMk/>
          <pc:sldMk cId="2947332766" sldId="270"/>
        </pc:sldMkLst>
        <pc:spChg chg="add del mod">
          <ac:chgData name="Pien, Catarina L" userId="055f424c-5a88-4e6e-9e88-d4462ff2eeee" providerId="ADAL" clId="{E9A59122-B0B6-4620-9E34-C388C0C10CBB}" dt="2024-03-28T19:45:33.366" v="1568" actId="478"/>
          <ac:spMkLst>
            <pc:docMk/>
            <pc:sldMk cId="2947332766" sldId="270"/>
            <ac:spMk id="4" creationId="{E94581BF-E898-998B-0F69-83FDE6A2B7D5}"/>
          </ac:spMkLst>
        </pc:spChg>
        <pc:spChg chg="del">
          <ac:chgData name="Pien, Catarina L" userId="055f424c-5a88-4e6e-9e88-d4462ff2eeee" providerId="ADAL" clId="{E9A59122-B0B6-4620-9E34-C388C0C10CBB}" dt="2024-03-28T19:45:06.676" v="1560"/>
          <ac:spMkLst>
            <pc:docMk/>
            <pc:sldMk cId="2947332766" sldId="270"/>
            <ac:spMk id="22" creationId="{AB041592-C12A-F007-6B66-C998AB05E6B1}"/>
          </ac:spMkLst>
        </pc:spChg>
        <pc:graphicFrameChg chg="add del mod">
          <ac:chgData name="Pien, Catarina L" userId="055f424c-5a88-4e6e-9e88-d4462ff2eeee" providerId="ADAL" clId="{E9A59122-B0B6-4620-9E34-C388C0C10CBB}" dt="2024-03-28T19:46:01.953" v="1573" actId="14100"/>
          <ac:graphicFrameMkLst>
            <pc:docMk/>
            <pc:sldMk cId="2947332766" sldId="270"/>
            <ac:graphicFrameMk id="15" creationId="{E875B7B2-AE27-9C31-5342-804F1544E973}"/>
          </ac:graphicFrameMkLst>
        </pc:graphicFrameChg>
      </pc:sldChg>
      <pc:sldChg chg="addSp delSp modSp add del mod ord setBg delDesignElem">
        <pc:chgData name="Pien, Catarina L" userId="055f424c-5a88-4e6e-9e88-d4462ff2eeee" providerId="ADAL" clId="{E9A59122-B0B6-4620-9E34-C388C0C10CBB}" dt="2024-03-28T19:55:44.031" v="1942" actId="47"/>
        <pc:sldMkLst>
          <pc:docMk/>
          <pc:sldMk cId="1314738995" sldId="271"/>
        </pc:sldMkLst>
        <pc:spChg chg="add del mod">
          <ac:chgData name="Pien, Catarina L" userId="055f424c-5a88-4e6e-9e88-d4462ff2eeee" providerId="ADAL" clId="{E9A59122-B0B6-4620-9E34-C388C0C10CBB}" dt="2024-03-28T19:46:16.046" v="1579" actId="478"/>
          <ac:spMkLst>
            <pc:docMk/>
            <pc:sldMk cId="1314738995" sldId="271"/>
            <ac:spMk id="4" creationId="{DB29FC8A-BF47-C34F-9989-421FD5CA9D7F}"/>
          </ac:spMkLst>
        </pc:spChg>
        <pc:spChg chg="add del mod">
          <ac:chgData name="Pien, Catarina L" userId="055f424c-5a88-4e6e-9e88-d4462ff2eeee" providerId="ADAL" clId="{E9A59122-B0B6-4620-9E34-C388C0C10CBB}" dt="2024-03-28T19:46:28.270" v="1584" actId="478"/>
          <ac:spMkLst>
            <pc:docMk/>
            <pc:sldMk cId="1314738995" sldId="271"/>
            <ac:spMk id="6" creationId="{EF27780E-5D9C-89F0-4792-9B399D5B5C23}"/>
          </ac:spMkLst>
        </pc:spChg>
        <pc:spChg chg="del">
          <ac:chgData name="Pien, Catarina L" userId="055f424c-5a88-4e6e-9e88-d4462ff2eeee" providerId="ADAL" clId="{E9A59122-B0B6-4620-9E34-C388C0C10CBB}" dt="2024-03-28T19:46:09.205" v="1575"/>
          <ac:spMkLst>
            <pc:docMk/>
            <pc:sldMk cId="1314738995" sldId="271"/>
            <ac:spMk id="22" creationId="{EFF3DA86-D815-8955-7FFF-4CFBE27B2985}"/>
          </ac:spMkLst>
        </pc:spChg>
        <pc:graphicFrameChg chg="add del mod">
          <ac:chgData name="Pien, Catarina L" userId="055f424c-5a88-4e6e-9e88-d4462ff2eeee" providerId="ADAL" clId="{E9A59122-B0B6-4620-9E34-C388C0C10CBB}" dt="2024-03-28T19:46:40.978" v="1590" actId="478"/>
          <ac:graphicFrameMkLst>
            <pc:docMk/>
            <pc:sldMk cId="1314738995" sldId="271"/>
            <ac:graphicFrameMk id="15" creationId="{21663F83-1818-9D21-42F7-3E55C8B1411C}"/>
          </ac:graphicFrameMkLst>
        </pc:graphicFrameChg>
      </pc:sldChg>
      <pc:sldChg chg="addSp delSp modSp add mod ord setBg modAnim delDesignElem">
        <pc:chgData name="Pien, Catarina L" userId="055f424c-5a88-4e6e-9e88-d4462ff2eeee" providerId="ADAL" clId="{E9A59122-B0B6-4620-9E34-C388C0C10CBB}" dt="2024-03-28T21:32:43.352" v="2484"/>
        <pc:sldMkLst>
          <pc:docMk/>
          <pc:sldMk cId="2755182163" sldId="272"/>
        </pc:sldMkLst>
        <pc:spChg chg="mod">
          <ac:chgData name="Pien, Catarina L" userId="055f424c-5a88-4e6e-9e88-d4462ff2eeee" providerId="ADAL" clId="{E9A59122-B0B6-4620-9E34-C388C0C10CBB}" dt="2024-03-28T21:27:15.794" v="2445" actId="14100"/>
          <ac:spMkLst>
            <pc:docMk/>
            <pc:sldMk cId="2755182163" sldId="272"/>
            <ac:spMk id="2" creationId="{B8271E2E-11FE-0B2A-B03B-2CC192EF88E2}"/>
          </ac:spMkLst>
        </pc:spChg>
        <pc:spChg chg="add del mod">
          <ac:chgData name="Pien, Catarina L" userId="055f424c-5a88-4e6e-9e88-d4462ff2eeee" providerId="ADAL" clId="{E9A59122-B0B6-4620-9E34-C388C0C10CBB}" dt="2024-03-28T19:48:56.200" v="1661" actId="478"/>
          <ac:spMkLst>
            <pc:docMk/>
            <pc:sldMk cId="2755182163" sldId="272"/>
            <ac:spMk id="3" creationId="{7F326487-2E46-8223-4E17-4E55A12F4EFA}"/>
          </ac:spMkLst>
        </pc:spChg>
        <pc:spChg chg="add mod">
          <ac:chgData name="Pien, Catarina L" userId="055f424c-5a88-4e6e-9e88-d4462ff2eeee" providerId="ADAL" clId="{E9A59122-B0B6-4620-9E34-C388C0C10CBB}" dt="2024-03-28T19:48:53.481" v="1660"/>
          <ac:spMkLst>
            <pc:docMk/>
            <pc:sldMk cId="2755182163" sldId="272"/>
            <ac:spMk id="4" creationId="{BF2B8DF7-E64F-97E6-9FAA-298F02D73E79}"/>
          </ac:spMkLst>
        </pc:spChg>
        <pc:spChg chg="add mod">
          <ac:chgData name="Pien, Catarina L" userId="055f424c-5a88-4e6e-9e88-d4462ff2eeee" providerId="ADAL" clId="{E9A59122-B0B6-4620-9E34-C388C0C10CBB}" dt="2024-03-28T21:27:20.783" v="2447" actId="14100"/>
          <ac:spMkLst>
            <pc:docMk/>
            <pc:sldMk cId="2755182163" sldId="272"/>
            <ac:spMk id="5" creationId="{2A2FF08B-19AE-EE51-E5BD-81513EBCB26C}"/>
          </ac:spMkLst>
        </pc:spChg>
        <pc:spChg chg="add mod">
          <ac:chgData name="Pien, Catarina L" userId="055f424c-5a88-4e6e-9e88-d4462ff2eeee" providerId="ADAL" clId="{E9A59122-B0B6-4620-9E34-C388C0C10CBB}" dt="2024-03-28T21:26:53.272" v="2440" actId="1076"/>
          <ac:spMkLst>
            <pc:docMk/>
            <pc:sldMk cId="2755182163" sldId="272"/>
            <ac:spMk id="6" creationId="{B13A2E22-AB27-DFC9-13E1-40573F92D641}"/>
          </ac:spMkLst>
        </pc:spChg>
        <pc:spChg chg="del">
          <ac:chgData name="Pien, Catarina L" userId="055f424c-5a88-4e6e-9e88-d4462ff2eeee" providerId="ADAL" clId="{E9A59122-B0B6-4620-9E34-C388C0C10CBB}" dt="2024-03-28T19:47:58.410" v="1608"/>
          <ac:spMkLst>
            <pc:docMk/>
            <pc:sldMk cId="2755182163" sldId="272"/>
            <ac:spMk id="22" creationId="{78259B28-1922-A5AF-D423-D014F8B8BE0F}"/>
          </ac:spMkLst>
        </pc:spChg>
      </pc:sldChg>
      <pc:sldChg chg="addSp delSp modSp add mod ord modNotesTx">
        <pc:chgData name="Pien, Catarina L" userId="055f424c-5a88-4e6e-9e88-d4462ff2eeee" providerId="ADAL" clId="{E9A59122-B0B6-4620-9E34-C388C0C10CBB}" dt="2024-04-17T23:04:15.142" v="8671" actId="1076"/>
        <pc:sldMkLst>
          <pc:docMk/>
          <pc:sldMk cId="876276651" sldId="273"/>
        </pc:sldMkLst>
        <pc:spChg chg="add mod">
          <ac:chgData name="Pien, Catarina L" userId="055f424c-5a88-4e6e-9e88-d4462ff2eeee" providerId="ADAL" clId="{E9A59122-B0B6-4620-9E34-C388C0C10CBB}" dt="2024-03-28T21:49:41.462" v="2840" actId="113"/>
          <ac:spMkLst>
            <pc:docMk/>
            <pc:sldMk cId="876276651" sldId="273"/>
            <ac:spMk id="3" creationId="{C211A159-5690-14F0-1DA3-B599CEAE7147}"/>
          </ac:spMkLst>
        </pc:spChg>
        <pc:spChg chg="add mod">
          <ac:chgData name="Pien, Catarina L" userId="055f424c-5a88-4e6e-9e88-d4462ff2eeee" providerId="ADAL" clId="{E9A59122-B0B6-4620-9E34-C388C0C10CBB}" dt="2024-04-17T23:03:46.100" v="8665" actId="1076"/>
          <ac:spMkLst>
            <pc:docMk/>
            <pc:sldMk cId="876276651" sldId="273"/>
            <ac:spMk id="4" creationId="{24EEB3E2-2AC5-F2C7-C813-0D9AFF53A54F}"/>
          </ac:spMkLst>
        </pc:spChg>
        <pc:spChg chg="del">
          <ac:chgData name="Pien, Catarina L" userId="055f424c-5a88-4e6e-9e88-d4462ff2eeee" providerId="ADAL" clId="{E9A59122-B0B6-4620-9E34-C388C0C10CBB}" dt="2024-03-28T19:59:33.337" v="1999" actId="478"/>
          <ac:spMkLst>
            <pc:docMk/>
            <pc:sldMk cId="876276651" sldId="273"/>
            <ac:spMk id="5" creationId="{AD8246AC-37ED-BC16-A33B-1784FB0C5661}"/>
          </ac:spMkLst>
        </pc:spChg>
        <pc:spChg chg="add mod">
          <ac:chgData name="Pien, Catarina L" userId="055f424c-5a88-4e6e-9e88-d4462ff2eeee" providerId="ADAL" clId="{E9A59122-B0B6-4620-9E34-C388C0C10CBB}" dt="2024-04-17T23:03:48.463" v="8666" actId="1076"/>
          <ac:spMkLst>
            <pc:docMk/>
            <pc:sldMk cId="876276651" sldId="273"/>
            <ac:spMk id="6" creationId="{D358C5FC-FEBC-AAE9-19CB-FB4644D4AC61}"/>
          </ac:spMkLst>
        </pc:spChg>
        <pc:spChg chg="add mod">
          <ac:chgData name="Pien, Catarina L" userId="055f424c-5a88-4e6e-9e88-d4462ff2eeee" providerId="ADAL" clId="{E9A59122-B0B6-4620-9E34-C388C0C10CBB}" dt="2024-03-28T21:49:46.614" v="2843" actId="113"/>
          <ac:spMkLst>
            <pc:docMk/>
            <pc:sldMk cId="876276651" sldId="273"/>
            <ac:spMk id="7" creationId="{AE637780-E8E1-C745-3E9F-90857A2B37C8}"/>
          </ac:spMkLst>
        </pc:spChg>
        <pc:spChg chg="add mod ord">
          <ac:chgData name="Pien, Catarina L" userId="055f424c-5a88-4e6e-9e88-d4462ff2eeee" providerId="ADAL" clId="{E9A59122-B0B6-4620-9E34-C388C0C10CBB}" dt="2024-04-17T23:04:15.142" v="8671" actId="1076"/>
          <ac:spMkLst>
            <pc:docMk/>
            <pc:sldMk cId="876276651" sldId="273"/>
            <ac:spMk id="8" creationId="{9F86A0AE-D3D9-3E8B-320E-CE820B248720}"/>
          </ac:spMkLst>
        </pc:spChg>
        <pc:spChg chg="add del mod ord">
          <ac:chgData name="Pien, Catarina L" userId="055f424c-5a88-4e6e-9e88-d4462ff2eeee" providerId="ADAL" clId="{E9A59122-B0B6-4620-9E34-C388C0C10CBB}" dt="2024-03-28T21:49:50.883" v="2845" actId="478"/>
          <ac:spMkLst>
            <pc:docMk/>
            <pc:sldMk cId="876276651" sldId="273"/>
            <ac:spMk id="8" creationId="{A4864386-2A0E-6561-6B2A-B93BC4C14B6C}"/>
          </ac:spMkLst>
        </pc:spChg>
        <pc:spChg chg="add del mod">
          <ac:chgData name="Pien, Catarina L" userId="055f424c-5a88-4e6e-9e88-d4462ff2eeee" providerId="ADAL" clId="{E9A59122-B0B6-4620-9E34-C388C0C10CBB}" dt="2024-03-28T21:44:23.019" v="2779" actId="478"/>
          <ac:spMkLst>
            <pc:docMk/>
            <pc:sldMk cId="876276651" sldId="273"/>
            <ac:spMk id="9" creationId="{079AAA9B-13D5-463B-D22F-47B85A84352C}"/>
          </ac:spMkLst>
        </pc:spChg>
        <pc:spChg chg="add del mod">
          <ac:chgData name="Pien, Catarina L" userId="055f424c-5a88-4e6e-9e88-d4462ff2eeee" providerId="ADAL" clId="{E9A59122-B0B6-4620-9E34-C388C0C10CBB}" dt="2024-03-28T21:43:59.242" v="2769" actId="478"/>
          <ac:spMkLst>
            <pc:docMk/>
            <pc:sldMk cId="876276651" sldId="273"/>
            <ac:spMk id="10" creationId="{AA1B5386-1FE8-C7B9-A713-6FD868BFF248}"/>
          </ac:spMkLst>
        </pc:spChg>
        <pc:spChg chg="add del mod">
          <ac:chgData name="Pien, Catarina L" userId="055f424c-5a88-4e6e-9e88-d4462ff2eeee" providerId="ADAL" clId="{E9A59122-B0B6-4620-9E34-C388C0C10CBB}" dt="2024-03-28T21:44:22.654" v="2778" actId="478"/>
          <ac:spMkLst>
            <pc:docMk/>
            <pc:sldMk cId="876276651" sldId="273"/>
            <ac:spMk id="11" creationId="{F818950E-B917-14BA-1913-7DA2922AE350}"/>
          </ac:spMkLst>
        </pc:spChg>
        <pc:spChg chg="add mod">
          <ac:chgData name="Pien, Catarina L" userId="055f424c-5a88-4e6e-9e88-d4462ff2eeee" providerId="ADAL" clId="{E9A59122-B0B6-4620-9E34-C388C0C10CBB}" dt="2024-03-28T21:44:14.725" v="2774"/>
          <ac:spMkLst>
            <pc:docMk/>
            <pc:sldMk cId="876276651" sldId="273"/>
            <ac:spMk id="12" creationId="{F2393A54-BB04-686F-2FDE-07C3A6F6EDD9}"/>
          </ac:spMkLst>
        </pc:spChg>
        <pc:spChg chg="add del mod">
          <ac:chgData name="Pien, Catarina L" userId="055f424c-5a88-4e6e-9e88-d4462ff2eeee" providerId="ADAL" clId="{E9A59122-B0B6-4620-9E34-C388C0C10CBB}" dt="2024-03-28T21:44:21.506" v="2777" actId="478"/>
          <ac:spMkLst>
            <pc:docMk/>
            <pc:sldMk cId="876276651" sldId="273"/>
            <ac:spMk id="13" creationId="{E11736EB-98CE-7FEE-1D3F-92910A087BE8}"/>
          </ac:spMkLst>
        </pc:spChg>
        <pc:graphicFrameChg chg="mod modGraphic">
          <ac:chgData name="Pien, Catarina L" userId="055f424c-5a88-4e6e-9e88-d4462ff2eeee" providerId="ADAL" clId="{E9A59122-B0B6-4620-9E34-C388C0C10CBB}" dt="2024-03-28T19:59:31.882" v="1998" actId="14100"/>
          <ac:graphicFrameMkLst>
            <pc:docMk/>
            <pc:sldMk cId="876276651" sldId="273"/>
            <ac:graphicFrameMk id="15" creationId="{FE460133-729C-CE0E-E1C5-E94CD6700DE4}"/>
          </ac:graphicFrameMkLst>
        </pc:graphicFrameChg>
      </pc:sldChg>
      <pc:sldChg chg="addSp delSp modSp add mod ord modNotesTx">
        <pc:chgData name="Pien, Catarina L" userId="055f424c-5a88-4e6e-9e88-d4462ff2eeee" providerId="ADAL" clId="{E9A59122-B0B6-4620-9E34-C388C0C10CBB}" dt="2024-03-31T19:24:47.789" v="7552" actId="1076"/>
        <pc:sldMkLst>
          <pc:docMk/>
          <pc:sldMk cId="354597358" sldId="274"/>
        </pc:sldMkLst>
        <pc:spChg chg="del">
          <ac:chgData name="Pien, Catarina L" userId="055f424c-5a88-4e6e-9e88-d4462ff2eeee" providerId="ADAL" clId="{E9A59122-B0B6-4620-9E34-C388C0C10CBB}" dt="2024-03-28T19:58:41.318" v="1985" actId="478"/>
          <ac:spMkLst>
            <pc:docMk/>
            <pc:sldMk cId="354597358" sldId="274"/>
            <ac:spMk id="5" creationId="{D3503687-A586-098D-4E15-87EDCE960254}"/>
          </ac:spMkLst>
        </pc:spChg>
        <pc:graphicFrameChg chg="mod modGraphic">
          <ac:chgData name="Pien, Catarina L" userId="055f424c-5a88-4e6e-9e88-d4462ff2eeee" providerId="ADAL" clId="{E9A59122-B0B6-4620-9E34-C388C0C10CBB}" dt="2024-03-28T19:58:51.836" v="1991" actId="14100"/>
          <ac:graphicFrameMkLst>
            <pc:docMk/>
            <pc:sldMk cId="354597358" sldId="274"/>
            <ac:graphicFrameMk id="15" creationId="{1A968047-B968-EEA2-0A90-4E550F80C294}"/>
          </ac:graphicFrameMkLst>
        </pc:graphicFrameChg>
        <pc:picChg chg="add mod">
          <ac:chgData name="Pien, Catarina L" userId="055f424c-5a88-4e6e-9e88-d4462ff2eeee" providerId="ADAL" clId="{E9A59122-B0B6-4620-9E34-C388C0C10CBB}" dt="2024-03-31T19:24:47.789" v="7552" actId="1076"/>
          <ac:picMkLst>
            <pc:docMk/>
            <pc:sldMk cId="354597358" sldId="274"/>
            <ac:picMk id="3" creationId="{8B8517CB-B811-A882-A128-8DE281EA83B9}"/>
          </ac:picMkLst>
        </pc:picChg>
        <pc:picChg chg="add mod">
          <ac:chgData name="Pien, Catarina L" userId="055f424c-5a88-4e6e-9e88-d4462ff2eeee" providerId="ADAL" clId="{E9A59122-B0B6-4620-9E34-C388C0C10CBB}" dt="2024-03-31T19:24:47.789" v="7552" actId="1076"/>
          <ac:picMkLst>
            <pc:docMk/>
            <pc:sldMk cId="354597358" sldId="274"/>
            <ac:picMk id="5" creationId="{30C75DE9-A5DC-93D1-F009-1972E8DF5066}"/>
          </ac:picMkLst>
        </pc:picChg>
        <pc:picChg chg="add mod modCrop">
          <ac:chgData name="Pien, Catarina L" userId="055f424c-5a88-4e6e-9e88-d4462ff2eeee" providerId="ADAL" clId="{E9A59122-B0B6-4620-9E34-C388C0C10CBB}" dt="2024-03-31T19:24:47.789" v="7552" actId="1076"/>
          <ac:picMkLst>
            <pc:docMk/>
            <pc:sldMk cId="354597358" sldId="274"/>
            <ac:picMk id="6" creationId="{AACFE279-9EA4-150A-8265-2C24CD2F3E99}"/>
          </ac:picMkLst>
        </pc:picChg>
        <pc:picChg chg="add mod">
          <ac:chgData name="Pien, Catarina L" userId="055f424c-5a88-4e6e-9e88-d4462ff2eeee" providerId="ADAL" clId="{E9A59122-B0B6-4620-9E34-C388C0C10CBB}" dt="2024-03-31T19:24:47.789" v="7552" actId="1076"/>
          <ac:picMkLst>
            <pc:docMk/>
            <pc:sldMk cId="354597358" sldId="274"/>
            <ac:picMk id="8" creationId="{D6E51B94-FDB1-C898-E32F-4C12381800FF}"/>
          </ac:picMkLst>
        </pc:picChg>
        <pc:picChg chg="add mod">
          <ac:chgData name="Pien, Catarina L" userId="055f424c-5a88-4e6e-9e88-d4462ff2eeee" providerId="ADAL" clId="{E9A59122-B0B6-4620-9E34-C388C0C10CBB}" dt="2024-03-31T19:24:47.789" v="7552" actId="1076"/>
          <ac:picMkLst>
            <pc:docMk/>
            <pc:sldMk cId="354597358" sldId="274"/>
            <ac:picMk id="9" creationId="{BD774F1D-8440-6DFF-9763-9A70F5E5803F}"/>
          </ac:picMkLst>
        </pc:picChg>
        <pc:picChg chg="add del mod">
          <ac:chgData name="Pien, Catarina L" userId="055f424c-5a88-4e6e-9e88-d4462ff2eeee" providerId="ADAL" clId="{E9A59122-B0B6-4620-9E34-C388C0C10CBB}" dt="2024-03-28T21:48:20.721" v="2820" actId="478"/>
          <ac:picMkLst>
            <pc:docMk/>
            <pc:sldMk cId="354597358" sldId="274"/>
            <ac:picMk id="7170" creationId="{44FFDFD2-CA46-9FA5-6ED4-62C371F090D6}"/>
          </ac:picMkLst>
        </pc:picChg>
        <pc:picChg chg="add mod">
          <ac:chgData name="Pien, Catarina L" userId="055f424c-5a88-4e6e-9e88-d4462ff2eeee" providerId="ADAL" clId="{E9A59122-B0B6-4620-9E34-C388C0C10CBB}" dt="2024-03-31T19:24:44.069" v="7551" actId="1076"/>
          <ac:picMkLst>
            <pc:docMk/>
            <pc:sldMk cId="354597358" sldId="274"/>
            <ac:picMk id="7172" creationId="{97D769A2-21CC-CC27-9C9D-79394C3EDA12}"/>
          </ac:picMkLst>
        </pc:picChg>
      </pc:sldChg>
      <pc:sldChg chg="add del ord">
        <pc:chgData name="Pien, Catarina L" userId="055f424c-5a88-4e6e-9e88-d4462ff2eeee" providerId="ADAL" clId="{E9A59122-B0B6-4620-9E34-C388C0C10CBB}" dt="2024-03-28T19:55:02.999" v="1931" actId="47"/>
        <pc:sldMkLst>
          <pc:docMk/>
          <pc:sldMk cId="2522491511" sldId="275"/>
        </pc:sldMkLst>
      </pc:sldChg>
      <pc:sldChg chg="addSp delSp modSp add mod ord">
        <pc:chgData name="Pien, Catarina L" userId="055f424c-5a88-4e6e-9e88-d4462ff2eeee" providerId="ADAL" clId="{E9A59122-B0B6-4620-9E34-C388C0C10CBB}" dt="2024-03-31T19:24:58.516" v="7556" actId="1076"/>
        <pc:sldMkLst>
          <pc:docMk/>
          <pc:sldMk cId="3275930266" sldId="276"/>
        </pc:sldMkLst>
        <pc:spChg chg="add del">
          <ac:chgData name="Pien, Catarina L" userId="055f424c-5a88-4e6e-9e88-d4462ff2eeee" providerId="ADAL" clId="{E9A59122-B0B6-4620-9E34-C388C0C10CBB}" dt="2024-03-28T21:38:14.053" v="2585" actId="22"/>
          <ac:spMkLst>
            <pc:docMk/>
            <pc:sldMk cId="3275930266" sldId="276"/>
            <ac:spMk id="4" creationId="{6E882727-7BDE-05DC-3C4A-A466702DDBAC}"/>
          </ac:spMkLst>
        </pc:spChg>
        <pc:spChg chg="del">
          <ac:chgData name="Pien, Catarina L" userId="055f424c-5a88-4e6e-9e88-d4462ff2eeee" providerId="ADAL" clId="{E9A59122-B0B6-4620-9E34-C388C0C10CBB}" dt="2024-03-28T19:58:37.207" v="1984" actId="478"/>
          <ac:spMkLst>
            <pc:docMk/>
            <pc:sldMk cId="3275930266" sldId="276"/>
            <ac:spMk id="5" creationId="{8BC9B802-B1C7-F367-79D9-13D414468256}"/>
          </ac:spMkLst>
        </pc:spChg>
        <pc:graphicFrameChg chg="mod modGraphic">
          <ac:chgData name="Pien, Catarina L" userId="055f424c-5a88-4e6e-9e88-d4462ff2eeee" providerId="ADAL" clId="{E9A59122-B0B6-4620-9E34-C388C0C10CBB}" dt="2024-03-28T19:58:35.143" v="1983" actId="14100"/>
          <ac:graphicFrameMkLst>
            <pc:docMk/>
            <pc:sldMk cId="3275930266" sldId="276"/>
            <ac:graphicFrameMk id="15" creationId="{FA824177-8874-A14E-650D-7786AE93FD22}"/>
          </ac:graphicFrameMkLst>
        </pc:graphicFrameChg>
        <pc:picChg chg="add mod">
          <ac:chgData name="Pien, Catarina L" userId="055f424c-5a88-4e6e-9e88-d4462ff2eeee" providerId="ADAL" clId="{E9A59122-B0B6-4620-9E34-C388C0C10CBB}" dt="2024-03-31T19:24:56.613" v="7555" actId="1076"/>
          <ac:picMkLst>
            <pc:docMk/>
            <pc:sldMk cId="3275930266" sldId="276"/>
            <ac:picMk id="5122" creationId="{4A0F561D-9D01-27DA-2FF8-C00365A99754}"/>
          </ac:picMkLst>
        </pc:picChg>
        <pc:picChg chg="add mod">
          <ac:chgData name="Pien, Catarina L" userId="055f424c-5a88-4e6e-9e88-d4462ff2eeee" providerId="ADAL" clId="{E9A59122-B0B6-4620-9E34-C388C0C10CBB}" dt="2024-03-31T19:24:58.516" v="7556" actId="1076"/>
          <ac:picMkLst>
            <pc:docMk/>
            <pc:sldMk cId="3275930266" sldId="276"/>
            <ac:picMk id="5124" creationId="{FF18294E-04D3-D149-A7F6-9B5221829E24}"/>
          </ac:picMkLst>
        </pc:picChg>
      </pc:sldChg>
      <pc:sldChg chg="add del">
        <pc:chgData name="Pien, Catarina L" userId="055f424c-5a88-4e6e-9e88-d4462ff2eeee" providerId="ADAL" clId="{E9A59122-B0B6-4620-9E34-C388C0C10CBB}" dt="2024-03-28T19:55:46.741" v="1944" actId="47"/>
        <pc:sldMkLst>
          <pc:docMk/>
          <pc:sldMk cId="1415591884" sldId="277"/>
        </pc:sldMkLst>
      </pc:sldChg>
      <pc:sldChg chg="addSp delSp modSp add mod ord">
        <pc:chgData name="Pien, Catarina L" userId="055f424c-5a88-4e6e-9e88-d4462ff2eeee" providerId="ADAL" clId="{E9A59122-B0B6-4620-9E34-C388C0C10CBB}" dt="2024-04-17T23:06:03.460" v="8687" actId="1076"/>
        <pc:sldMkLst>
          <pc:docMk/>
          <pc:sldMk cId="3366726725" sldId="277"/>
        </pc:sldMkLst>
        <pc:spChg chg="del">
          <ac:chgData name="Pien, Catarina L" userId="055f424c-5a88-4e6e-9e88-d4462ff2eeee" providerId="ADAL" clId="{E9A59122-B0B6-4620-9E34-C388C0C10CBB}" dt="2024-03-28T21:05:21.200" v="2000" actId="478"/>
          <ac:spMkLst>
            <pc:docMk/>
            <pc:sldMk cId="3366726725" sldId="277"/>
            <ac:spMk id="2" creationId="{A489D72F-4238-BA59-009D-02CE821CCC75}"/>
          </ac:spMkLst>
        </pc:spChg>
        <pc:spChg chg="add del mod">
          <ac:chgData name="Pien, Catarina L" userId="055f424c-5a88-4e6e-9e88-d4462ff2eeee" providerId="ADAL" clId="{E9A59122-B0B6-4620-9E34-C388C0C10CBB}" dt="2024-03-28T21:05:53.467" v="2009" actId="478"/>
          <ac:spMkLst>
            <pc:docMk/>
            <pc:sldMk cId="3366726725" sldId="277"/>
            <ac:spMk id="4" creationId="{2643296C-9FFC-2D2E-3DCD-77ECBEC22AFA}"/>
          </ac:spMkLst>
        </pc:spChg>
        <pc:spChg chg="add del mod">
          <ac:chgData name="Pien, Catarina L" userId="055f424c-5a88-4e6e-9e88-d4462ff2eeee" providerId="ADAL" clId="{E9A59122-B0B6-4620-9E34-C388C0C10CBB}" dt="2024-03-28T21:05:29.672" v="2002" actId="478"/>
          <ac:spMkLst>
            <pc:docMk/>
            <pc:sldMk cId="3366726725" sldId="277"/>
            <ac:spMk id="7" creationId="{9F9110D0-84FC-5CD0-0C6E-BC1D84DEC2E9}"/>
          </ac:spMkLst>
        </pc:spChg>
        <pc:spChg chg="add del">
          <ac:chgData name="Pien, Catarina L" userId="055f424c-5a88-4e6e-9e88-d4462ff2eeee" providerId="ADAL" clId="{E9A59122-B0B6-4620-9E34-C388C0C10CBB}" dt="2024-03-28T21:07:49.611" v="2026" actId="478"/>
          <ac:spMkLst>
            <pc:docMk/>
            <pc:sldMk cId="3366726725" sldId="277"/>
            <ac:spMk id="9" creationId="{9C3296C3-552A-53B4-E627-AB1B029B89BD}"/>
          </ac:spMkLst>
        </pc:spChg>
        <pc:spChg chg="add del">
          <ac:chgData name="Pien, Catarina L" userId="055f424c-5a88-4e6e-9e88-d4462ff2eeee" providerId="ADAL" clId="{E9A59122-B0B6-4620-9E34-C388C0C10CBB}" dt="2024-03-28T21:08:36.698" v="2037" actId="478"/>
          <ac:spMkLst>
            <pc:docMk/>
            <pc:sldMk cId="3366726725" sldId="277"/>
            <ac:spMk id="10" creationId="{43FD5995-6366-1D0C-6B5D-8CE4E5CBE284}"/>
          </ac:spMkLst>
        </pc:spChg>
        <pc:spChg chg="add">
          <ac:chgData name="Pien, Catarina L" userId="055f424c-5a88-4e6e-9e88-d4462ff2eeee" providerId="ADAL" clId="{E9A59122-B0B6-4620-9E34-C388C0C10CBB}" dt="2024-03-28T21:08:37.943" v="2038"/>
          <ac:spMkLst>
            <pc:docMk/>
            <pc:sldMk cId="3366726725" sldId="277"/>
            <ac:spMk id="11" creationId="{6C8033FB-26F8-75E2-058A-181CE6C4EDEF}"/>
          </ac:spMkLst>
        </pc:spChg>
        <pc:graphicFrameChg chg="add del mod modGraphic">
          <ac:chgData name="Pien, Catarina L" userId="055f424c-5a88-4e6e-9e88-d4462ff2eeee" providerId="ADAL" clId="{E9A59122-B0B6-4620-9E34-C388C0C10CBB}" dt="2024-03-28T21:06:02.397" v="2011" actId="14100"/>
          <ac:graphicFrameMkLst>
            <pc:docMk/>
            <pc:sldMk cId="3366726725" sldId="277"/>
            <ac:graphicFrameMk id="15" creationId="{4F04B405-E0E4-6A64-5B36-0C7FD161538B}"/>
          </ac:graphicFrameMkLst>
        </pc:graphicFrameChg>
        <pc:picChg chg="add mod">
          <ac:chgData name="Pien, Catarina L" userId="055f424c-5a88-4e6e-9e88-d4462ff2eeee" providerId="ADAL" clId="{E9A59122-B0B6-4620-9E34-C388C0C10CBB}" dt="2024-04-17T23:06:03.460" v="8687" actId="1076"/>
          <ac:picMkLst>
            <pc:docMk/>
            <pc:sldMk cId="3366726725" sldId="277"/>
            <ac:picMk id="4" creationId="{019BD7BF-C605-BB85-CE29-06A4746BDD01}"/>
          </ac:picMkLst>
        </pc:picChg>
        <pc:picChg chg="add mod">
          <ac:chgData name="Pien, Catarina L" userId="055f424c-5a88-4e6e-9e88-d4462ff2eeee" providerId="ADAL" clId="{E9A59122-B0B6-4620-9E34-C388C0C10CBB}" dt="2024-04-17T23:05:58.362" v="8686" actId="1076"/>
          <ac:picMkLst>
            <pc:docMk/>
            <pc:sldMk cId="3366726725" sldId="277"/>
            <ac:picMk id="2050" creationId="{76C2F17F-80D1-CF45-BD2A-4C2835DD042B}"/>
          </ac:picMkLst>
        </pc:picChg>
        <pc:picChg chg="add mod">
          <ac:chgData name="Pien, Catarina L" userId="055f424c-5a88-4e6e-9e88-d4462ff2eeee" providerId="ADAL" clId="{E9A59122-B0B6-4620-9E34-C388C0C10CBB}" dt="2024-04-17T23:05:45.066" v="8682" actId="14100"/>
          <ac:picMkLst>
            <pc:docMk/>
            <pc:sldMk cId="3366726725" sldId="277"/>
            <ac:picMk id="2052" creationId="{468DC378-B180-3B28-053B-03B316CDBFEB}"/>
          </ac:picMkLst>
        </pc:picChg>
        <pc:picChg chg="add del mod">
          <ac:chgData name="Pien, Catarina L" userId="055f424c-5a88-4e6e-9e88-d4462ff2eeee" providerId="ADAL" clId="{E9A59122-B0B6-4620-9E34-C388C0C10CBB}" dt="2024-04-17T23:05:54.485" v="8685" actId="14100"/>
          <ac:picMkLst>
            <pc:docMk/>
            <pc:sldMk cId="3366726725" sldId="277"/>
            <ac:picMk id="2054" creationId="{2E6D26F1-99E5-7D97-675D-8B7D6EF605F4}"/>
          </ac:picMkLst>
        </pc:picChg>
        <pc:picChg chg="add mod">
          <ac:chgData name="Pien, Catarina L" userId="055f424c-5a88-4e6e-9e88-d4462ff2eeee" providerId="ADAL" clId="{E9A59122-B0B6-4620-9E34-C388C0C10CBB}" dt="2024-04-17T23:05:49.960" v="8683" actId="14100"/>
          <ac:picMkLst>
            <pc:docMk/>
            <pc:sldMk cId="3366726725" sldId="277"/>
            <ac:picMk id="2056" creationId="{E5E07EA2-4761-CE2D-EBF8-2F04E3B388C7}"/>
          </ac:picMkLst>
        </pc:picChg>
        <pc:picChg chg="add mod">
          <ac:chgData name="Pien, Catarina L" userId="055f424c-5a88-4e6e-9e88-d4462ff2eeee" providerId="ADAL" clId="{E9A59122-B0B6-4620-9E34-C388C0C10CBB}" dt="2024-04-17T23:05:52.139" v="8684" actId="14100"/>
          <ac:picMkLst>
            <pc:docMk/>
            <pc:sldMk cId="3366726725" sldId="277"/>
            <ac:picMk id="2062" creationId="{39BB9F2A-29C8-B7F9-0BDF-671B900505DB}"/>
          </ac:picMkLst>
        </pc:picChg>
      </pc:sldChg>
      <pc:sldChg chg="delSp add del setBg delDesignElem">
        <pc:chgData name="Pien, Catarina L" userId="055f424c-5a88-4e6e-9e88-d4462ff2eeee" providerId="ADAL" clId="{E9A59122-B0B6-4620-9E34-C388C0C10CBB}" dt="2024-03-28T19:55:55.200" v="1950" actId="47"/>
        <pc:sldMkLst>
          <pc:docMk/>
          <pc:sldMk cId="4093419733" sldId="277"/>
        </pc:sldMkLst>
        <pc:spChg chg="del">
          <ac:chgData name="Pien, Catarina L" userId="055f424c-5a88-4e6e-9e88-d4462ff2eeee" providerId="ADAL" clId="{E9A59122-B0B6-4620-9E34-C388C0C10CBB}" dt="2024-03-28T19:55:50.806" v="1947"/>
          <ac:spMkLst>
            <pc:docMk/>
            <pc:sldMk cId="4093419733" sldId="277"/>
            <ac:spMk id="22" creationId="{1DB10A72-2D33-2C3D-11DD-4B831A0713B0}"/>
          </ac:spMkLst>
        </pc:spChg>
      </pc:sldChg>
      <pc:sldChg chg="delSp add del setBg delDesignElem">
        <pc:chgData name="Pien, Catarina L" userId="055f424c-5a88-4e6e-9e88-d4462ff2eeee" providerId="ADAL" clId="{E9A59122-B0B6-4620-9E34-C388C0C10CBB}" dt="2024-03-28T19:55:56.085" v="1951" actId="47"/>
        <pc:sldMkLst>
          <pc:docMk/>
          <pc:sldMk cId="1590657490" sldId="278"/>
        </pc:sldMkLst>
        <pc:spChg chg="del">
          <ac:chgData name="Pien, Catarina L" userId="055f424c-5a88-4e6e-9e88-d4462ff2eeee" providerId="ADAL" clId="{E9A59122-B0B6-4620-9E34-C388C0C10CBB}" dt="2024-03-28T19:55:51.192" v="1949"/>
          <ac:spMkLst>
            <pc:docMk/>
            <pc:sldMk cId="1590657490" sldId="278"/>
            <ac:spMk id="22" creationId="{DB48FB92-66A9-F8B1-FC49-179AB90B6BF9}"/>
          </ac:spMkLst>
        </pc:spChg>
      </pc:sldChg>
      <pc:sldChg chg="add del">
        <pc:chgData name="Pien, Catarina L" userId="055f424c-5a88-4e6e-9e88-d4462ff2eeee" providerId="ADAL" clId="{E9A59122-B0B6-4620-9E34-C388C0C10CBB}" dt="2024-03-28T19:55:47.613" v="1945" actId="47"/>
        <pc:sldMkLst>
          <pc:docMk/>
          <pc:sldMk cId="2447976989" sldId="278"/>
        </pc:sldMkLst>
      </pc:sldChg>
      <pc:sldChg chg="addSp delSp modSp add mod ord">
        <pc:chgData name="Pien, Catarina L" userId="055f424c-5a88-4e6e-9e88-d4462ff2eeee" providerId="ADAL" clId="{E9A59122-B0B6-4620-9E34-C388C0C10CBB}" dt="2024-03-28T21:26:15.778" v="2432"/>
        <pc:sldMkLst>
          <pc:docMk/>
          <pc:sldMk cId="3498852386" sldId="278"/>
        </pc:sldMkLst>
        <pc:spChg chg="del">
          <ac:chgData name="Pien, Catarina L" userId="055f424c-5a88-4e6e-9e88-d4462ff2eeee" providerId="ADAL" clId="{E9A59122-B0B6-4620-9E34-C388C0C10CBB}" dt="2024-03-28T21:10:27.240" v="2063" actId="478"/>
          <ac:spMkLst>
            <pc:docMk/>
            <pc:sldMk cId="3498852386" sldId="278"/>
            <ac:spMk id="2" creationId="{86802D71-521C-ADD3-04EB-C20FCBD90C9F}"/>
          </ac:spMkLst>
        </pc:spChg>
        <pc:spChg chg="add del mod">
          <ac:chgData name="Pien, Catarina L" userId="055f424c-5a88-4e6e-9e88-d4462ff2eeee" providerId="ADAL" clId="{E9A59122-B0B6-4620-9E34-C388C0C10CBB}" dt="2024-03-28T21:10:07.858" v="2059" actId="478"/>
          <ac:spMkLst>
            <pc:docMk/>
            <pc:sldMk cId="3498852386" sldId="278"/>
            <ac:spMk id="4" creationId="{7F7FF550-0C90-A5A0-6287-6C0BF81B0A36}"/>
          </ac:spMkLst>
        </pc:spChg>
        <pc:spChg chg="add del mod">
          <ac:chgData name="Pien, Catarina L" userId="055f424c-5a88-4e6e-9e88-d4462ff2eeee" providerId="ADAL" clId="{E9A59122-B0B6-4620-9E34-C388C0C10CBB}" dt="2024-03-28T21:10:58.380" v="2070" actId="478"/>
          <ac:spMkLst>
            <pc:docMk/>
            <pc:sldMk cId="3498852386" sldId="278"/>
            <ac:spMk id="8" creationId="{54DC8287-9952-FBF7-AB2E-9A60CC87F5DD}"/>
          </ac:spMkLst>
        </pc:spChg>
        <pc:spChg chg="add mod">
          <ac:chgData name="Pien, Catarina L" userId="055f424c-5a88-4e6e-9e88-d4462ff2eeee" providerId="ADAL" clId="{E9A59122-B0B6-4620-9E34-C388C0C10CBB}" dt="2024-03-28T21:12:48.043" v="2096" actId="1076"/>
          <ac:spMkLst>
            <pc:docMk/>
            <pc:sldMk cId="3498852386" sldId="278"/>
            <ac:spMk id="11" creationId="{3140A0B5-4E32-8BC7-CA1A-F4A1B14E18ED}"/>
          </ac:spMkLst>
        </pc:spChg>
        <pc:graphicFrameChg chg="add mod modGraphic">
          <ac:chgData name="Pien, Catarina L" userId="055f424c-5a88-4e6e-9e88-d4462ff2eeee" providerId="ADAL" clId="{E9A59122-B0B6-4620-9E34-C388C0C10CBB}" dt="2024-03-28T21:10:20.548" v="2062"/>
          <ac:graphicFrameMkLst>
            <pc:docMk/>
            <pc:sldMk cId="3498852386" sldId="278"/>
            <ac:graphicFrameMk id="6" creationId="{97328782-4468-0F16-46FF-5783D06250EA}"/>
          </ac:graphicFrameMkLst>
        </pc:graphicFrameChg>
        <pc:graphicFrameChg chg="del mod modGraphic">
          <ac:chgData name="Pien, Catarina L" userId="055f424c-5a88-4e6e-9e88-d4462ff2eeee" providerId="ADAL" clId="{E9A59122-B0B6-4620-9E34-C388C0C10CBB}" dt="2024-03-28T21:09:30.560" v="2051" actId="478"/>
          <ac:graphicFrameMkLst>
            <pc:docMk/>
            <pc:sldMk cId="3498852386" sldId="278"/>
            <ac:graphicFrameMk id="15" creationId="{422511B5-904F-1D39-13A4-38DE382785C5}"/>
          </ac:graphicFrameMkLst>
        </pc:graphicFrameChg>
        <pc:picChg chg="add mod">
          <ac:chgData name="Pien, Catarina L" userId="055f424c-5a88-4e6e-9e88-d4462ff2eeee" providerId="ADAL" clId="{E9A59122-B0B6-4620-9E34-C388C0C10CBB}" dt="2024-03-28T21:12:08.612" v="2072" actId="1076"/>
          <ac:picMkLst>
            <pc:docMk/>
            <pc:sldMk cId="3498852386" sldId="278"/>
            <ac:picMk id="10" creationId="{8EA9648D-EFB3-BB66-F939-9E3B4019DBDE}"/>
          </ac:picMkLst>
        </pc:picChg>
        <pc:picChg chg="add mod">
          <ac:chgData name="Pien, Catarina L" userId="055f424c-5a88-4e6e-9e88-d4462ff2eeee" providerId="ADAL" clId="{E9A59122-B0B6-4620-9E34-C388C0C10CBB}" dt="2024-03-28T21:12:44.137" v="2095" actId="1076"/>
          <ac:picMkLst>
            <pc:docMk/>
            <pc:sldMk cId="3498852386" sldId="278"/>
            <ac:picMk id="4098" creationId="{8351CBBE-7763-DFC4-3831-02C49996EC60}"/>
          </ac:picMkLst>
        </pc:picChg>
        <pc:picChg chg="add mod">
          <ac:chgData name="Pien, Catarina L" userId="055f424c-5a88-4e6e-9e88-d4462ff2eeee" providerId="ADAL" clId="{E9A59122-B0B6-4620-9E34-C388C0C10CBB}" dt="2024-03-28T21:25:55.654" v="2430" actId="14100"/>
          <ac:picMkLst>
            <pc:docMk/>
            <pc:sldMk cId="3498852386" sldId="278"/>
            <ac:picMk id="4100" creationId="{0959139F-3923-BA4D-4D0D-DC17D0362651}"/>
          </ac:picMkLst>
        </pc:picChg>
      </pc:sldChg>
      <pc:sldChg chg="addSp delSp modSp new mod ord modAnim">
        <pc:chgData name="Pien, Catarina L" userId="055f424c-5a88-4e6e-9e88-d4462ff2eeee" providerId="ADAL" clId="{E9A59122-B0B6-4620-9E34-C388C0C10CBB}" dt="2024-04-17T23:06:30.282" v="8689" actId="14100"/>
        <pc:sldMkLst>
          <pc:docMk/>
          <pc:sldMk cId="607058443" sldId="279"/>
        </pc:sldMkLst>
        <pc:spChg chg="mod">
          <ac:chgData name="Pien, Catarina L" userId="055f424c-5a88-4e6e-9e88-d4462ff2eeee" providerId="ADAL" clId="{E9A59122-B0B6-4620-9E34-C388C0C10CBB}" dt="2024-03-31T18:51:43.933" v="5854" actId="20577"/>
          <ac:spMkLst>
            <pc:docMk/>
            <pc:sldMk cId="607058443" sldId="279"/>
            <ac:spMk id="2" creationId="{7790F093-0F1F-987C-0EBF-67D40BB787A0}"/>
          </ac:spMkLst>
        </pc:spChg>
        <pc:spChg chg="mod">
          <ac:chgData name="Pien, Catarina L" userId="055f424c-5a88-4e6e-9e88-d4462ff2eeee" providerId="ADAL" clId="{E9A59122-B0B6-4620-9E34-C388C0C10CBB}" dt="2024-03-31T18:51:29.456" v="5841" actId="6549"/>
          <ac:spMkLst>
            <pc:docMk/>
            <pc:sldMk cId="607058443" sldId="279"/>
            <ac:spMk id="3" creationId="{37CB8328-7369-22CF-5366-9CC581975620}"/>
          </ac:spMkLst>
        </pc:spChg>
        <pc:spChg chg="add mod ord">
          <ac:chgData name="Pien, Catarina L" userId="055f424c-5a88-4e6e-9e88-d4462ff2eeee" providerId="ADAL" clId="{E9A59122-B0B6-4620-9E34-C388C0C10CBB}" dt="2024-04-17T23:06:30.282" v="8689" actId="14100"/>
          <ac:spMkLst>
            <pc:docMk/>
            <pc:sldMk cId="607058443" sldId="279"/>
            <ac:spMk id="4" creationId="{D1FCA9E8-D00C-D75A-7B26-324E13FB0194}"/>
          </ac:spMkLst>
        </pc:spChg>
        <pc:picChg chg="add del mod">
          <ac:chgData name="Pien, Catarina L" userId="055f424c-5a88-4e6e-9e88-d4462ff2eeee" providerId="ADAL" clId="{E9A59122-B0B6-4620-9E34-C388C0C10CBB}" dt="2024-03-31T18:48:54.584" v="5795" actId="478"/>
          <ac:picMkLst>
            <pc:docMk/>
            <pc:sldMk cId="607058443" sldId="279"/>
            <ac:picMk id="6" creationId="{16234EF9-E9C5-FB60-DA58-4498F9BE6132}"/>
          </ac:picMkLst>
        </pc:picChg>
        <pc:picChg chg="add mod">
          <ac:chgData name="Pien, Catarina L" userId="055f424c-5a88-4e6e-9e88-d4462ff2eeee" providerId="ADAL" clId="{E9A59122-B0B6-4620-9E34-C388C0C10CBB}" dt="2024-03-31T18:49:53.295" v="5802" actId="1076"/>
          <ac:picMkLst>
            <pc:docMk/>
            <pc:sldMk cId="607058443" sldId="279"/>
            <ac:picMk id="8" creationId="{178D8277-A996-EC4E-B89B-507758B692E4}"/>
          </ac:picMkLst>
        </pc:picChg>
        <pc:picChg chg="add mod">
          <ac:chgData name="Pien, Catarina L" userId="055f424c-5a88-4e6e-9e88-d4462ff2eeee" providerId="ADAL" clId="{E9A59122-B0B6-4620-9E34-C388C0C10CBB}" dt="2024-03-31T18:48:40.318" v="5791" actId="207"/>
          <ac:picMkLst>
            <pc:docMk/>
            <pc:sldMk cId="607058443" sldId="279"/>
            <ac:picMk id="10" creationId="{F3ACADA6-872A-9448-2225-8470372770D4}"/>
          </ac:picMkLst>
        </pc:picChg>
        <pc:picChg chg="add mod">
          <ac:chgData name="Pien, Catarina L" userId="055f424c-5a88-4e6e-9e88-d4462ff2eeee" providerId="ADAL" clId="{E9A59122-B0B6-4620-9E34-C388C0C10CBB}" dt="2024-03-31T18:49:49.021" v="5800" actId="1076"/>
          <ac:picMkLst>
            <pc:docMk/>
            <pc:sldMk cId="607058443" sldId="279"/>
            <ac:picMk id="12" creationId="{C2621B31-63C0-1D59-EB60-2832B06E95B2}"/>
          </ac:picMkLst>
        </pc:picChg>
        <pc:picChg chg="add mod">
          <ac:chgData name="Pien, Catarina L" userId="055f424c-5a88-4e6e-9e88-d4462ff2eeee" providerId="ADAL" clId="{E9A59122-B0B6-4620-9E34-C388C0C10CBB}" dt="2024-03-31T18:50:01.344" v="5804" actId="207"/>
          <ac:picMkLst>
            <pc:docMk/>
            <pc:sldMk cId="607058443" sldId="279"/>
            <ac:picMk id="14" creationId="{7A0FEC06-D549-E402-49FF-8E259B9940B3}"/>
          </ac:picMkLst>
        </pc:picChg>
      </pc:sldChg>
      <pc:sldChg chg="addSp delSp modSp add mod">
        <pc:chgData name="Pien, Catarina L" userId="055f424c-5a88-4e6e-9e88-d4462ff2eeee" providerId="ADAL" clId="{E9A59122-B0B6-4620-9E34-C388C0C10CBB}" dt="2024-03-28T22:16:00.840" v="3937" actId="14100"/>
        <pc:sldMkLst>
          <pc:docMk/>
          <pc:sldMk cId="844468968" sldId="280"/>
        </pc:sldMkLst>
        <pc:spChg chg="del">
          <ac:chgData name="Pien, Catarina L" userId="055f424c-5a88-4e6e-9e88-d4462ff2eeee" providerId="ADAL" clId="{E9A59122-B0B6-4620-9E34-C388C0C10CBB}" dt="2024-03-28T21:27:30.997" v="2449" actId="478"/>
          <ac:spMkLst>
            <pc:docMk/>
            <pc:sldMk cId="844468968" sldId="280"/>
            <ac:spMk id="5" creationId="{171BEA3B-D563-D65A-02B9-FE2D418E5252}"/>
          </ac:spMkLst>
        </pc:spChg>
        <pc:spChg chg="del mod">
          <ac:chgData name="Pien, Catarina L" userId="055f424c-5a88-4e6e-9e88-d4462ff2eeee" providerId="ADAL" clId="{E9A59122-B0B6-4620-9E34-C388C0C10CBB}" dt="2024-03-28T21:28:27.788" v="2468" actId="478"/>
          <ac:spMkLst>
            <pc:docMk/>
            <pc:sldMk cId="844468968" sldId="280"/>
            <ac:spMk id="11" creationId="{C86C44DD-FC56-5A57-4EAF-1984B5BAE404}"/>
          </ac:spMkLst>
        </pc:spChg>
        <pc:spChg chg="add mod">
          <ac:chgData name="Pien, Catarina L" userId="055f424c-5a88-4e6e-9e88-d4462ff2eeee" providerId="ADAL" clId="{E9A59122-B0B6-4620-9E34-C388C0C10CBB}" dt="2024-03-28T22:16:00.840" v="3937" actId="14100"/>
          <ac:spMkLst>
            <pc:docMk/>
            <pc:sldMk cId="844468968" sldId="280"/>
            <ac:spMk id="16" creationId="{CEC5AD2B-BE02-49FD-131A-58B3EC8723C2}"/>
          </ac:spMkLst>
        </pc:spChg>
        <pc:graphicFrameChg chg="mod modGraphic">
          <ac:chgData name="Pien, Catarina L" userId="055f424c-5a88-4e6e-9e88-d4462ff2eeee" providerId="ADAL" clId="{E9A59122-B0B6-4620-9E34-C388C0C10CBB}" dt="2024-03-28T21:28:19.303" v="2463" actId="207"/>
          <ac:graphicFrameMkLst>
            <pc:docMk/>
            <pc:sldMk cId="844468968" sldId="280"/>
            <ac:graphicFrameMk id="6" creationId="{654DE91F-1709-49C9-0EA3-3F637A82D3E2}"/>
          </ac:graphicFrameMkLst>
        </pc:graphicFrameChg>
        <pc:picChg chg="add del mod">
          <ac:chgData name="Pien, Catarina L" userId="055f424c-5a88-4e6e-9e88-d4462ff2eeee" providerId="ADAL" clId="{E9A59122-B0B6-4620-9E34-C388C0C10CBB}" dt="2024-03-28T21:32:23.668" v="2482" actId="478"/>
          <ac:picMkLst>
            <pc:docMk/>
            <pc:sldMk cId="844468968" sldId="280"/>
            <ac:picMk id="3" creationId="{05291329-71FE-DA17-D368-FD957EF9CD74}"/>
          </ac:picMkLst>
        </pc:picChg>
        <pc:picChg chg="add mod">
          <ac:chgData name="Pien, Catarina L" userId="055f424c-5a88-4e6e-9e88-d4462ff2eeee" providerId="ADAL" clId="{E9A59122-B0B6-4620-9E34-C388C0C10CBB}" dt="2024-03-28T21:32:21.824" v="2481" actId="14100"/>
          <ac:picMkLst>
            <pc:docMk/>
            <pc:sldMk cId="844468968" sldId="280"/>
            <ac:picMk id="7" creationId="{0C6B0C47-650E-C4F3-BF78-DF11C9EC45A8}"/>
          </ac:picMkLst>
        </pc:picChg>
        <pc:picChg chg="add del mod">
          <ac:chgData name="Pien, Catarina L" userId="055f424c-5a88-4e6e-9e88-d4462ff2eeee" providerId="ADAL" clId="{E9A59122-B0B6-4620-9E34-C388C0C10CBB}" dt="2024-03-28T21:36:03.061" v="2495" actId="478"/>
          <ac:picMkLst>
            <pc:docMk/>
            <pc:sldMk cId="844468968" sldId="280"/>
            <ac:picMk id="9" creationId="{5B32A44E-093E-7C94-8C54-FCF00083B815}"/>
          </ac:picMkLst>
        </pc:picChg>
        <pc:picChg chg="del">
          <ac:chgData name="Pien, Catarina L" userId="055f424c-5a88-4e6e-9e88-d4462ff2eeee" providerId="ADAL" clId="{E9A59122-B0B6-4620-9E34-C388C0C10CBB}" dt="2024-03-28T21:28:25.703" v="2465" actId="478"/>
          <ac:picMkLst>
            <pc:docMk/>
            <pc:sldMk cId="844468968" sldId="280"/>
            <ac:picMk id="10" creationId="{23CCB9E1-900F-710F-CB06-D9BFC6820D90}"/>
          </ac:picMkLst>
        </pc:picChg>
        <pc:picChg chg="add mod">
          <ac:chgData name="Pien, Catarina L" userId="055f424c-5a88-4e6e-9e88-d4462ff2eeee" providerId="ADAL" clId="{E9A59122-B0B6-4620-9E34-C388C0C10CBB}" dt="2024-03-28T21:36:16.137" v="2497" actId="1076"/>
          <ac:picMkLst>
            <pc:docMk/>
            <pc:sldMk cId="844468968" sldId="280"/>
            <ac:picMk id="13" creationId="{8531406A-68C5-C06A-60DD-59D249935614}"/>
          </ac:picMkLst>
        </pc:picChg>
        <pc:picChg chg="add del mod">
          <ac:chgData name="Pien, Catarina L" userId="055f424c-5a88-4e6e-9e88-d4462ff2eeee" providerId="ADAL" clId="{E9A59122-B0B6-4620-9E34-C388C0C10CBB}" dt="2024-03-28T21:35:58.021" v="2494" actId="478"/>
          <ac:picMkLst>
            <pc:docMk/>
            <pc:sldMk cId="844468968" sldId="280"/>
            <ac:picMk id="15" creationId="{905B44EE-80BF-29BE-5769-DC9567929ADF}"/>
          </ac:picMkLst>
        </pc:picChg>
        <pc:picChg chg="del">
          <ac:chgData name="Pien, Catarina L" userId="055f424c-5a88-4e6e-9e88-d4462ff2eeee" providerId="ADAL" clId="{E9A59122-B0B6-4620-9E34-C388C0C10CBB}" dt="2024-03-28T21:28:26.238" v="2466" actId="478"/>
          <ac:picMkLst>
            <pc:docMk/>
            <pc:sldMk cId="844468968" sldId="280"/>
            <ac:picMk id="4098" creationId="{CA961B63-463A-E0A1-D284-D33F43F8512E}"/>
          </ac:picMkLst>
        </pc:picChg>
        <pc:picChg chg="del">
          <ac:chgData name="Pien, Catarina L" userId="055f424c-5a88-4e6e-9e88-d4462ff2eeee" providerId="ADAL" clId="{E9A59122-B0B6-4620-9E34-C388C0C10CBB}" dt="2024-03-28T21:28:25.131" v="2464" actId="478"/>
          <ac:picMkLst>
            <pc:docMk/>
            <pc:sldMk cId="844468968" sldId="280"/>
            <ac:picMk id="4100" creationId="{A9F7E3D0-390B-D05E-6AAD-7D3A20EBF370}"/>
          </ac:picMkLst>
        </pc:picChg>
      </pc:sldChg>
      <pc:sldChg chg="addSp delSp modSp new mod ord">
        <pc:chgData name="Pien, Catarina L" userId="055f424c-5a88-4e6e-9e88-d4462ff2eeee" providerId="ADAL" clId="{E9A59122-B0B6-4620-9E34-C388C0C10CBB}" dt="2024-04-03T22:48:15.374" v="8301" actId="20577"/>
        <pc:sldMkLst>
          <pc:docMk/>
          <pc:sldMk cId="2665105216" sldId="281"/>
        </pc:sldMkLst>
        <pc:spChg chg="mod">
          <ac:chgData name="Pien, Catarina L" userId="055f424c-5a88-4e6e-9e88-d4462ff2eeee" providerId="ADAL" clId="{E9A59122-B0B6-4620-9E34-C388C0C10CBB}" dt="2024-03-28T22:06:09.224" v="3882" actId="1076"/>
          <ac:spMkLst>
            <pc:docMk/>
            <pc:sldMk cId="2665105216" sldId="281"/>
            <ac:spMk id="2" creationId="{A8E7C092-56E8-665E-ABB7-7E774DE2A889}"/>
          </ac:spMkLst>
        </pc:spChg>
        <pc:spChg chg="mod">
          <ac:chgData name="Pien, Catarina L" userId="055f424c-5a88-4e6e-9e88-d4462ff2eeee" providerId="ADAL" clId="{E9A59122-B0B6-4620-9E34-C388C0C10CBB}" dt="2024-04-03T22:48:15.374" v="8301" actId="20577"/>
          <ac:spMkLst>
            <pc:docMk/>
            <pc:sldMk cId="2665105216" sldId="281"/>
            <ac:spMk id="3" creationId="{3FFAA368-144C-B760-42B0-545A21F3ABAF}"/>
          </ac:spMkLst>
        </pc:spChg>
        <pc:spChg chg="add mod ord">
          <ac:chgData name="Pien, Catarina L" userId="055f424c-5a88-4e6e-9e88-d4462ff2eeee" providerId="ADAL" clId="{E9A59122-B0B6-4620-9E34-C388C0C10CBB}" dt="2024-03-31T19:23:21.227" v="7519" actId="1076"/>
          <ac:spMkLst>
            <pc:docMk/>
            <pc:sldMk cId="2665105216" sldId="281"/>
            <ac:spMk id="18" creationId="{979590D0-F21C-71D9-0AE3-A21FC24922D0}"/>
          </ac:spMkLst>
        </pc:spChg>
        <pc:grpChg chg="add mod">
          <ac:chgData name="Pien, Catarina L" userId="055f424c-5a88-4e6e-9e88-d4462ff2eeee" providerId="ADAL" clId="{E9A59122-B0B6-4620-9E34-C388C0C10CBB}" dt="2024-03-31T19:23:21.227" v="7519" actId="1076"/>
          <ac:grpSpMkLst>
            <pc:docMk/>
            <pc:sldMk cId="2665105216" sldId="281"/>
            <ac:grpSpMk id="19" creationId="{EBC3362D-F576-9B47-AC21-DBB3BE06CFD2}"/>
          </ac:grpSpMkLst>
        </pc:grpChg>
        <pc:picChg chg="add mod">
          <ac:chgData name="Pien, Catarina L" userId="055f424c-5a88-4e6e-9e88-d4462ff2eeee" providerId="ADAL" clId="{E9A59122-B0B6-4620-9E34-C388C0C10CBB}" dt="2024-03-31T19:23:02.826" v="7510" actId="1076"/>
          <ac:picMkLst>
            <pc:docMk/>
            <pc:sldMk cId="2665105216" sldId="281"/>
            <ac:picMk id="5" creationId="{A3266C23-3582-DE49-DCB8-823890EF7438}"/>
          </ac:picMkLst>
        </pc:picChg>
        <pc:picChg chg="add mod">
          <ac:chgData name="Pien, Catarina L" userId="055f424c-5a88-4e6e-9e88-d4462ff2eeee" providerId="ADAL" clId="{E9A59122-B0B6-4620-9E34-C388C0C10CBB}" dt="2024-03-31T19:23:11.510" v="7516" actId="1076"/>
          <ac:picMkLst>
            <pc:docMk/>
            <pc:sldMk cId="2665105216" sldId="281"/>
            <ac:picMk id="6" creationId="{E0D10737-2A94-470E-B5FC-99D72D40B38F}"/>
          </ac:picMkLst>
        </pc:picChg>
        <pc:picChg chg="add mod">
          <ac:chgData name="Pien, Catarina L" userId="055f424c-5a88-4e6e-9e88-d4462ff2eeee" providerId="ADAL" clId="{E9A59122-B0B6-4620-9E34-C388C0C10CBB}" dt="2024-03-31T19:23:06.640" v="7513" actId="1076"/>
          <ac:picMkLst>
            <pc:docMk/>
            <pc:sldMk cId="2665105216" sldId="281"/>
            <ac:picMk id="7" creationId="{DFAD5280-EB4F-4F26-3121-BDCAA478327A}"/>
          </ac:picMkLst>
        </pc:picChg>
        <pc:picChg chg="add del mod">
          <ac:chgData name="Pien, Catarina L" userId="055f424c-5a88-4e6e-9e88-d4462ff2eeee" providerId="ADAL" clId="{E9A59122-B0B6-4620-9E34-C388C0C10CBB}" dt="2024-03-28T22:01:30.256" v="3815" actId="478"/>
          <ac:picMkLst>
            <pc:docMk/>
            <pc:sldMk cId="2665105216" sldId="281"/>
            <ac:picMk id="9" creationId="{4B14B247-DDD8-8137-6738-B27D6F41BD1C}"/>
          </ac:picMkLst>
        </pc:picChg>
        <pc:picChg chg="add mod">
          <ac:chgData name="Pien, Catarina L" userId="055f424c-5a88-4e6e-9e88-d4462ff2eeee" providerId="ADAL" clId="{E9A59122-B0B6-4620-9E34-C388C0C10CBB}" dt="2024-03-31T19:23:23.021" v="7520" actId="1076"/>
          <ac:picMkLst>
            <pc:docMk/>
            <pc:sldMk cId="2665105216" sldId="281"/>
            <ac:picMk id="11" creationId="{1A6A4888-C71C-A09E-77BD-4BBFF2A367B5}"/>
          </ac:picMkLst>
        </pc:picChg>
        <pc:picChg chg="add mod">
          <ac:chgData name="Pien, Catarina L" userId="055f424c-5a88-4e6e-9e88-d4462ff2eeee" providerId="ADAL" clId="{E9A59122-B0B6-4620-9E34-C388C0C10CBB}" dt="2024-03-31T19:23:08.180" v="7514" actId="1076"/>
          <ac:picMkLst>
            <pc:docMk/>
            <pc:sldMk cId="2665105216" sldId="281"/>
            <ac:picMk id="13" creationId="{48C42DA1-A2F5-3BF4-0ED3-04A29BB539EF}"/>
          </ac:picMkLst>
        </pc:picChg>
        <pc:picChg chg="add mod">
          <ac:chgData name="Pien, Catarina L" userId="055f424c-5a88-4e6e-9e88-d4462ff2eeee" providerId="ADAL" clId="{E9A59122-B0B6-4620-9E34-C388C0C10CBB}" dt="2024-03-31T19:23:01.625" v="7509" actId="1076"/>
          <ac:picMkLst>
            <pc:docMk/>
            <pc:sldMk cId="2665105216" sldId="281"/>
            <ac:picMk id="15" creationId="{52420ED0-C921-54EF-8CCA-48B45BA3EAAD}"/>
          </ac:picMkLst>
        </pc:picChg>
        <pc:picChg chg="add mod">
          <ac:chgData name="Pien, Catarina L" userId="055f424c-5a88-4e6e-9e88-d4462ff2eeee" providerId="ADAL" clId="{E9A59122-B0B6-4620-9E34-C388C0C10CBB}" dt="2024-03-31T19:22:49.631" v="7501" actId="1076"/>
          <ac:picMkLst>
            <pc:docMk/>
            <pc:sldMk cId="2665105216" sldId="281"/>
            <ac:picMk id="17" creationId="{16874BAC-9F46-5137-3824-2862119B800F}"/>
          </ac:picMkLst>
        </pc:picChg>
        <pc:picChg chg="add mod">
          <ac:chgData name="Pien, Catarina L" userId="055f424c-5a88-4e6e-9e88-d4462ff2eeee" providerId="ADAL" clId="{E9A59122-B0B6-4620-9E34-C388C0C10CBB}" dt="2024-03-31T19:23:21.227" v="7519" actId="1076"/>
          <ac:picMkLst>
            <pc:docMk/>
            <pc:sldMk cId="2665105216" sldId="281"/>
            <ac:picMk id="8194" creationId="{60075944-8BB7-FB9A-5DD0-71FD25A47D83}"/>
          </ac:picMkLst>
        </pc:picChg>
        <pc:picChg chg="add mod">
          <ac:chgData name="Pien, Catarina L" userId="055f424c-5a88-4e6e-9e88-d4462ff2eeee" providerId="ADAL" clId="{E9A59122-B0B6-4620-9E34-C388C0C10CBB}" dt="2024-03-31T19:23:13.091" v="7517" actId="1076"/>
          <ac:picMkLst>
            <pc:docMk/>
            <pc:sldMk cId="2665105216" sldId="281"/>
            <ac:picMk id="8196" creationId="{599AC80F-A5D6-8CC0-D812-B286D81E6E55}"/>
          </ac:picMkLst>
        </pc:picChg>
      </pc:sldChg>
      <pc:sldChg chg="addSp delSp modSp new mod ord setBg">
        <pc:chgData name="Pien, Catarina L" userId="055f424c-5a88-4e6e-9e88-d4462ff2eeee" providerId="ADAL" clId="{E9A59122-B0B6-4620-9E34-C388C0C10CBB}" dt="2024-03-31T21:57:26.146" v="8228" actId="14100"/>
        <pc:sldMkLst>
          <pc:docMk/>
          <pc:sldMk cId="3036204854" sldId="282"/>
        </pc:sldMkLst>
        <pc:spChg chg="mod">
          <ac:chgData name="Pien, Catarina L" userId="055f424c-5a88-4e6e-9e88-d4462ff2eeee" providerId="ADAL" clId="{E9A59122-B0B6-4620-9E34-C388C0C10CBB}" dt="2024-03-28T22:40:05.115" v="4429" actId="20577"/>
          <ac:spMkLst>
            <pc:docMk/>
            <pc:sldMk cId="3036204854" sldId="282"/>
            <ac:spMk id="2" creationId="{354DB37E-A9EE-D26D-E589-50A0362FB822}"/>
          </ac:spMkLst>
        </pc:spChg>
        <pc:spChg chg="mod">
          <ac:chgData name="Pien, Catarina L" userId="055f424c-5a88-4e6e-9e88-d4462ff2eeee" providerId="ADAL" clId="{E9A59122-B0B6-4620-9E34-C388C0C10CBB}" dt="2024-03-31T21:57:19.556" v="8226" actId="14100"/>
          <ac:spMkLst>
            <pc:docMk/>
            <pc:sldMk cId="3036204854" sldId="282"/>
            <ac:spMk id="3" creationId="{4CA06687-331B-7504-BEC5-DFC802ADF026}"/>
          </ac:spMkLst>
        </pc:spChg>
        <pc:spChg chg="add mod ord">
          <ac:chgData name="Pien, Catarina L" userId="055f424c-5a88-4e6e-9e88-d4462ff2eeee" providerId="ADAL" clId="{E9A59122-B0B6-4620-9E34-C388C0C10CBB}" dt="2024-03-31T21:57:26.146" v="8228" actId="14100"/>
          <ac:spMkLst>
            <pc:docMk/>
            <pc:sldMk cId="3036204854" sldId="282"/>
            <ac:spMk id="5" creationId="{D52BBCBD-EB97-43F9-924A-2D4FAB0B7319}"/>
          </ac:spMkLst>
        </pc:spChg>
        <pc:spChg chg="add">
          <ac:chgData name="Pien, Catarina L" userId="055f424c-5a88-4e6e-9e88-d4462ff2eeee" providerId="ADAL" clId="{E9A59122-B0B6-4620-9E34-C388C0C10CBB}" dt="2024-03-28T22:25:11.035" v="4371" actId="26606"/>
          <ac:spMkLst>
            <pc:docMk/>
            <pc:sldMk cId="3036204854" sldId="282"/>
            <ac:spMk id="16" creationId="{D1D34770-47A8-402C-AF23-2B653F2D88C1}"/>
          </ac:spMkLst>
        </pc:spChg>
        <pc:picChg chg="add del mod">
          <ac:chgData name="Pien, Catarina L" userId="055f424c-5a88-4e6e-9e88-d4462ff2eeee" providerId="ADAL" clId="{E9A59122-B0B6-4620-9E34-C388C0C10CBB}" dt="2024-03-28T22:24:41.015" v="4366" actId="478"/>
          <ac:picMkLst>
            <pc:docMk/>
            <pc:sldMk cId="3036204854" sldId="282"/>
            <ac:picMk id="5" creationId="{B9F40237-99F2-9854-82DE-500BDFDA40CD}"/>
          </ac:picMkLst>
        </pc:picChg>
        <pc:picChg chg="add del mod">
          <ac:chgData name="Pien, Catarina L" userId="055f424c-5a88-4e6e-9e88-d4462ff2eeee" providerId="ADAL" clId="{E9A59122-B0B6-4620-9E34-C388C0C10CBB}" dt="2024-03-28T22:24:37.554" v="4364" actId="478"/>
          <ac:picMkLst>
            <pc:docMk/>
            <pc:sldMk cId="3036204854" sldId="282"/>
            <ac:picMk id="7" creationId="{A49EBB6D-1F40-4931-31E3-33EADDBA4D67}"/>
          </ac:picMkLst>
        </pc:picChg>
        <pc:picChg chg="add del mod">
          <ac:chgData name="Pien, Catarina L" userId="055f424c-5a88-4e6e-9e88-d4462ff2eeee" providerId="ADAL" clId="{E9A59122-B0B6-4620-9E34-C388C0C10CBB}" dt="2024-03-28T22:24:28.708" v="4359" actId="478"/>
          <ac:picMkLst>
            <pc:docMk/>
            <pc:sldMk cId="3036204854" sldId="282"/>
            <ac:picMk id="9" creationId="{9B492A35-49C8-3344-CAB7-E04F8529B8B8}"/>
          </ac:picMkLst>
        </pc:picChg>
        <pc:picChg chg="add mod">
          <ac:chgData name="Pien, Catarina L" userId="055f424c-5a88-4e6e-9e88-d4462ff2eeee" providerId="ADAL" clId="{E9A59122-B0B6-4620-9E34-C388C0C10CBB}" dt="2024-03-28T22:25:11.035" v="4371" actId="26606"/>
          <ac:picMkLst>
            <pc:docMk/>
            <pc:sldMk cId="3036204854" sldId="282"/>
            <ac:picMk id="11" creationId="{0B842F5E-B0E2-9497-E924-B228FD44FA3C}"/>
          </ac:picMkLst>
        </pc:picChg>
        <pc:picChg chg="add del mod">
          <ac:chgData name="Pien, Catarina L" userId="055f424c-5a88-4e6e-9e88-d4462ff2eeee" providerId="ADAL" clId="{E9A59122-B0B6-4620-9E34-C388C0C10CBB}" dt="2024-03-28T22:24:24.804" v="4357" actId="478"/>
          <ac:picMkLst>
            <pc:docMk/>
            <pc:sldMk cId="3036204854" sldId="282"/>
            <ac:picMk id="13" creationId="{AB28FE3E-916B-5647-216A-573571BCF0BC}"/>
          </ac:picMkLst>
        </pc:picChg>
      </pc:sldChg>
      <pc:sldChg chg="add del">
        <pc:chgData name="Pien, Catarina L" userId="055f424c-5a88-4e6e-9e88-d4462ff2eeee" providerId="ADAL" clId="{E9A59122-B0B6-4620-9E34-C388C0C10CBB}" dt="2024-03-31T20:18:53.765" v="7896" actId="47"/>
        <pc:sldMkLst>
          <pc:docMk/>
          <pc:sldMk cId="1671731994" sldId="283"/>
        </pc:sldMkLst>
      </pc:sldChg>
      <pc:sldChg chg="addSp modSp new del modAnim">
        <pc:chgData name="Pien, Catarina L" userId="055f424c-5a88-4e6e-9e88-d4462ff2eeee" providerId="ADAL" clId="{E9A59122-B0B6-4620-9E34-C388C0C10CBB}" dt="2024-04-03T22:51:27.423" v="8400" actId="47"/>
        <pc:sldMkLst>
          <pc:docMk/>
          <pc:sldMk cId="1718583003" sldId="283"/>
        </pc:sldMkLst>
        <pc:spChg chg="add mod">
          <ac:chgData name="Pien, Catarina L" userId="055f424c-5a88-4e6e-9e88-d4462ff2eeee" providerId="ADAL" clId="{E9A59122-B0B6-4620-9E34-C388C0C10CBB}" dt="2024-04-03T22:51:07.044" v="8396"/>
          <ac:spMkLst>
            <pc:docMk/>
            <pc:sldMk cId="1718583003" sldId="283"/>
            <ac:spMk id="5" creationId="{A4FC759D-3B23-9984-81AF-216CF19A7BFD}"/>
          </ac:spMkLst>
        </pc:spChg>
      </pc:sldChg>
      <pc:sldChg chg="addSp delSp modSp new mod">
        <pc:chgData name="Pien, Catarina L" userId="055f424c-5a88-4e6e-9e88-d4462ff2eeee" providerId="ADAL" clId="{E9A59122-B0B6-4620-9E34-C388C0C10CBB}" dt="2024-04-15T22:45:29.349" v="8555" actId="478"/>
        <pc:sldMkLst>
          <pc:docMk/>
          <pc:sldMk cId="3925331323" sldId="283"/>
        </pc:sldMkLst>
        <pc:spChg chg="mod">
          <ac:chgData name="Pien, Catarina L" userId="055f424c-5a88-4e6e-9e88-d4462ff2eeee" providerId="ADAL" clId="{E9A59122-B0B6-4620-9E34-C388C0C10CBB}" dt="2024-04-15T22:44:29.527" v="8499" actId="20577"/>
          <ac:spMkLst>
            <pc:docMk/>
            <pc:sldMk cId="3925331323" sldId="283"/>
            <ac:spMk id="2" creationId="{E8F61C63-3A94-3CF9-B32D-F218B9031BE7}"/>
          </ac:spMkLst>
        </pc:spChg>
        <pc:spChg chg="mod ord">
          <ac:chgData name="Pien, Catarina L" userId="055f424c-5a88-4e6e-9e88-d4462ff2eeee" providerId="ADAL" clId="{E9A59122-B0B6-4620-9E34-C388C0C10CBB}" dt="2024-04-15T22:45:23.505" v="8554" actId="167"/>
          <ac:spMkLst>
            <pc:docMk/>
            <pc:sldMk cId="3925331323" sldId="283"/>
            <ac:spMk id="3" creationId="{13C0AC96-FEB5-3604-3FC1-D962876DCC01}"/>
          </ac:spMkLst>
        </pc:spChg>
        <pc:spChg chg="add del ord">
          <ac:chgData name="Pien, Catarina L" userId="055f424c-5a88-4e6e-9e88-d4462ff2eeee" providerId="ADAL" clId="{E9A59122-B0B6-4620-9E34-C388C0C10CBB}" dt="2024-04-15T22:45:29.349" v="8555" actId="478"/>
          <ac:spMkLst>
            <pc:docMk/>
            <pc:sldMk cId="3925331323" sldId="283"/>
            <ac:spMk id="5" creationId="{EFB4A322-C4EC-FAC1-47D4-6002EB1B3EE8}"/>
          </ac:spMkLst>
        </pc:spChg>
      </pc:sldChg>
      <pc:sldChg chg="modSp add del mod">
        <pc:chgData name="Pien, Catarina L" userId="055f424c-5a88-4e6e-9e88-d4462ff2eeee" providerId="ADAL" clId="{E9A59122-B0B6-4620-9E34-C388C0C10CBB}" dt="2024-04-17T22:35:20.582" v="8646" actId="47"/>
        <pc:sldMkLst>
          <pc:docMk/>
          <pc:sldMk cId="347687206" sldId="284"/>
        </pc:sldMkLst>
        <pc:spChg chg="mod">
          <ac:chgData name="Pien, Catarina L" userId="055f424c-5a88-4e6e-9e88-d4462ff2eeee" providerId="ADAL" clId="{E9A59122-B0B6-4620-9E34-C388C0C10CBB}" dt="2024-04-15T22:48:11.646" v="8618" actId="20577"/>
          <ac:spMkLst>
            <pc:docMk/>
            <pc:sldMk cId="347687206" sldId="284"/>
            <ac:spMk id="3" creationId="{73093ED2-7F34-9A2B-9BC9-ACFB88677797}"/>
          </ac:spMkLst>
        </pc:spChg>
      </pc:sldChg>
      <pc:sldChg chg="add del">
        <pc:chgData name="Pien, Catarina L" userId="055f424c-5a88-4e6e-9e88-d4462ff2eeee" providerId="ADAL" clId="{E9A59122-B0B6-4620-9E34-C388C0C10CBB}" dt="2024-03-31T20:18:53.765" v="7896" actId="47"/>
        <pc:sldMkLst>
          <pc:docMk/>
          <pc:sldMk cId="3523698681" sldId="284"/>
        </pc:sldMkLst>
      </pc:sldChg>
      <pc:sldChg chg="add del">
        <pc:chgData name="Pien, Catarina L" userId="055f424c-5a88-4e6e-9e88-d4462ff2eeee" providerId="ADAL" clId="{E9A59122-B0B6-4620-9E34-C388C0C10CBB}" dt="2024-03-31T20:18:53.765" v="7896" actId="47"/>
        <pc:sldMkLst>
          <pc:docMk/>
          <pc:sldMk cId="4287331498" sldId="285"/>
        </pc:sldMkLst>
      </pc:sldChg>
      <pc:sldChg chg="add del">
        <pc:chgData name="Pien, Catarina L" userId="055f424c-5a88-4e6e-9e88-d4462ff2eeee" providerId="ADAL" clId="{E9A59122-B0B6-4620-9E34-C388C0C10CBB}" dt="2024-03-31T20:18:53.765" v="7896" actId="47"/>
        <pc:sldMkLst>
          <pc:docMk/>
          <pc:sldMk cId="879135886"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dgm:t>
        <a:bodyPr/>
        <a:lstStyle/>
        <a:p>
          <a:r>
            <a:rPr lang="en-US" sz="2400" b="1" dirty="0"/>
            <a:t>9:10 </a:t>
          </a:r>
          <a:r>
            <a:rPr lang="en-US" sz="2400" dirty="0"/>
            <a:t>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dgm:t>
        <a:bodyPr/>
        <a:lstStyle/>
        <a:p>
          <a:r>
            <a:rPr lang="en-US" sz="2400" b="1" dirty="0"/>
            <a:t>9:45</a:t>
          </a:r>
          <a:r>
            <a:rPr lang="en-US" sz="2400" dirty="0"/>
            <a:t>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dgm:t>
        <a:bodyPr/>
        <a:lstStyle/>
        <a:p>
          <a:r>
            <a:rPr lang="en-US" sz="2400" b="1" dirty="0"/>
            <a:t>10:35</a:t>
          </a:r>
          <a:r>
            <a:rPr lang="en-US" sz="2400" dirty="0"/>
            <a:t>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30DF868C-B564-4655-8F91-C32641A69A6D}">
      <dgm:prSet/>
      <dgm:spPr/>
      <dgm:t>
        <a:bodyPr/>
        <a:lstStyle/>
        <a:p>
          <a:r>
            <a:rPr lang="en-US" b="1" dirty="0"/>
            <a:t>12:50</a:t>
          </a:r>
          <a:r>
            <a:rPr lang="en-US" dirty="0"/>
            <a:t> Visualization Tools (60 minutes)</a:t>
          </a:r>
        </a:p>
      </dgm:t>
    </dgm:pt>
    <dgm:pt modelId="{9C3FA1DE-434F-40A1-A763-39C7CC71B5BD}" type="parTrans" cxnId="{FB92626A-4A17-4842-92AE-08D859E5627D}">
      <dgm:prSet/>
      <dgm:spPr/>
      <dgm:t>
        <a:bodyPr/>
        <a:lstStyle/>
        <a:p>
          <a:endParaRPr lang="en-US"/>
        </a:p>
      </dgm:t>
    </dgm:pt>
    <dgm:pt modelId="{85FB21EF-8090-40D4-AF93-8D2EC55A64BC}" type="sibTrans" cxnId="{FB92626A-4A17-4842-92AE-08D859E5627D}">
      <dgm:prSet/>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dgm:spPr/>
      <dgm:t>
        <a:bodyPr/>
        <a:lstStyle/>
        <a:p>
          <a:r>
            <a:rPr lang="en-US" b="1" dirty="0"/>
            <a:t>2:05</a:t>
          </a:r>
          <a:r>
            <a:rPr lang="en-US" dirty="0"/>
            <a:t>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dgm:t>
        <a:bodyPr/>
        <a:lstStyle/>
        <a:p>
          <a:r>
            <a:rPr lang="en-US" b="1" dirty="0">
              <a:solidFill>
                <a:schemeClr val="accent5">
                  <a:lumMod val="75000"/>
                </a:schemeClr>
              </a:solidFill>
            </a:rPr>
            <a:t>2:55</a:t>
          </a:r>
          <a:r>
            <a:rPr lang="en-US" dirty="0">
              <a:solidFill>
                <a:schemeClr val="accent5">
                  <a:lumMod val="75000"/>
                </a:schemeClr>
              </a:solidFill>
            </a:rPr>
            <a:t>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10"/>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10"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10"/>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10"/>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10"/>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10"/>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10"/>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10"/>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10"/>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10"/>
      <dgm:spPr/>
    </dgm:pt>
    <dgm:pt modelId="{B08A3816-803D-4432-9582-FC82FA2CE6AC}" type="pres">
      <dgm:prSet presAssocID="{ABF3D57C-1E5C-4414-BB3E-03C17166FD35}" presName="vert1" presStyleCnt="0"/>
      <dgm:spPr/>
    </dgm:pt>
    <dgm:pt modelId="{91DAFC23-A4A7-4F8B-A63F-9174CCF6865B}" type="pres">
      <dgm:prSet presAssocID="{30DF868C-B564-4655-8F91-C32641A69A6D}" presName="thickLine" presStyleLbl="alignNode1" presStyleIdx="5" presStyleCnt="10"/>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5" presStyleCnt="10"/>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6" presStyleCnt="10"/>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6" presStyleCnt="10"/>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7" presStyleCnt="10"/>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7" presStyleCnt="10"/>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8" presStyleCnt="10"/>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8" presStyleCnt="10"/>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9" presStyleCnt="10"/>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9" presStyleCnt="10"/>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7818F25C-074D-4F71-B153-2F1FD76FCF1C}" type="presOf" srcId="{ABF3D57C-1E5C-4414-BB3E-03C17166FD35}" destId="{569A372E-CE65-44A1-8AED-D7FFD46913B8}"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FB92626A-4A17-4842-92AE-08D859E5627D}" srcId="{D2754541-D9EA-4785-8C3D-56FBDC674090}" destId="{30DF868C-B564-4655-8F91-C32641A69A6D}" srcOrd="5"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9"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6E8CCDB6-6070-46BA-BFCA-A9A8FF90016B}" srcId="{D2754541-D9EA-4785-8C3D-56FBDC674090}" destId="{E7DC0CB5-B70E-432C-9D87-34078EC49D6F}" srcOrd="8" destOrd="0" parTransId="{8D1A0728-160B-4DFB-9C81-687154D0E49C}" sibTransId="{F25BF6D5-C336-48C9-A183-93B08FE899A1}"/>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D6675C6-CC4A-4A9B-8DB0-942B0348D7F1}" srcId="{D2754541-D9EA-4785-8C3D-56FBDC674090}" destId="{0B6FCA6D-929F-48A7-9C62-9038E6412874}" srcOrd="7" destOrd="0" parTransId="{4AEB8C7B-2E9C-46EB-A647-F16717D91D12}" sibTransId="{C136B9CC-D53C-47A0-8A3A-F6C77AAA5652}"/>
    <dgm:cxn modelId="{82AAAFD9-FBDB-43C8-A697-4790EC30DD94}" srcId="{D2754541-D9EA-4785-8C3D-56FBDC674090}" destId="{A80010FD-C639-4811-A7F0-12D365FD1CD3}" srcOrd="0" destOrd="0" parTransId="{A06D0AB5-5150-47EB-AB98-0E3E9085866A}" sibTransId="{258F2F5D-C6CE-4914-A804-B6E700707D44}"/>
    <dgm:cxn modelId="{4293D6E1-AED2-474C-BBF9-3001A6EA5923}" srcId="{D2754541-D9EA-4785-8C3D-56FBDC674090}" destId="{27038064-0378-4E1E-8470-DD457C7D918E}" srcOrd="6" destOrd="0" parTransId="{9916A3A2-8C1C-43FB-9659-EDE9108E8E03}" sibTransId="{50D587B5-A2A0-4380-A18C-1E6430730F0B}"/>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 modelId="{EAE4BB90-4833-4ACB-BB49-E1E1246B1E9E}" type="presParOf" srcId="{59838D79-F75C-4BED-8AA1-E372FE7CB095}" destId="{91DAFC23-A4A7-4F8B-A63F-9174CCF6865B}" srcOrd="10" destOrd="0" presId="urn:microsoft.com/office/officeart/2008/layout/LinedList"/>
    <dgm:cxn modelId="{15970C76-C419-49A7-BFC8-DE38BE057E26}" type="presParOf" srcId="{59838D79-F75C-4BED-8AA1-E372FE7CB095}" destId="{4C352984-D9F8-4CFF-B664-86302F966B5E}" srcOrd="1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12" destOrd="0" presId="urn:microsoft.com/office/officeart/2008/layout/LinedList"/>
    <dgm:cxn modelId="{3CFB50ED-1C66-48B0-A967-7C10DD1A803D}" type="presParOf" srcId="{59838D79-F75C-4BED-8AA1-E372FE7CB095}" destId="{90F31904-36BC-4370-9E3F-67EF1EA4D7B3}" srcOrd="1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14" destOrd="0" presId="urn:microsoft.com/office/officeart/2008/layout/LinedList"/>
    <dgm:cxn modelId="{EC6A1361-924F-4F74-A6F4-03C8B2320713}" type="presParOf" srcId="{59838D79-F75C-4BED-8AA1-E372FE7CB095}" destId="{B2B544AF-AA6A-42C6-ABB4-21E42E1A1197}" srcOrd="1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16" destOrd="0" presId="urn:microsoft.com/office/officeart/2008/layout/LinedList"/>
    <dgm:cxn modelId="{2AF7A3FB-D506-4A3F-A97A-BEC496CB0824}" type="presParOf" srcId="{59838D79-F75C-4BED-8AA1-E372FE7CB095}" destId="{6D11B12C-FF2F-4106-BACF-0805417CA320}" srcOrd="1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18" destOrd="0" presId="urn:microsoft.com/office/officeart/2008/layout/LinedList"/>
    <dgm:cxn modelId="{CC4BDD59-DA2A-4A73-9B88-CBA6C4DAF89B}" type="presParOf" srcId="{59838D79-F75C-4BED-8AA1-E372FE7CB095}" destId="{081E4C6F-7353-4B74-9577-7D9C7D82B2D1}" srcOrd="1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a:solidFill>
          <a:schemeClr val="accent4">
            <a:lumMod val="75000"/>
            <a:alpha val="40000"/>
          </a:schemeClr>
        </a:solidFill>
      </dgm:spPr>
      <dgm:t>
        <a:bodyPr/>
        <a:lstStyle/>
        <a:p>
          <a:r>
            <a:rPr lang="en-US" sz="2800" b="1" dirty="0"/>
            <a:t>9:10 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dgm:t>
        <a:bodyPr/>
        <a:lstStyle/>
        <a:p>
          <a:r>
            <a:rPr lang="en-US" sz="2400" b="1" dirty="0"/>
            <a:t>9:45</a:t>
          </a:r>
          <a:r>
            <a:rPr lang="en-US" sz="2400" dirty="0"/>
            <a:t>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dgm:t>
        <a:bodyPr/>
        <a:lstStyle/>
        <a:p>
          <a:r>
            <a:rPr lang="en-US" sz="2400" b="1" dirty="0"/>
            <a:t>10:35</a:t>
          </a:r>
          <a:r>
            <a:rPr lang="en-US" sz="2400" dirty="0"/>
            <a:t>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5"/>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5"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5"/>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5"/>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5"/>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5"/>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5"/>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5"/>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5"/>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5"/>
      <dgm:spPr/>
    </dgm:pt>
    <dgm:pt modelId="{B08A3816-803D-4432-9582-FC82FA2CE6AC}" type="pres">
      <dgm:prSet presAssocID="{ABF3D57C-1E5C-4414-BB3E-03C17166FD35}" presName="vert1" presStyleCnt="0"/>
      <dgm:spPr/>
    </dgm:pt>
  </dgm:ptLst>
  <dgm:cxnLst>
    <dgm:cxn modelId="{7818F25C-074D-4F71-B153-2F1FD76FCF1C}" type="presOf" srcId="{ABF3D57C-1E5C-4414-BB3E-03C17166FD35}" destId="{569A372E-CE65-44A1-8AED-D7FFD46913B8}"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B1668253-5E68-40C9-AD2D-1CA306676D13}" type="presOf" srcId="{D2754541-D9EA-4785-8C3D-56FBDC674090}" destId="{59838D79-F75C-4BED-8AA1-E372FE7CB095}"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2AAAFD9-FBDB-43C8-A697-4790EC30DD94}" srcId="{D2754541-D9EA-4785-8C3D-56FBDC674090}" destId="{A80010FD-C639-4811-A7F0-12D365FD1CD3}" srcOrd="0" destOrd="0" parTransId="{A06D0AB5-5150-47EB-AB98-0E3E9085866A}" sibTransId="{258F2F5D-C6CE-4914-A804-B6E700707D44}"/>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a:noFill/>
      </dgm:spPr>
      <dgm:t>
        <a:bodyPr/>
        <a:lstStyle/>
        <a:p>
          <a:r>
            <a:rPr lang="en-US" sz="2400" b="1" dirty="0"/>
            <a:t>9:10</a:t>
          </a:r>
          <a:r>
            <a:rPr lang="en-US" sz="2400" b="0" dirty="0"/>
            <a:t> 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a:solidFill>
          <a:schemeClr val="accent4">
            <a:lumMod val="75000"/>
            <a:alpha val="40000"/>
          </a:schemeClr>
        </a:solidFill>
      </dgm:spPr>
      <dgm:t>
        <a:bodyPr/>
        <a:lstStyle/>
        <a:p>
          <a:r>
            <a:rPr lang="en-US" sz="2800" b="1" dirty="0"/>
            <a:t>9:45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dgm:t>
        <a:bodyPr/>
        <a:lstStyle/>
        <a:p>
          <a:r>
            <a:rPr lang="en-US" sz="2400" b="1" dirty="0"/>
            <a:t>10:35</a:t>
          </a:r>
          <a:r>
            <a:rPr lang="en-US" sz="2400" dirty="0"/>
            <a:t>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5"/>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5"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5"/>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5"/>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5"/>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5"/>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5"/>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5"/>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5"/>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5"/>
      <dgm:spPr/>
    </dgm:pt>
    <dgm:pt modelId="{B08A3816-803D-4432-9582-FC82FA2CE6AC}" type="pres">
      <dgm:prSet presAssocID="{ABF3D57C-1E5C-4414-BB3E-03C17166FD35}" presName="vert1" presStyleCnt="0"/>
      <dgm:spPr/>
    </dgm:pt>
  </dgm:ptLst>
  <dgm:cxnLst>
    <dgm:cxn modelId="{7818F25C-074D-4F71-B153-2F1FD76FCF1C}" type="presOf" srcId="{ABF3D57C-1E5C-4414-BB3E-03C17166FD35}" destId="{569A372E-CE65-44A1-8AED-D7FFD46913B8}"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B1668253-5E68-40C9-AD2D-1CA306676D13}" type="presOf" srcId="{D2754541-D9EA-4785-8C3D-56FBDC674090}" destId="{59838D79-F75C-4BED-8AA1-E372FE7CB095}"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2AAAFD9-FBDB-43C8-A697-4790EC30DD94}" srcId="{D2754541-D9EA-4785-8C3D-56FBDC674090}" destId="{A80010FD-C639-4811-A7F0-12D365FD1CD3}" srcOrd="0" destOrd="0" parTransId="{A06D0AB5-5150-47EB-AB98-0E3E9085866A}" sibTransId="{258F2F5D-C6CE-4914-A804-B6E700707D44}"/>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dgm:t>
        <a:bodyPr/>
        <a:lstStyle/>
        <a:p>
          <a:r>
            <a:rPr lang="en-US" sz="2400" b="1" dirty="0"/>
            <a:t>9:10 </a:t>
          </a:r>
          <a:r>
            <a:rPr lang="en-US" sz="2400" dirty="0"/>
            <a:t>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dgm:t>
        <a:bodyPr/>
        <a:lstStyle/>
        <a:p>
          <a:r>
            <a:rPr lang="en-US" sz="2400" b="1" dirty="0"/>
            <a:t>9:45</a:t>
          </a:r>
          <a:r>
            <a:rPr lang="en-US" sz="2400" dirty="0"/>
            <a:t>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a:solidFill>
          <a:schemeClr val="accent4">
            <a:lumMod val="75000"/>
            <a:alpha val="40000"/>
          </a:schemeClr>
        </a:solidFill>
      </dgm:spPr>
      <dgm:t>
        <a:bodyPr/>
        <a:lstStyle/>
        <a:p>
          <a:r>
            <a:rPr lang="en-US" sz="2600" b="1" dirty="0"/>
            <a:t>10:35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5"/>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5"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5"/>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5"/>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5"/>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5"/>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5"/>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5"/>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5"/>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5"/>
      <dgm:spPr/>
    </dgm:pt>
    <dgm:pt modelId="{B08A3816-803D-4432-9582-FC82FA2CE6AC}" type="pres">
      <dgm:prSet presAssocID="{ABF3D57C-1E5C-4414-BB3E-03C17166FD35}" presName="vert1" presStyleCnt="0"/>
      <dgm:spPr/>
    </dgm:pt>
  </dgm:ptLst>
  <dgm:cxnLst>
    <dgm:cxn modelId="{7818F25C-074D-4F71-B153-2F1FD76FCF1C}" type="presOf" srcId="{ABF3D57C-1E5C-4414-BB3E-03C17166FD35}" destId="{569A372E-CE65-44A1-8AED-D7FFD46913B8}"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B1668253-5E68-40C9-AD2D-1CA306676D13}" type="presOf" srcId="{D2754541-D9EA-4785-8C3D-56FBDC674090}" destId="{59838D79-F75C-4BED-8AA1-E372FE7CB095}"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2AAAFD9-FBDB-43C8-A697-4790EC30DD94}" srcId="{D2754541-D9EA-4785-8C3D-56FBDC674090}" destId="{A80010FD-C639-4811-A7F0-12D365FD1CD3}" srcOrd="0" destOrd="0" parTransId="{A06D0AB5-5150-47EB-AB98-0E3E9085866A}" sibTransId="{258F2F5D-C6CE-4914-A804-B6E700707D44}"/>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dgm:spPr/>
      <dgm:t>
        <a:bodyPr/>
        <a:lstStyle/>
        <a:p>
          <a:r>
            <a:rPr lang="en-US" b="1" dirty="0"/>
            <a:t>2:05</a:t>
          </a:r>
          <a:r>
            <a:rPr lang="en-US" dirty="0"/>
            <a:t>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dgm:t>
        <a:bodyPr/>
        <a:lstStyle/>
        <a:p>
          <a:r>
            <a:rPr lang="en-US" b="1" dirty="0">
              <a:solidFill>
                <a:schemeClr val="accent5">
                  <a:lumMod val="75000"/>
                </a:schemeClr>
              </a:solidFill>
            </a:rPr>
            <a:t>2:55</a:t>
          </a:r>
          <a:r>
            <a:rPr lang="en-US" dirty="0">
              <a:solidFill>
                <a:schemeClr val="accent5">
                  <a:lumMod val="75000"/>
                </a:schemeClr>
              </a:solidFill>
            </a:rPr>
            <a:t>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30DF868C-B564-4655-8F91-C32641A69A6D}">
      <dgm:prSet/>
      <dgm:spPr>
        <a:solidFill>
          <a:schemeClr val="accent4">
            <a:lumMod val="75000"/>
            <a:alpha val="40000"/>
          </a:schemeClr>
        </a:solidFill>
      </dgm:spPr>
      <dgm:t>
        <a:bodyPr/>
        <a:lstStyle/>
        <a:p>
          <a:r>
            <a:rPr lang="en-US" b="1" dirty="0"/>
            <a:t>12:50 Visualization Tools (60 minutes)</a:t>
          </a:r>
        </a:p>
      </dgm:t>
    </dgm:pt>
    <dgm:pt modelId="{85FB21EF-8090-40D4-AF93-8D2EC55A64BC}" type="sibTrans" cxnId="{FB92626A-4A17-4842-92AE-08D859E5627D}">
      <dgm:prSet/>
      <dgm:spPr/>
      <dgm:t>
        <a:bodyPr/>
        <a:lstStyle/>
        <a:p>
          <a:endParaRPr lang="en-US"/>
        </a:p>
      </dgm:t>
    </dgm:pt>
    <dgm:pt modelId="{9C3FA1DE-434F-40A1-A763-39C7CC71B5BD}" type="parTrans" cxnId="{FB92626A-4A17-4842-92AE-08D859E5627D}">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91DAFC23-A4A7-4F8B-A63F-9174CCF6865B}" type="pres">
      <dgm:prSet presAssocID="{30DF868C-B564-4655-8F91-C32641A69A6D}" presName="thickLine" presStyleLbl="alignNode1" presStyleIdx="0" presStyleCnt="5"/>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0" presStyleCnt="5"/>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1" presStyleCnt="5"/>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1" presStyleCnt="5"/>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2" presStyleCnt="5"/>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2" presStyleCnt="5"/>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3" presStyleCnt="5"/>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3" presStyleCnt="5"/>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4" presStyleCnt="5"/>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4" presStyleCnt="5"/>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FB92626A-4A17-4842-92AE-08D859E5627D}" srcId="{D2754541-D9EA-4785-8C3D-56FBDC674090}" destId="{30DF868C-B564-4655-8F91-C32641A69A6D}" srcOrd="0"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4"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6E8CCDB6-6070-46BA-BFCA-A9A8FF90016B}" srcId="{D2754541-D9EA-4785-8C3D-56FBDC674090}" destId="{E7DC0CB5-B70E-432C-9D87-34078EC49D6F}" srcOrd="3" destOrd="0" parTransId="{8D1A0728-160B-4DFB-9C81-687154D0E49C}" sibTransId="{F25BF6D5-C336-48C9-A183-93B08FE899A1}"/>
    <dgm:cxn modelId="{8D6675C6-CC4A-4A9B-8DB0-942B0348D7F1}" srcId="{D2754541-D9EA-4785-8C3D-56FBDC674090}" destId="{0B6FCA6D-929F-48A7-9C62-9038E6412874}" srcOrd="2" destOrd="0" parTransId="{4AEB8C7B-2E9C-46EB-A647-F16717D91D12}" sibTransId="{C136B9CC-D53C-47A0-8A3A-F6C77AAA5652}"/>
    <dgm:cxn modelId="{4293D6E1-AED2-474C-BBF9-3001A6EA5923}" srcId="{D2754541-D9EA-4785-8C3D-56FBDC674090}" destId="{27038064-0378-4E1E-8470-DD457C7D918E}" srcOrd="1" destOrd="0" parTransId="{9916A3A2-8C1C-43FB-9659-EDE9108E8E03}" sibTransId="{50D587B5-A2A0-4380-A18C-1E6430730F0B}"/>
    <dgm:cxn modelId="{EAE4BB90-4833-4ACB-BB49-E1E1246B1E9E}" type="presParOf" srcId="{59838D79-F75C-4BED-8AA1-E372FE7CB095}" destId="{91DAFC23-A4A7-4F8B-A63F-9174CCF6865B}" srcOrd="0" destOrd="0" presId="urn:microsoft.com/office/officeart/2008/layout/LinedList"/>
    <dgm:cxn modelId="{15970C76-C419-49A7-BFC8-DE38BE057E26}" type="presParOf" srcId="{59838D79-F75C-4BED-8AA1-E372FE7CB095}" destId="{4C352984-D9F8-4CFF-B664-86302F966B5E}" srcOrd="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2" destOrd="0" presId="urn:microsoft.com/office/officeart/2008/layout/LinedList"/>
    <dgm:cxn modelId="{3CFB50ED-1C66-48B0-A967-7C10DD1A803D}" type="presParOf" srcId="{59838D79-F75C-4BED-8AA1-E372FE7CB095}" destId="{90F31904-36BC-4370-9E3F-67EF1EA4D7B3}" srcOrd="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4" destOrd="0" presId="urn:microsoft.com/office/officeart/2008/layout/LinedList"/>
    <dgm:cxn modelId="{EC6A1361-924F-4F74-A6F4-03C8B2320713}" type="presParOf" srcId="{59838D79-F75C-4BED-8AA1-E372FE7CB095}" destId="{B2B544AF-AA6A-42C6-ABB4-21E42E1A1197}" srcOrd="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6" destOrd="0" presId="urn:microsoft.com/office/officeart/2008/layout/LinedList"/>
    <dgm:cxn modelId="{2AF7A3FB-D506-4A3F-A97A-BEC496CB0824}" type="presParOf" srcId="{59838D79-F75C-4BED-8AA1-E372FE7CB095}" destId="{6D11B12C-FF2F-4106-BACF-0805417CA320}" srcOrd="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8" destOrd="0" presId="urn:microsoft.com/office/officeart/2008/layout/LinedList"/>
    <dgm:cxn modelId="{CC4BDD59-DA2A-4A73-9B88-CBA6C4DAF89B}" type="presParOf" srcId="{59838D79-F75C-4BED-8AA1-E372FE7CB095}" destId="{081E4C6F-7353-4B74-9577-7D9C7D82B2D1}" srcOrd="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custT="1"/>
      <dgm:spPr>
        <a:solidFill>
          <a:schemeClr val="accent4">
            <a:lumMod val="75000"/>
            <a:alpha val="40000"/>
          </a:schemeClr>
        </a:solidFill>
      </dgm:spPr>
      <dgm:t>
        <a:bodyPr/>
        <a:lstStyle/>
        <a:p>
          <a:r>
            <a:rPr lang="en-US" sz="2800" b="1" dirty="0"/>
            <a:t>2:05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dgm:t>
        <a:bodyPr/>
        <a:lstStyle/>
        <a:p>
          <a:r>
            <a:rPr lang="en-US" b="1" dirty="0">
              <a:solidFill>
                <a:schemeClr val="accent5">
                  <a:lumMod val="75000"/>
                </a:schemeClr>
              </a:solidFill>
            </a:rPr>
            <a:t>2:55</a:t>
          </a:r>
          <a:r>
            <a:rPr lang="en-US" dirty="0">
              <a:solidFill>
                <a:schemeClr val="accent5">
                  <a:lumMod val="75000"/>
                </a:schemeClr>
              </a:solidFill>
            </a:rPr>
            <a:t>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30DF868C-B564-4655-8F91-C32641A69A6D}">
      <dgm:prSet/>
      <dgm:spPr>
        <a:noFill/>
      </dgm:spPr>
      <dgm:t>
        <a:bodyPr/>
        <a:lstStyle/>
        <a:p>
          <a:r>
            <a:rPr lang="en-US" b="0" dirty="0"/>
            <a:t>12:50 Visualization Tools (60 minutes)</a:t>
          </a:r>
        </a:p>
      </dgm:t>
    </dgm:pt>
    <dgm:pt modelId="{85FB21EF-8090-40D4-AF93-8D2EC55A64BC}" type="sibTrans" cxnId="{FB92626A-4A17-4842-92AE-08D859E5627D}">
      <dgm:prSet/>
      <dgm:spPr/>
      <dgm:t>
        <a:bodyPr/>
        <a:lstStyle/>
        <a:p>
          <a:endParaRPr lang="en-US"/>
        </a:p>
      </dgm:t>
    </dgm:pt>
    <dgm:pt modelId="{9C3FA1DE-434F-40A1-A763-39C7CC71B5BD}" type="parTrans" cxnId="{FB92626A-4A17-4842-92AE-08D859E5627D}">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91DAFC23-A4A7-4F8B-A63F-9174CCF6865B}" type="pres">
      <dgm:prSet presAssocID="{30DF868C-B564-4655-8F91-C32641A69A6D}" presName="thickLine" presStyleLbl="alignNode1" presStyleIdx="0" presStyleCnt="5"/>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0" presStyleCnt="5"/>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1" presStyleCnt="5"/>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1" presStyleCnt="5"/>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2" presStyleCnt="5"/>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2" presStyleCnt="5"/>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3" presStyleCnt="5"/>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3" presStyleCnt="5"/>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4" presStyleCnt="5"/>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4" presStyleCnt="5"/>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FB92626A-4A17-4842-92AE-08D859E5627D}" srcId="{D2754541-D9EA-4785-8C3D-56FBDC674090}" destId="{30DF868C-B564-4655-8F91-C32641A69A6D}" srcOrd="0"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4"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6E8CCDB6-6070-46BA-BFCA-A9A8FF90016B}" srcId="{D2754541-D9EA-4785-8C3D-56FBDC674090}" destId="{E7DC0CB5-B70E-432C-9D87-34078EC49D6F}" srcOrd="3" destOrd="0" parTransId="{8D1A0728-160B-4DFB-9C81-687154D0E49C}" sibTransId="{F25BF6D5-C336-48C9-A183-93B08FE899A1}"/>
    <dgm:cxn modelId="{8D6675C6-CC4A-4A9B-8DB0-942B0348D7F1}" srcId="{D2754541-D9EA-4785-8C3D-56FBDC674090}" destId="{0B6FCA6D-929F-48A7-9C62-9038E6412874}" srcOrd="2" destOrd="0" parTransId="{4AEB8C7B-2E9C-46EB-A647-F16717D91D12}" sibTransId="{C136B9CC-D53C-47A0-8A3A-F6C77AAA5652}"/>
    <dgm:cxn modelId="{4293D6E1-AED2-474C-BBF9-3001A6EA5923}" srcId="{D2754541-D9EA-4785-8C3D-56FBDC674090}" destId="{27038064-0378-4E1E-8470-DD457C7D918E}" srcOrd="1" destOrd="0" parTransId="{9916A3A2-8C1C-43FB-9659-EDE9108E8E03}" sibTransId="{50D587B5-A2A0-4380-A18C-1E6430730F0B}"/>
    <dgm:cxn modelId="{EAE4BB90-4833-4ACB-BB49-E1E1246B1E9E}" type="presParOf" srcId="{59838D79-F75C-4BED-8AA1-E372FE7CB095}" destId="{91DAFC23-A4A7-4F8B-A63F-9174CCF6865B}" srcOrd="0" destOrd="0" presId="urn:microsoft.com/office/officeart/2008/layout/LinedList"/>
    <dgm:cxn modelId="{15970C76-C419-49A7-BFC8-DE38BE057E26}" type="presParOf" srcId="{59838D79-F75C-4BED-8AA1-E372FE7CB095}" destId="{4C352984-D9F8-4CFF-B664-86302F966B5E}" srcOrd="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2" destOrd="0" presId="urn:microsoft.com/office/officeart/2008/layout/LinedList"/>
    <dgm:cxn modelId="{3CFB50ED-1C66-48B0-A967-7C10DD1A803D}" type="presParOf" srcId="{59838D79-F75C-4BED-8AA1-E372FE7CB095}" destId="{90F31904-36BC-4370-9E3F-67EF1EA4D7B3}" srcOrd="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4" destOrd="0" presId="urn:microsoft.com/office/officeart/2008/layout/LinedList"/>
    <dgm:cxn modelId="{EC6A1361-924F-4F74-A6F4-03C8B2320713}" type="presParOf" srcId="{59838D79-F75C-4BED-8AA1-E372FE7CB095}" destId="{B2B544AF-AA6A-42C6-ABB4-21E42E1A1197}" srcOrd="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6" destOrd="0" presId="urn:microsoft.com/office/officeart/2008/layout/LinedList"/>
    <dgm:cxn modelId="{2AF7A3FB-D506-4A3F-A97A-BEC496CB0824}" type="presParOf" srcId="{59838D79-F75C-4BED-8AA1-E372FE7CB095}" destId="{6D11B12C-FF2F-4106-BACF-0805417CA320}" srcOrd="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8" destOrd="0" presId="urn:microsoft.com/office/officeart/2008/layout/LinedList"/>
    <dgm:cxn modelId="{CC4BDD59-DA2A-4A73-9B88-CBA6C4DAF89B}" type="presParOf" srcId="{59838D79-F75C-4BED-8AA1-E372FE7CB095}" destId="{081E4C6F-7353-4B74-9577-7D9C7D82B2D1}" srcOrd="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custT="1"/>
      <dgm:spPr>
        <a:noFill/>
      </dgm:spPr>
      <dgm:t>
        <a:bodyPr/>
        <a:lstStyle/>
        <a:p>
          <a:r>
            <a:rPr lang="en-US" sz="2400" b="0" dirty="0"/>
            <a:t>2:05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a:solidFill>
          <a:schemeClr val="accent4">
            <a:lumMod val="75000"/>
            <a:alpha val="49000"/>
          </a:schemeClr>
        </a:solidFill>
      </dgm:spPr>
      <dgm:t>
        <a:bodyPr/>
        <a:lstStyle/>
        <a:p>
          <a:r>
            <a:rPr lang="en-US" b="1" dirty="0">
              <a:solidFill>
                <a:schemeClr val="tx1"/>
              </a:solidFill>
            </a:rPr>
            <a:t>2:55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30DF868C-B564-4655-8F91-C32641A69A6D}">
      <dgm:prSet/>
      <dgm:spPr>
        <a:noFill/>
      </dgm:spPr>
      <dgm:t>
        <a:bodyPr/>
        <a:lstStyle/>
        <a:p>
          <a:r>
            <a:rPr lang="en-US" b="0" dirty="0"/>
            <a:t>12:50 Visualization Tools (60 minutes)</a:t>
          </a:r>
        </a:p>
      </dgm:t>
    </dgm:pt>
    <dgm:pt modelId="{85FB21EF-8090-40D4-AF93-8D2EC55A64BC}" type="sibTrans" cxnId="{FB92626A-4A17-4842-92AE-08D859E5627D}">
      <dgm:prSet/>
      <dgm:spPr/>
      <dgm:t>
        <a:bodyPr/>
        <a:lstStyle/>
        <a:p>
          <a:endParaRPr lang="en-US"/>
        </a:p>
      </dgm:t>
    </dgm:pt>
    <dgm:pt modelId="{9C3FA1DE-434F-40A1-A763-39C7CC71B5BD}" type="parTrans" cxnId="{FB92626A-4A17-4842-92AE-08D859E5627D}">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91DAFC23-A4A7-4F8B-A63F-9174CCF6865B}" type="pres">
      <dgm:prSet presAssocID="{30DF868C-B564-4655-8F91-C32641A69A6D}" presName="thickLine" presStyleLbl="alignNode1" presStyleIdx="0" presStyleCnt="5"/>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0" presStyleCnt="5"/>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1" presStyleCnt="5"/>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1" presStyleCnt="5"/>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2" presStyleCnt="5"/>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2" presStyleCnt="5"/>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3" presStyleCnt="5"/>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3" presStyleCnt="5"/>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4" presStyleCnt="5"/>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4" presStyleCnt="5"/>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FB92626A-4A17-4842-92AE-08D859E5627D}" srcId="{D2754541-D9EA-4785-8C3D-56FBDC674090}" destId="{30DF868C-B564-4655-8F91-C32641A69A6D}" srcOrd="0"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4"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6E8CCDB6-6070-46BA-BFCA-A9A8FF90016B}" srcId="{D2754541-D9EA-4785-8C3D-56FBDC674090}" destId="{E7DC0CB5-B70E-432C-9D87-34078EC49D6F}" srcOrd="3" destOrd="0" parTransId="{8D1A0728-160B-4DFB-9C81-687154D0E49C}" sibTransId="{F25BF6D5-C336-48C9-A183-93B08FE899A1}"/>
    <dgm:cxn modelId="{8D6675C6-CC4A-4A9B-8DB0-942B0348D7F1}" srcId="{D2754541-D9EA-4785-8C3D-56FBDC674090}" destId="{0B6FCA6D-929F-48A7-9C62-9038E6412874}" srcOrd="2" destOrd="0" parTransId="{4AEB8C7B-2E9C-46EB-A647-F16717D91D12}" sibTransId="{C136B9CC-D53C-47A0-8A3A-F6C77AAA5652}"/>
    <dgm:cxn modelId="{4293D6E1-AED2-474C-BBF9-3001A6EA5923}" srcId="{D2754541-D9EA-4785-8C3D-56FBDC674090}" destId="{27038064-0378-4E1E-8470-DD457C7D918E}" srcOrd="1" destOrd="0" parTransId="{9916A3A2-8C1C-43FB-9659-EDE9108E8E03}" sibTransId="{50D587B5-A2A0-4380-A18C-1E6430730F0B}"/>
    <dgm:cxn modelId="{EAE4BB90-4833-4ACB-BB49-E1E1246B1E9E}" type="presParOf" srcId="{59838D79-F75C-4BED-8AA1-E372FE7CB095}" destId="{91DAFC23-A4A7-4F8B-A63F-9174CCF6865B}" srcOrd="0" destOrd="0" presId="urn:microsoft.com/office/officeart/2008/layout/LinedList"/>
    <dgm:cxn modelId="{15970C76-C419-49A7-BFC8-DE38BE057E26}" type="presParOf" srcId="{59838D79-F75C-4BED-8AA1-E372FE7CB095}" destId="{4C352984-D9F8-4CFF-B664-86302F966B5E}" srcOrd="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2" destOrd="0" presId="urn:microsoft.com/office/officeart/2008/layout/LinedList"/>
    <dgm:cxn modelId="{3CFB50ED-1C66-48B0-A967-7C10DD1A803D}" type="presParOf" srcId="{59838D79-F75C-4BED-8AA1-E372FE7CB095}" destId="{90F31904-36BC-4370-9E3F-67EF1EA4D7B3}" srcOrd="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4" destOrd="0" presId="urn:microsoft.com/office/officeart/2008/layout/LinedList"/>
    <dgm:cxn modelId="{EC6A1361-924F-4F74-A6F4-03C8B2320713}" type="presParOf" srcId="{59838D79-F75C-4BED-8AA1-E372FE7CB095}" destId="{B2B544AF-AA6A-42C6-ABB4-21E42E1A1197}" srcOrd="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6" destOrd="0" presId="urn:microsoft.com/office/officeart/2008/layout/LinedList"/>
    <dgm:cxn modelId="{2AF7A3FB-D506-4A3F-A97A-BEC496CB0824}" type="presParOf" srcId="{59838D79-F75C-4BED-8AA1-E372FE7CB095}" destId="{6D11B12C-FF2F-4106-BACF-0805417CA320}" srcOrd="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8" destOrd="0" presId="urn:microsoft.com/office/officeart/2008/layout/LinedList"/>
    <dgm:cxn modelId="{CC4BDD59-DA2A-4A73-9B88-CBA6C4DAF89B}" type="presParOf" srcId="{59838D79-F75C-4BED-8AA1-E372FE7CB095}" destId="{081E4C6F-7353-4B74-9577-7D9C7D82B2D1}" srcOrd="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2417"/>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2417"/>
          <a:ext cx="7188177" cy="561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9:10 </a:t>
          </a:r>
          <a:r>
            <a:rPr lang="en-US" sz="2400" kern="1200" dirty="0"/>
            <a:t>Data Management (35 minutes)</a:t>
          </a:r>
        </a:p>
      </dsp:txBody>
      <dsp:txXfrm>
        <a:off x="0" y="2417"/>
        <a:ext cx="7188177" cy="561447"/>
      </dsp:txXfrm>
    </dsp:sp>
    <dsp:sp modelId="{A6DD2C13-8CDC-49D7-8C4B-299F9F04CB42}">
      <dsp:nvSpPr>
        <dsp:cNvPr id="0" name=""/>
        <dsp:cNvSpPr/>
      </dsp:nvSpPr>
      <dsp:spPr>
        <a:xfrm>
          <a:off x="0" y="563865"/>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63865"/>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9:45</a:t>
          </a:r>
          <a:r>
            <a:rPr lang="en-US" sz="2400" kern="1200" dirty="0"/>
            <a:t> Coded Data Access (30 minutes) </a:t>
          </a:r>
        </a:p>
      </dsp:txBody>
      <dsp:txXfrm>
        <a:off x="0" y="563865"/>
        <a:ext cx="7628494" cy="586252"/>
      </dsp:txXfrm>
    </dsp:sp>
    <dsp:sp modelId="{609EF903-777F-4C6D-83A3-55D0F1A407DC}">
      <dsp:nvSpPr>
        <dsp:cNvPr id="0" name=""/>
        <dsp:cNvSpPr/>
      </dsp:nvSpPr>
      <dsp:spPr>
        <a:xfrm>
          <a:off x="0" y="1150117"/>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50117"/>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50117"/>
        <a:ext cx="7628494" cy="586252"/>
      </dsp:txXfrm>
    </dsp:sp>
    <dsp:sp modelId="{C927CBFE-C01A-445E-9241-E24E52094B0F}">
      <dsp:nvSpPr>
        <dsp:cNvPr id="0" name=""/>
        <dsp:cNvSpPr/>
      </dsp:nvSpPr>
      <dsp:spPr>
        <a:xfrm>
          <a:off x="0" y="17363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36369"/>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10:35</a:t>
          </a:r>
          <a:r>
            <a:rPr lang="en-US" sz="2400" kern="1200" dirty="0"/>
            <a:t> Metadata and Data Publication (75 minutes)</a:t>
          </a:r>
        </a:p>
      </dsp:txBody>
      <dsp:txXfrm>
        <a:off x="0" y="1736369"/>
        <a:ext cx="7628494" cy="586252"/>
      </dsp:txXfrm>
    </dsp:sp>
    <dsp:sp modelId="{881EE61C-7EDB-4E98-8FCD-A38637EE3BE8}">
      <dsp:nvSpPr>
        <dsp:cNvPr id="0" name=""/>
        <dsp:cNvSpPr/>
      </dsp:nvSpPr>
      <dsp:spPr>
        <a:xfrm>
          <a:off x="0" y="232262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322621"/>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322621"/>
        <a:ext cx="7628494" cy="586252"/>
      </dsp:txXfrm>
    </dsp:sp>
    <dsp:sp modelId="{91DAFC23-A4A7-4F8B-A63F-9174CCF6865B}">
      <dsp:nvSpPr>
        <dsp:cNvPr id="0" name=""/>
        <dsp:cNvSpPr/>
      </dsp:nvSpPr>
      <dsp:spPr>
        <a:xfrm>
          <a:off x="0" y="2908873"/>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2908873"/>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12:50</a:t>
          </a:r>
          <a:r>
            <a:rPr lang="en-US" sz="2700" kern="1200" dirty="0"/>
            <a:t> Visualization Tools (60 minutes)</a:t>
          </a:r>
        </a:p>
      </dsp:txBody>
      <dsp:txXfrm>
        <a:off x="0" y="2908873"/>
        <a:ext cx="7628494" cy="586252"/>
      </dsp:txXfrm>
    </dsp:sp>
    <dsp:sp modelId="{66B6E61B-2B46-44D7-93B4-FBDF95D01037}">
      <dsp:nvSpPr>
        <dsp:cNvPr id="0" name=""/>
        <dsp:cNvSpPr/>
      </dsp:nvSpPr>
      <dsp:spPr>
        <a:xfrm>
          <a:off x="0" y="349512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3495126"/>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3495126"/>
        <a:ext cx="7628494" cy="586252"/>
      </dsp:txXfrm>
    </dsp:sp>
    <dsp:sp modelId="{85FA2940-2D72-4683-B26E-C181A37DF102}">
      <dsp:nvSpPr>
        <dsp:cNvPr id="0" name=""/>
        <dsp:cNvSpPr/>
      </dsp:nvSpPr>
      <dsp:spPr>
        <a:xfrm>
          <a:off x="0" y="408137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4081378"/>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2:05</a:t>
          </a:r>
          <a:r>
            <a:rPr lang="en-US" sz="2700" kern="1200" dirty="0"/>
            <a:t> Visualization Examples (50 minutes)</a:t>
          </a:r>
        </a:p>
      </dsp:txBody>
      <dsp:txXfrm>
        <a:off x="0" y="4081378"/>
        <a:ext cx="7628494" cy="586252"/>
      </dsp:txXfrm>
    </dsp:sp>
    <dsp:sp modelId="{785B9388-707A-484E-BBDA-C505B022C926}">
      <dsp:nvSpPr>
        <dsp:cNvPr id="0" name=""/>
        <dsp:cNvSpPr/>
      </dsp:nvSpPr>
      <dsp:spPr>
        <a:xfrm>
          <a:off x="0" y="4667630"/>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4667630"/>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solidFill>
                <a:schemeClr val="accent5">
                  <a:lumMod val="75000"/>
                </a:schemeClr>
              </a:solidFill>
            </a:rPr>
            <a:t>2:55</a:t>
          </a:r>
          <a:r>
            <a:rPr lang="en-US" sz="2700" kern="1200" dirty="0">
              <a:solidFill>
                <a:schemeClr val="accent5">
                  <a:lumMod val="75000"/>
                </a:schemeClr>
              </a:solidFill>
            </a:rPr>
            <a:t> Panel Q&amp;A (30 minutes)</a:t>
          </a:r>
        </a:p>
      </dsp:txBody>
      <dsp:txXfrm>
        <a:off x="0" y="4667630"/>
        <a:ext cx="7628494" cy="586252"/>
      </dsp:txXfrm>
    </dsp:sp>
    <dsp:sp modelId="{945C31F9-4D2E-41AA-A081-8AAFF0082489}">
      <dsp:nvSpPr>
        <dsp:cNvPr id="0" name=""/>
        <dsp:cNvSpPr/>
      </dsp:nvSpPr>
      <dsp:spPr>
        <a:xfrm>
          <a:off x="0" y="525388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5253882"/>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3:25</a:t>
          </a:r>
          <a:r>
            <a:rPr lang="en-US" sz="2700" kern="1200" dirty="0"/>
            <a:t> Closing (5 minutes)</a:t>
          </a:r>
        </a:p>
      </dsp:txBody>
      <dsp:txXfrm>
        <a:off x="0" y="5253882"/>
        <a:ext cx="7628494" cy="586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33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332"/>
          <a:ext cx="7188177" cy="554626"/>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9:10 Data Management (35 minutes)</a:t>
          </a:r>
        </a:p>
      </dsp:txBody>
      <dsp:txXfrm>
        <a:off x="0" y="332"/>
        <a:ext cx="7188177" cy="554626"/>
      </dsp:txXfrm>
    </dsp:sp>
    <dsp:sp modelId="{A6DD2C13-8CDC-49D7-8C4B-299F9F04CB42}">
      <dsp:nvSpPr>
        <dsp:cNvPr id="0" name=""/>
        <dsp:cNvSpPr/>
      </dsp:nvSpPr>
      <dsp:spPr>
        <a:xfrm>
          <a:off x="0" y="55495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54959"/>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9:45</a:t>
          </a:r>
          <a:r>
            <a:rPr lang="en-US" sz="2400" kern="1200" dirty="0"/>
            <a:t> Coded Data Access (30 minutes) </a:t>
          </a:r>
        </a:p>
      </dsp:txBody>
      <dsp:txXfrm>
        <a:off x="0" y="554959"/>
        <a:ext cx="7628494" cy="579129"/>
      </dsp:txXfrm>
    </dsp:sp>
    <dsp:sp modelId="{609EF903-777F-4C6D-83A3-55D0F1A407DC}">
      <dsp:nvSpPr>
        <dsp:cNvPr id="0" name=""/>
        <dsp:cNvSpPr/>
      </dsp:nvSpPr>
      <dsp:spPr>
        <a:xfrm>
          <a:off x="0" y="113408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34089"/>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34089"/>
        <a:ext cx="7628494" cy="579129"/>
      </dsp:txXfrm>
    </dsp:sp>
    <dsp:sp modelId="{C927CBFE-C01A-445E-9241-E24E52094B0F}">
      <dsp:nvSpPr>
        <dsp:cNvPr id="0" name=""/>
        <dsp:cNvSpPr/>
      </dsp:nvSpPr>
      <dsp:spPr>
        <a:xfrm>
          <a:off x="0" y="171321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1321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10:35</a:t>
          </a:r>
          <a:r>
            <a:rPr lang="en-US" sz="2400" kern="1200" dirty="0"/>
            <a:t> Metadata and Data Publication (75 minutes)</a:t>
          </a:r>
        </a:p>
      </dsp:txBody>
      <dsp:txXfrm>
        <a:off x="0" y="1713218"/>
        <a:ext cx="7628494" cy="579129"/>
      </dsp:txXfrm>
    </dsp:sp>
    <dsp:sp modelId="{881EE61C-7EDB-4E98-8FCD-A38637EE3BE8}">
      <dsp:nvSpPr>
        <dsp:cNvPr id="0" name=""/>
        <dsp:cNvSpPr/>
      </dsp:nvSpPr>
      <dsp:spPr>
        <a:xfrm>
          <a:off x="0" y="229234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29234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292348"/>
        <a:ext cx="7628494" cy="579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33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332"/>
          <a:ext cx="7188177" cy="554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9:10</a:t>
          </a:r>
          <a:r>
            <a:rPr lang="en-US" sz="2400" b="0" kern="1200" dirty="0"/>
            <a:t> Data Management (35 minutes)</a:t>
          </a:r>
        </a:p>
      </dsp:txBody>
      <dsp:txXfrm>
        <a:off x="0" y="332"/>
        <a:ext cx="7188177" cy="554626"/>
      </dsp:txXfrm>
    </dsp:sp>
    <dsp:sp modelId="{A6DD2C13-8CDC-49D7-8C4B-299F9F04CB42}">
      <dsp:nvSpPr>
        <dsp:cNvPr id="0" name=""/>
        <dsp:cNvSpPr/>
      </dsp:nvSpPr>
      <dsp:spPr>
        <a:xfrm>
          <a:off x="0" y="55495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54959"/>
          <a:ext cx="7628494" cy="579129"/>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9:45 Coded Data Access (30 minutes) </a:t>
          </a:r>
        </a:p>
      </dsp:txBody>
      <dsp:txXfrm>
        <a:off x="0" y="554959"/>
        <a:ext cx="7628494" cy="579129"/>
      </dsp:txXfrm>
    </dsp:sp>
    <dsp:sp modelId="{609EF903-777F-4C6D-83A3-55D0F1A407DC}">
      <dsp:nvSpPr>
        <dsp:cNvPr id="0" name=""/>
        <dsp:cNvSpPr/>
      </dsp:nvSpPr>
      <dsp:spPr>
        <a:xfrm>
          <a:off x="0" y="113408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34089"/>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34089"/>
        <a:ext cx="7628494" cy="579129"/>
      </dsp:txXfrm>
    </dsp:sp>
    <dsp:sp modelId="{C927CBFE-C01A-445E-9241-E24E52094B0F}">
      <dsp:nvSpPr>
        <dsp:cNvPr id="0" name=""/>
        <dsp:cNvSpPr/>
      </dsp:nvSpPr>
      <dsp:spPr>
        <a:xfrm>
          <a:off x="0" y="171321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1321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10:35</a:t>
          </a:r>
          <a:r>
            <a:rPr lang="en-US" sz="2400" kern="1200" dirty="0"/>
            <a:t> Metadata and Data Publication (75 minutes)</a:t>
          </a:r>
        </a:p>
      </dsp:txBody>
      <dsp:txXfrm>
        <a:off x="0" y="1713218"/>
        <a:ext cx="7628494" cy="579129"/>
      </dsp:txXfrm>
    </dsp:sp>
    <dsp:sp modelId="{881EE61C-7EDB-4E98-8FCD-A38637EE3BE8}">
      <dsp:nvSpPr>
        <dsp:cNvPr id="0" name=""/>
        <dsp:cNvSpPr/>
      </dsp:nvSpPr>
      <dsp:spPr>
        <a:xfrm>
          <a:off x="0" y="229234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29234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292348"/>
        <a:ext cx="7628494" cy="579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33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338"/>
          <a:ext cx="7188177" cy="56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9:10 </a:t>
          </a:r>
          <a:r>
            <a:rPr lang="en-US" sz="2400" kern="1200" dirty="0"/>
            <a:t>Data Management (35 minutes)</a:t>
          </a:r>
        </a:p>
      </dsp:txBody>
      <dsp:txXfrm>
        <a:off x="0" y="338"/>
        <a:ext cx="7188177" cy="564179"/>
      </dsp:txXfrm>
    </dsp:sp>
    <dsp:sp modelId="{A6DD2C13-8CDC-49D7-8C4B-299F9F04CB42}">
      <dsp:nvSpPr>
        <dsp:cNvPr id="0" name=""/>
        <dsp:cNvSpPr/>
      </dsp:nvSpPr>
      <dsp:spPr>
        <a:xfrm>
          <a:off x="0" y="56451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64518"/>
          <a:ext cx="7628494" cy="58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9:45</a:t>
          </a:r>
          <a:r>
            <a:rPr lang="en-US" sz="2400" kern="1200" dirty="0"/>
            <a:t> Coded Data Access (30 minutes) </a:t>
          </a:r>
        </a:p>
      </dsp:txBody>
      <dsp:txXfrm>
        <a:off x="0" y="564518"/>
        <a:ext cx="7628494" cy="589104"/>
      </dsp:txXfrm>
    </dsp:sp>
    <dsp:sp modelId="{609EF903-777F-4C6D-83A3-55D0F1A407DC}">
      <dsp:nvSpPr>
        <dsp:cNvPr id="0" name=""/>
        <dsp:cNvSpPr/>
      </dsp:nvSpPr>
      <dsp:spPr>
        <a:xfrm>
          <a:off x="0" y="115362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53622"/>
          <a:ext cx="7628494" cy="58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53622"/>
        <a:ext cx="7628494" cy="589104"/>
      </dsp:txXfrm>
    </dsp:sp>
    <dsp:sp modelId="{C927CBFE-C01A-445E-9241-E24E52094B0F}">
      <dsp:nvSpPr>
        <dsp:cNvPr id="0" name=""/>
        <dsp:cNvSpPr/>
      </dsp:nvSpPr>
      <dsp:spPr>
        <a:xfrm>
          <a:off x="0" y="1742727"/>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42727"/>
          <a:ext cx="7628494" cy="589104"/>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10:35 Metadata and Data Publication (75 minutes)</a:t>
          </a:r>
        </a:p>
      </dsp:txBody>
      <dsp:txXfrm>
        <a:off x="0" y="1742727"/>
        <a:ext cx="7628494" cy="589104"/>
      </dsp:txXfrm>
    </dsp:sp>
    <dsp:sp modelId="{881EE61C-7EDB-4E98-8FCD-A38637EE3BE8}">
      <dsp:nvSpPr>
        <dsp:cNvPr id="0" name=""/>
        <dsp:cNvSpPr/>
      </dsp:nvSpPr>
      <dsp:spPr>
        <a:xfrm>
          <a:off x="0" y="233183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331832"/>
          <a:ext cx="7628494" cy="58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331832"/>
        <a:ext cx="7628494" cy="589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AFC23-A4A7-4F8B-A63F-9174CCF6865B}">
      <dsp:nvSpPr>
        <dsp:cNvPr id="0" name=""/>
        <dsp:cNvSpPr/>
      </dsp:nvSpPr>
      <dsp:spPr>
        <a:xfrm>
          <a:off x="0" y="35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356"/>
          <a:ext cx="7628494" cy="584112"/>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12:50 Visualization Tools (60 minutes)</a:t>
          </a:r>
        </a:p>
      </dsp:txBody>
      <dsp:txXfrm>
        <a:off x="0" y="356"/>
        <a:ext cx="7628494" cy="584112"/>
      </dsp:txXfrm>
    </dsp:sp>
    <dsp:sp modelId="{66B6E61B-2B46-44D7-93B4-FBDF95D01037}">
      <dsp:nvSpPr>
        <dsp:cNvPr id="0" name=""/>
        <dsp:cNvSpPr/>
      </dsp:nvSpPr>
      <dsp:spPr>
        <a:xfrm>
          <a:off x="0" y="5844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584469"/>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584469"/>
        <a:ext cx="7628494" cy="584112"/>
      </dsp:txXfrm>
    </dsp:sp>
    <dsp:sp modelId="{85FA2940-2D72-4683-B26E-C181A37DF102}">
      <dsp:nvSpPr>
        <dsp:cNvPr id="0" name=""/>
        <dsp:cNvSpPr/>
      </dsp:nvSpPr>
      <dsp:spPr>
        <a:xfrm>
          <a:off x="0" y="116858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1168581"/>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2:05</a:t>
          </a:r>
          <a:r>
            <a:rPr lang="en-US" sz="2600" kern="1200" dirty="0"/>
            <a:t> Visualization Examples (50 minutes)</a:t>
          </a:r>
        </a:p>
      </dsp:txBody>
      <dsp:txXfrm>
        <a:off x="0" y="1168581"/>
        <a:ext cx="7628494" cy="584112"/>
      </dsp:txXfrm>
    </dsp:sp>
    <dsp:sp modelId="{785B9388-707A-484E-BBDA-C505B022C926}">
      <dsp:nvSpPr>
        <dsp:cNvPr id="0" name=""/>
        <dsp:cNvSpPr/>
      </dsp:nvSpPr>
      <dsp:spPr>
        <a:xfrm>
          <a:off x="0" y="1752694"/>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1752694"/>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chemeClr val="accent5">
                  <a:lumMod val="75000"/>
                </a:schemeClr>
              </a:solidFill>
            </a:rPr>
            <a:t>2:55</a:t>
          </a:r>
          <a:r>
            <a:rPr lang="en-US" sz="2600" kern="1200" dirty="0">
              <a:solidFill>
                <a:schemeClr val="accent5">
                  <a:lumMod val="75000"/>
                </a:schemeClr>
              </a:solidFill>
            </a:rPr>
            <a:t> Panel Q&amp;A (30 minutes)</a:t>
          </a:r>
        </a:p>
      </dsp:txBody>
      <dsp:txXfrm>
        <a:off x="0" y="1752694"/>
        <a:ext cx="7628494" cy="584112"/>
      </dsp:txXfrm>
    </dsp:sp>
    <dsp:sp modelId="{945C31F9-4D2E-41AA-A081-8AAFF0082489}">
      <dsp:nvSpPr>
        <dsp:cNvPr id="0" name=""/>
        <dsp:cNvSpPr/>
      </dsp:nvSpPr>
      <dsp:spPr>
        <a:xfrm>
          <a:off x="0" y="233680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233680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3:25</a:t>
          </a:r>
          <a:r>
            <a:rPr lang="en-US" sz="2600" kern="1200" dirty="0"/>
            <a:t> Closing (5 minutes)</a:t>
          </a:r>
        </a:p>
      </dsp:txBody>
      <dsp:txXfrm>
        <a:off x="0" y="2336806"/>
        <a:ext cx="7628494" cy="584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AFC23-A4A7-4F8B-A63F-9174CCF6865B}">
      <dsp:nvSpPr>
        <dsp:cNvPr id="0" name=""/>
        <dsp:cNvSpPr/>
      </dsp:nvSpPr>
      <dsp:spPr>
        <a:xfrm>
          <a:off x="0" y="35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35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t>12:50 Visualization Tools (60 minutes)</a:t>
          </a:r>
        </a:p>
      </dsp:txBody>
      <dsp:txXfrm>
        <a:off x="0" y="356"/>
        <a:ext cx="7628494" cy="584112"/>
      </dsp:txXfrm>
    </dsp:sp>
    <dsp:sp modelId="{66B6E61B-2B46-44D7-93B4-FBDF95D01037}">
      <dsp:nvSpPr>
        <dsp:cNvPr id="0" name=""/>
        <dsp:cNvSpPr/>
      </dsp:nvSpPr>
      <dsp:spPr>
        <a:xfrm>
          <a:off x="0" y="5844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584469"/>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584469"/>
        <a:ext cx="7628494" cy="584112"/>
      </dsp:txXfrm>
    </dsp:sp>
    <dsp:sp modelId="{85FA2940-2D72-4683-B26E-C181A37DF102}">
      <dsp:nvSpPr>
        <dsp:cNvPr id="0" name=""/>
        <dsp:cNvSpPr/>
      </dsp:nvSpPr>
      <dsp:spPr>
        <a:xfrm>
          <a:off x="0" y="116858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1168581"/>
          <a:ext cx="7628494" cy="584112"/>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2:05 Visualization Examples (50 minutes)</a:t>
          </a:r>
        </a:p>
      </dsp:txBody>
      <dsp:txXfrm>
        <a:off x="0" y="1168581"/>
        <a:ext cx="7628494" cy="584112"/>
      </dsp:txXfrm>
    </dsp:sp>
    <dsp:sp modelId="{785B9388-707A-484E-BBDA-C505B022C926}">
      <dsp:nvSpPr>
        <dsp:cNvPr id="0" name=""/>
        <dsp:cNvSpPr/>
      </dsp:nvSpPr>
      <dsp:spPr>
        <a:xfrm>
          <a:off x="0" y="1752694"/>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1752694"/>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chemeClr val="accent5">
                  <a:lumMod val="75000"/>
                </a:schemeClr>
              </a:solidFill>
            </a:rPr>
            <a:t>2:55</a:t>
          </a:r>
          <a:r>
            <a:rPr lang="en-US" sz="2600" kern="1200" dirty="0">
              <a:solidFill>
                <a:schemeClr val="accent5">
                  <a:lumMod val="75000"/>
                </a:schemeClr>
              </a:solidFill>
            </a:rPr>
            <a:t> Panel Q&amp;A (30 minutes)</a:t>
          </a:r>
        </a:p>
      </dsp:txBody>
      <dsp:txXfrm>
        <a:off x="0" y="1752694"/>
        <a:ext cx="7628494" cy="584112"/>
      </dsp:txXfrm>
    </dsp:sp>
    <dsp:sp modelId="{945C31F9-4D2E-41AA-A081-8AAFF0082489}">
      <dsp:nvSpPr>
        <dsp:cNvPr id="0" name=""/>
        <dsp:cNvSpPr/>
      </dsp:nvSpPr>
      <dsp:spPr>
        <a:xfrm>
          <a:off x="0" y="233680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233680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3:25</a:t>
          </a:r>
          <a:r>
            <a:rPr lang="en-US" sz="2600" kern="1200" dirty="0"/>
            <a:t> Closing (5 minutes)</a:t>
          </a:r>
        </a:p>
      </dsp:txBody>
      <dsp:txXfrm>
        <a:off x="0" y="2336806"/>
        <a:ext cx="7628494" cy="584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AFC23-A4A7-4F8B-A63F-9174CCF6865B}">
      <dsp:nvSpPr>
        <dsp:cNvPr id="0" name=""/>
        <dsp:cNvSpPr/>
      </dsp:nvSpPr>
      <dsp:spPr>
        <a:xfrm>
          <a:off x="0" y="35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35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t>12:50 Visualization Tools (60 minutes)</a:t>
          </a:r>
        </a:p>
      </dsp:txBody>
      <dsp:txXfrm>
        <a:off x="0" y="356"/>
        <a:ext cx="7628494" cy="584112"/>
      </dsp:txXfrm>
    </dsp:sp>
    <dsp:sp modelId="{66B6E61B-2B46-44D7-93B4-FBDF95D01037}">
      <dsp:nvSpPr>
        <dsp:cNvPr id="0" name=""/>
        <dsp:cNvSpPr/>
      </dsp:nvSpPr>
      <dsp:spPr>
        <a:xfrm>
          <a:off x="0" y="5844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584469"/>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584469"/>
        <a:ext cx="7628494" cy="584112"/>
      </dsp:txXfrm>
    </dsp:sp>
    <dsp:sp modelId="{85FA2940-2D72-4683-B26E-C181A37DF102}">
      <dsp:nvSpPr>
        <dsp:cNvPr id="0" name=""/>
        <dsp:cNvSpPr/>
      </dsp:nvSpPr>
      <dsp:spPr>
        <a:xfrm>
          <a:off x="0" y="116858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1168581"/>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2:05 Visualization Examples (50 minutes)</a:t>
          </a:r>
        </a:p>
      </dsp:txBody>
      <dsp:txXfrm>
        <a:off x="0" y="1168581"/>
        <a:ext cx="7628494" cy="584112"/>
      </dsp:txXfrm>
    </dsp:sp>
    <dsp:sp modelId="{785B9388-707A-484E-BBDA-C505B022C926}">
      <dsp:nvSpPr>
        <dsp:cNvPr id="0" name=""/>
        <dsp:cNvSpPr/>
      </dsp:nvSpPr>
      <dsp:spPr>
        <a:xfrm>
          <a:off x="0" y="1752694"/>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1752694"/>
          <a:ext cx="7628494" cy="584112"/>
        </a:xfrm>
        <a:prstGeom prst="rect">
          <a:avLst/>
        </a:prstGeom>
        <a:solidFill>
          <a:schemeClr val="accent4">
            <a:lumMod val="75000"/>
            <a:alpha val="49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2:55 Panel Q&amp;A (30 minutes)</a:t>
          </a:r>
        </a:p>
      </dsp:txBody>
      <dsp:txXfrm>
        <a:off x="0" y="1752694"/>
        <a:ext cx="7628494" cy="584112"/>
      </dsp:txXfrm>
    </dsp:sp>
    <dsp:sp modelId="{945C31F9-4D2E-41AA-A081-8AAFF0082489}">
      <dsp:nvSpPr>
        <dsp:cNvPr id="0" name=""/>
        <dsp:cNvSpPr/>
      </dsp:nvSpPr>
      <dsp:spPr>
        <a:xfrm>
          <a:off x="0" y="233680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233680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3:25</a:t>
          </a:r>
          <a:r>
            <a:rPr lang="en-US" sz="2600" kern="1200" dirty="0"/>
            <a:t> Closing (5 minutes)</a:t>
          </a:r>
        </a:p>
      </dsp:txBody>
      <dsp:txXfrm>
        <a:off x="0" y="2336806"/>
        <a:ext cx="7628494" cy="5841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F76E3-CFCD-49A6-8196-01ADA3FE49E1}"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B3E7A-7170-4DC7-8E4F-C90673EA67EE}" type="slidenum">
              <a:rPr lang="en-US" smtClean="0"/>
              <a:t>‹#›</a:t>
            </a:fld>
            <a:endParaRPr lang="en-US"/>
          </a:p>
        </p:txBody>
      </p:sp>
    </p:spTree>
    <p:extLst>
      <p:ext uri="{BB962C8B-B14F-4D97-AF65-F5344CB8AC3E}">
        <p14:creationId xmlns:p14="http://schemas.microsoft.com/office/powerpoint/2010/main" val="198431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a:t>today’s workshop</a:t>
            </a:r>
          </a:p>
          <a:p>
            <a:r>
              <a:rPr lang="en-US"/>
              <a:t>Thanks </a:t>
            </a:r>
            <a:r>
              <a:rPr lang="en-US" dirty="0"/>
              <a:t>for participating today outside of the regular workshop slot, and we hope this is valuable for everyone.</a:t>
            </a:r>
          </a:p>
          <a:p>
            <a:r>
              <a:rPr lang="en-US" dirty="0"/>
              <a:t>We will be recording the workshop today, so anyone who misses it can watch at a later date. </a:t>
            </a:r>
          </a:p>
        </p:txBody>
      </p:sp>
      <p:sp>
        <p:nvSpPr>
          <p:cNvPr id="4" name="Slide Number Placeholder 3"/>
          <p:cNvSpPr>
            <a:spLocks noGrp="1"/>
          </p:cNvSpPr>
          <p:nvPr>
            <p:ph type="sldNum" sz="quarter" idx="5"/>
          </p:nvPr>
        </p:nvSpPr>
        <p:spPr/>
        <p:txBody>
          <a:bodyPr/>
          <a:lstStyle/>
          <a:p>
            <a:fld id="{326B3E7A-7170-4DC7-8E4F-C90673EA67EE}" type="slidenum">
              <a:rPr lang="en-US" smtClean="0"/>
              <a:t>1</a:t>
            </a:fld>
            <a:endParaRPr lang="en-US"/>
          </a:p>
        </p:txBody>
      </p:sp>
    </p:spTree>
    <p:extLst>
      <p:ext uri="{BB962C8B-B14F-4D97-AF65-F5344CB8AC3E}">
        <p14:creationId xmlns:p14="http://schemas.microsoft.com/office/powerpoint/2010/main" val="42495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overviews for data management, structuring and formatting data, </a:t>
            </a:r>
            <a:r>
              <a:rPr lang="en-US" dirty="0" err="1"/>
              <a:t>qa</a:t>
            </a:r>
            <a:r>
              <a:rPr lang="en-US" dirty="0"/>
              <a:t>/qc, and data sharing</a:t>
            </a:r>
          </a:p>
        </p:txBody>
      </p:sp>
      <p:sp>
        <p:nvSpPr>
          <p:cNvPr id="4" name="Slide Number Placeholder 3"/>
          <p:cNvSpPr>
            <a:spLocks noGrp="1"/>
          </p:cNvSpPr>
          <p:nvPr>
            <p:ph type="sldNum" sz="quarter" idx="5"/>
          </p:nvPr>
        </p:nvSpPr>
        <p:spPr/>
        <p:txBody>
          <a:bodyPr/>
          <a:lstStyle/>
          <a:p>
            <a:fld id="{326B3E7A-7170-4DC7-8E4F-C90673EA67EE}" type="slidenum">
              <a:rPr lang="en-US" smtClean="0"/>
              <a:t>12</a:t>
            </a:fld>
            <a:endParaRPr lang="en-US"/>
          </a:p>
        </p:txBody>
      </p:sp>
    </p:spTree>
    <p:extLst>
      <p:ext uri="{BB962C8B-B14F-4D97-AF65-F5344CB8AC3E}">
        <p14:creationId xmlns:p14="http://schemas.microsoft.com/office/powerpoint/2010/main" val="297551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67D3D-AD65-1CF6-E760-F13D41437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44543D-DAE3-EDDC-2E28-D15D4B3B5C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BDF67A-0026-67A8-A81B-6A96EB8081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A3C919-5AD3-8174-827F-13E0857D0493}"/>
              </a:ext>
            </a:extLst>
          </p:cNvPr>
          <p:cNvSpPr>
            <a:spLocks noGrp="1"/>
          </p:cNvSpPr>
          <p:nvPr>
            <p:ph type="sldNum" sz="quarter" idx="5"/>
          </p:nvPr>
        </p:nvSpPr>
        <p:spPr/>
        <p:txBody>
          <a:bodyPr/>
          <a:lstStyle/>
          <a:p>
            <a:fld id="{326B3E7A-7170-4DC7-8E4F-C90673EA67EE}" type="slidenum">
              <a:rPr lang="en-US" smtClean="0"/>
              <a:t>13</a:t>
            </a:fld>
            <a:endParaRPr lang="en-US"/>
          </a:p>
        </p:txBody>
      </p:sp>
    </p:spTree>
    <p:extLst>
      <p:ext uri="{BB962C8B-B14F-4D97-AF65-F5344CB8AC3E}">
        <p14:creationId xmlns:p14="http://schemas.microsoft.com/office/powerpoint/2010/main" val="245083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14</a:t>
            </a:fld>
            <a:endParaRPr lang="en-US"/>
          </a:p>
        </p:txBody>
      </p:sp>
    </p:spTree>
    <p:extLst>
      <p:ext uri="{BB962C8B-B14F-4D97-AF65-F5344CB8AC3E}">
        <p14:creationId xmlns:p14="http://schemas.microsoft.com/office/powerpoint/2010/main" val="416993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19</a:t>
            </a:fld>
            <a:endParaRPr lang="en-US"/>
          </a:p>
        </p:txBody>
      </p:sp>
    </p:spTree>
    <p:extLst>
      <p:ext uri="{BB962C8B-B14F-4D97-AF65-F5344CB8AC3E}">
        <p14:creationId xmlns:p14="http://schemas.microsoft.com/office/powerpoint/2010/main" val="364862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Today we will be framing our workshop around open science, which emphasize transparency along the entire scientific process from data collection to analysis</a:t>
            </a:r>
          </a:p>
          <a:p>
            <a:r>
              <a:rPr lang="en-US" dirty="0"/>
              <a:t>- Benefits: Give you credit for the work you’ve done (citations) </a:t>
            </a:r>
          </a:p>
          <a:p>
            <a:r>
              <a:rPr lang="en-US" dirty="0"/>
              <a:t>Bigger impact of the data</a:t>
            </a:r>
          </a:p>
          <a:p>
            <a:r>
              <a:rPr lang="en-US" dirty="0"/>
              <a:t>Saves time for less data requests</a:t>
            </a:r>
          </a:p>
          <a:p>
            <a:r>
              <a:rPr lang="en-US" dirty="0"/>
              <a:t>Build trust</a:t>
            </a:r>
          </a:p>
          <a:p>
            <a:endParaRPr lang="en-US" dirty="0"/>
          </a:p>
          <a:p>
            <a:r>
              <a:rPr lang="en-US" dirty="0"/>
              <a:t>- In recent years the state and federal government have also been encouraging or requiring an increase in making data more public and transparent, which has led to there being more work on this front by gov’t agencies </a:t>
            </a:r>
          </a:p>
          <a:p>
            <a:r>
              <a:rPr lang="en-US" dirty="0"/>
              <a:t>- The FAIR principles are often discussed in conjunction with open science, as they describe some of the qualities desired for open science. </a:t>
            </a:r>
          </a:p>
          <a:p>
            <a:endParaRPr lang="en-US" dirty="0"/>
          </a:p>
          <a:p>
            <a:r>
              <a:rPr lang="en-US" dirty="0"/>
              <a:t>Freedom of Information Act</a:t>
            </a:r>
          </a:p>
          <a:p>
            <a:r>
              <a:rPr lang="en-US" dirty="0"/>
              <a:t>Public Records Act</a:t>
            </a:r>
          </a:p>
        </p:txBody>
      </p:sp>
      <p:sp>
        <p:nvSpPr>
          <p:cNvPr id="4" name="Slide Number Placeholder 3"/>
          <p:cNvSpPr>
            <a:spLocks noGrp="1"/>
          </p:cNvSpPr>
          <p:nvPr>
            <p:ph type="sldNum" sz="quarter" idx="5"/>
          </p:nvPr>
        </p:nvSpPr>
        <p:spPr/>
        <p:txBody>
          <a:bodyPr/>
          <a:lstStyle/>
          <a:p>
            <a:fld id="{326B3E7A-7170-4DC7-8E4F-C90673EA67EE}" type="slidenum">
              <a:rPr lang="en-US" smtClean="0"/>
              <a:t>2</a:t>
            </a:fld>
            <a:endParaRPr lang="en-US"/>
          </a:p>
        </p:txBody>
      </p:sp>
    </p:spTree>
    <p:extLst>
      <p:ext uri="{BB962C8B-B14F-4D97-AF65-F5344CB8AC3E}">
        <p14:creationId xmlns:p14="http://schemas.microsoft.com/office/powerpoint/2010/main" val="247979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4</a:t>
            </a:fld>
            <a:endParaRPr lang="en-US"/>
          </a:p>
        </p:txBody>
      </p:sp>
    </p:spTree>
    <p:extLst>
      <p:ext uri="{BB962C8B-B14F-4D97-AF65-F5344CB8AC3E}">
        <p14:creationId xmlns:p14="http://schemas.microsoft.com/office/powerpoint/2010/main" val="216734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5</a:t>
            </a:fld>
            <a:endParaRPr lang="en-US"/>
          </a:p>
        </p:txBody>
      </p:sp>
    </p:spTree>
    <p:extLst>
      <p:ext uri="{BB962C8B-B14F-4D97-AF65-F5344CB8AC3E}">
        <p14:creationId xmlns:p14="http://schemas.microsoft.com/office/powerpoint/2010/main" val="162810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B0486-2B10-13CC-65AD-3F9F494FDC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C70F9-E262-FF00-EC13-11B6F44F1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5C6B5-E0BE-402D-287F-052AD1B3C48C}"/>
              </a:ext>
            </a:extLst>
          </p:cNvPr>
          <p:cNvSpPr>
            <a:spLocks noGrp="1"/>
          </p:cNvSpPr>
          <p:nvPr>
            <p:ph type="body" idx="1"/>
          </p:nvPr>
        </p:nvSpPr>
        <p:spPr/>
        <p:txBody>
          <a:bodyPr/>
          <a:lstStyle/>
          <a:p>
            <a:r>
              <a:rPr lang="en-US" dirty="0"/>
              <a:t>Use formats appropriate for individuals/ computers. Annotations using community standards, formats. </a:t>
            </a:r>
          </a:p>
          <a:p>
            <a:r>
              <a:rPr lang="en-US" dirty="0"/>
              <a:t>Definition: Ability for data to work across systems with differing hardware and software</a:t>
            </a:r>
          </a:p>
        </p:txBody>
      </p:sp>
      <p:sp>
        <p:nvSpPr>
          <p:cNvPr id="4" name="Slide Number Placeholder 3">
            <a:extLst>
              <a:ext uri="{FF2B5EF4-FFF2-40B4-BE49-F238E27FC236}">
                <a16:creationId xmlns:a16="http://schemas.microsoft.com/office/drawing/2014/main" id="{89AAECF9-1DE9-7DB6-176B-45B2CFDC5427}"/>
              </a:ext>
            </a:extLst>
          </p:cNvPr>
          <p:cNvSpPr>
            <a:spLocks noGrp="1"/>
          </p:cNvSpPr>
          <p:nvPr>
            <p:ph type="sldNum" sz="quarter" idx="5"/>
          </p:nvPr>
        </p:nvSpPr>
        <p:spPr/>
        <p:txBody>
          <a:bodyPr/>
          <a:lstStyle/>
          <a:p>
            <a:fld id="{326B3E7A-7170-4DC7-8E4F-C90673EA67EE}" type="slidenum">
              <a:rPr lang="en-US" smtClean="0"/>
              <a:t>6</a:t>
            </a:fld>
            <a:endParaRPr lang="en-US"/>
          </a:p>
        </p:txBody>
      </p:sp>
    </p:spTree>
    <p:extLst>
      <p:ext uri="{BB962C8B-B14F-4D97-AF65-F5344CB8AC3E}">
        <p14:creationId xmlns:p14="http://schemas.microsoft.com/office/powerpoint/2010/main" val="324307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A9950-E5ED-C328-EEDE-2A043B9E2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EC3F1-3BCC-3F25-B499-F9386368C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2A9E2-192F-00FB-9B26-B7DCBB290A04}"/>
              </a:ext>
            </a:extLst>
          </p:cNvPr>
          <p:cNvSpPr>
            <a:spLocks noGrp="1"/>
          </p:cNvSpPr>
          <p:nvPr>
            <p:ph type="body" idx="1"/>
          </p:nvPr>
        </p:nvSpPr>
        <p:spPr/>
        <p:txBody>
          <a:bodyPr/>
          <a:lstStyle/>
          <a:p>
            <a:r>
              <a:rPr lang="en-US" dirty="0"/>
              <a:t>Assets downloadable for reuse</a:t>
            </a:r>
          </a:p>
        </p:txBody>
      </p:sp>
      <p:sp>
        <p:nvSpPr>
          <p:cNvPr id="4" name="Slide Number Placeholder 3">
            <a:extLst>
              <a:ext uri="{FF2B5EF4-FFF2-40B4-BE49-F238E27FC236}">
                <a16:creationId xmlns:a16="http://schemas.microsoft.com/office/drawing/2014/main" id="{C36B7E11-1E25-C839-16E0-6FDAA0E061DB}"/>
              </a:ext>
            </a:extLst>
          </p:cNvPr>
          <p:cNvSpPr>
            <a:spLocks noGrp="1"/>
          </p:cNvSpPr>
          <p:nvPr>
            <p:ph type="sldNum" sz="quarter" idx="5"/>
          </p:nvPr>
        </p:nvSpPr>
        <p:spPr/>
        <p:txBody>
          <a:bodyPr/>
          <a:lstStyle/>
          <a:p>
            <a:fld id="{326B3E7A-7170-4DC7-8E4F-C90673EA67EE}" type="slidenum">
              <a:rPr lang="en-US" smtClean="0"/>
              <a:t>7</a:t>
            </a:fld>
            <a:endParaRPr lang="en-US"/>
          </a:p>
        </p:txBody>
      </p:sp>
    </p:spTree>
    <p:extLst>
      <p:ext uri="{BB962C8B-B14F-4D97-AF65-F5344CB8AC3E}">
        <p14:creationId xmlns:p14="http://schemas.microsoft.com/office/powerpoint/2010/main" val="188824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8</a:t>
            </a:fld>
            <a:endParaRPr lang="en-US"/>
          </a:p>
        </p:txBody>
      </p:sp>
    </p:spTree>
    <p:extLst>
      <p:ext uri="{BB962C8B-B14F-4D97-AF65-F5344CB8AC3E}">
        <p14:creationId xmlns:p14="http://schemas.microsoft.com/office/powerpoint/2010/main" val="175099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Templates – metadata, data management plans, SOP</a:t>
            </a:r>
          </a:p>
          <a:p>
            <a:r>
              <a:rPr lang="en-US" dirty="0"/>
              <a:t>Resources – data publication guidance and terminology, fish QA/QC guidance</a:t>
            </a:r>
          </a:p>
          <a:p>
            <a:r>
              <a:rPr lang="en-US" sz="1200" dirty="0"/>
              <a:t>Current and previous subcommittees: data publication, digital data entry, quality assurance</a:t>
            </a:r>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9</a:t>
            </a:fld>
            <a:endParaRPr lang="en-US"/>
          </a:p>
        </p:txBody>
      </p:sp>
    </p:spTree>
    <p:extLst>
      <p:ext uri="{BB962C8B-B14F-4D97-AF65-F5344CB8AC3E}">
        <p14:creationId xmlns:p14="http://schemas.microsoft.com/office/powerpoint/2010/main" val="327867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11</a:t>
            </a:fld>
            <a:endParaRPr lang="en-US"/>
          </a:p>
        </p:txBody>
      </p:sp>
    </p:spTree>
    <p:extLst>
      <p:ext uri="{BB962C8B-B14F-4D97-AF65-F5344CB8AC3E}">
        <p14:creationId xmlns:p14="http://schemas.microsoft.com/office/powerpoint/2010/main" val="425092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2330-E91B-7827-1493-05987D426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F7C04-378C-6045-0FAC-1A0BB1E98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F1640-04CE-B4F1-EE25-4EB16B9B6A54}"/>
              </a:ext>
            </a:extLst>
          </p:cNvPr>
          <p:cNvSpPr>
            <a:spLocks noGrp="1"/>
          </p:cNvSpPr>
          <p:nvPr>
            <p:ph type="dt" sz="half" idx="10"/>
          </p:nvPr>
        </p:nvSpPr>
        <p:spPr/>
        <p:txBody>
          <a:bodyPr/>
          <a:lstStyle/>
          <a:p>
            <a:fld id="{F5BF347C-FE83-4D97-87D3-9C7CC64AEC10}" type="datetime1">
              <a:rPr lang="en-US" smtClean="0"/>
              <a:t>4/18/2024</a:t>
            </a:fld>
            <a:endParaRPr lang="en-US"/>
          </a:p>
        </p:txBody>
      </p:sp>
      <p:sp>
        <p:nvSpPr>
          <p:cNvPr id="5" name="Footer Placeholder 4">
            <a:extLst>
              <a:ext uri="{FF2B5EF4-FFF2-40B4-BE49-F238E27FC236}">
                <a16:creationId xmlns:a16="http://schemas.microsoft.com/office/drawing/2014/main" id="{EA3C03E0-F308-AC65-8298-57F1C9D19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3AC4E-BE78-E79C-1F26-A48DC9DB3960}"/>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114704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C50A-9142-C215-998A-BE3BAF8F0B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7FC76-467F-884B-6693-AC19EA96E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A3DE5-8705-2E98-43C9-FA07933EF11C}"/>
              </a:ext>
            </a:extLst>
          </p:cNvPr>
          <p:cNvSpPr>
            <a:spLocks noGrp="1"/>
          </p:cNvSpPr>
          <p:nvPr>
            <p:ph type="dt" sz="half" idx="10"/>
          </p:nvPr>
        </p:nvSpPr>
        <p:spPr/>
        <p:txBody>
          <a:bodyPr/>
          <a:lstStyle/>
          <a:p>
            <a:fld id="{C63522F0-20BB-41A3-9584-7F6F33EDDCD1}" type="datetime1">
              <a:rPr lang="en-US" smtClean="0"/>
              <a:t>4/18/2024</a:t>
            </a:fld>
            <a:endParaRPr lang="en-US"/>
          </a:p>
        </p:txBody>
      </p:sp>
      <p:sp>
        <p:nvSpPr>
          <p:cNvPr id="5" name="Footer Placeholder 4">
            <a:extLst>
              <a:ext uri="{FF2B5EF4-FFF2-40B4-BE49-F238E27FC236}">
                <a16:creationId xmlns:a16="http://schemas.microsoft.com/office/drawing/2014/main" id="{CB98B8E4-9EA6-1727-3552-C0A90234E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7D8A3-C7D3-2F93-4C28-0D90BBDC8EF2}"/>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02688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4C34C-E4A2-0869-A32A-8F79DACD38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48252D-4091-2814-80E0-ED8721604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D7A3F-EAC7-FC45-7E6E-E5EFA4565582}"/>
              </a:ext>
            </a:extLst>
          </p:cNvPr>
          <p:cNvSpPr>
            <a:spLocks noGrp="1"/>
          </p:cNvSpPr>
          <p:nvPr>
            <p:ph type="dt" sz="half" idx="10"/>
          </p:nvPr>
        </p:nvSpPr>
        <p:spPr/>
        <p:txBody>
          <a:bodyPr/>
          <a:lstStyle/>
          <a:p>
            <a:fld id="{62F4ADEF-F6CF-4F30-ACD0-5C6373570C3C}" type="datetime1">
              <a:rPr lang="en-US" smtClean="0"/>
              <a:t>4/18/2024</a:t>
            </a:fld>
            <a:endParaRPr lang="en-US"/>
          </a:p>
        </p:txBody>
      </p:sp>
      <p:sp>
        <p:nvSpPr>
          <p:cNvPr id="5" name="Footer Placeholder 4">
            <a:extLst>
              <a:ext uri="{FF2B5EF4-FFF2-40B4-BE49-F238E27FC236}">
                <a16:creationId xmlns:a16="http://schemas.microsoft.com/office/drawing/2014/main" id="{117C057A-D381-4C7D-CD27-5B626FE76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66D5A-AEC5-D444-4A29-BF88D203236C}"/>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8426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1A17-8BF9-2116-D57E-6B667002E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6C487-91BA-E68F-FF33-6DA7E5CEF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8F3EA-85C5-097F-307A-B46C2B8F066B}"/>
              </a:ext>
            </a:extLst>
          </p:cNvPr>
          <p:cNvSpPr>
            <a:spLocks noGrp="1"/>
          </p:cNvSpPr>
          <p:nvPr>
            <p:ph type="dt" sz="half" idx="10"/>
          </p:nvPr>
        </p:nvSpPr>
        <p:spPr/>
        <p:txBody>
          <a:bodyPr/>
          <a:lstStyle/>
          <a:p>
            <a:fld id="{57B4E6EA-77CE-49A6-ADF6-9818F58DDE66}" type="datetime1">
              <a:rPr lang="en-US" smtClean="0"/>
              <a:t>4/18/2024</a:t>
            </a:fld>
            <a:endParaRPr lang="en-US"/>
          </a:p>
        </p:txBody>
      </p:sp>
      <p:sp>
        <p:nvSpPr>
          <p:cNvPr id="5" name="Footer Placeholder 4">
            <a:extLst>
              <a:ext uri="{FF2B5EF4-FFF2-40B4-BE49-F238E27FC236}">
                <a16:creationId xmlns:a16="http://schemas.microsoft.com/office/drawing/2014/main" id="{D5C2C427-4583-2990-993C-390C90177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51133-A6BC-B694-BCBA-37C46CD140B3}"/>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161709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F4F6-108B-ECE7-CA91-72AB0C64B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184D3D-7EE4-3E9D-D373-6E12AF29B4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F9052-F651-4C83-B902-521D7849877B}"/>
              </a:ext>
            </a:extLst>
          </p:cNvPr>
          <p:cNvSpPr>
            <a:spLocks noGrp="1"/>
          </p:cNvSpPr>
          <p:nvPr>
            <p:ph type="dt" sz="half" idx="10"/>
          </p:nvPr>
        </p:nvSpPr>
        <p:spPr/>
        <p:txBody>
          <a:bodyPr/>
          <a:lstStyle/>
          <a:p>
            <a:fld id="{D594B9ED-B4FE-416F-9ABE-6DC3CF46D4F8}" type="datetime1">
              <a:rPr lang="en-US" smtClean="0"/>
              <a:t>4/18/2024</a:t>
            </a:fld>
            <a:endParaRPr lang="en-US"/>
          </a:p>
        </p:txBody>
      </p:sp>
      <p:sp>
        <p:nvSpPr>
          <p:cNvPr id="5" name="Footer Placeholder 4">
            <a:extLst>
              <a:ext uri="{FF2B5EF4-FFF2-40B4-BE49-F238E27FC236}">
                <a16:creationId xmlns:a16="http://schemas.microsoft.com/office/drawing/2014/main" id="{C0BA2C1D-0BA8-55FF-7BAB-338E9E816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0936B-200B-12F6-E29C-53035A967D0D}"/>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19189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9406-5452-C666-7D2B-174993A8D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EF43A-D9CB-DD8F-69EC-6C36B1F2B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117C4E-7062-B43A-66C6-9EAA2B77E6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B4576-BAB1-9DC9-EE6D-6C5E93CC5319}"/>
              </a:ext>
            </a:extLst>
          </p:cNvPr>
          <p:cNvSpPr>
            <a:spLocks noGrp="1"/>
          </p:cNvSpPr>
          <p:nvPr>
            <p:ph type="dt" sz="half" idx="10"/>
          </p:nvPr>
        </p:nvSpPr>
        <p:spPr/>
        <p:txBody>
          <a:bodyPr/>
          <a:lstStyle/>
          <a:p>
            <a:fld id="{3311CD47-A371-4355-81E7-9F02EB6981F3}" type="datetime1">
              <a:rPr lang="en-US" smtClean="0"/>
              <a:t>4/18/2024</a:t>
            </a:fld>
            <a:endParaRPr lang="en-US"/>
          </a:p>
        </p:txBody>
      </p:sp>
      <p:sp>
        <p:nvSpPr>
          <p:cNvPr id="6" name="Footer Placeholder 5">
            <a:extLst>
              <a:ext uri="{FF2B5EF4-FFF2-40B4-BE49-F238E27FC236}">
                <a16:creationId xmlns:a16="http://schemas.microsoft.com/office/drawing/2014/main" id="{5D660C7C-DB5C-EF5C-0588-25B4CE1A8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D4870-294D-6A4C-2208-B175014DF898}"/>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8151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7EB1-620A-BDC1-5CC7-59058A0762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B506EF-3F7E-6190-5666-5F0369480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AC34D7-6F7A-F30C-7E42-DF29511BDD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F7742-DBC0-4789-99AC-F691862B9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199CE-C5EA-8545-307A-75DEFDEE3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C5173-874C-892F-8544-C518498AC565}"/>
              </a:ext>
            </a:extLst>
          </p:cNvPr>
          <p:cNvSpPr>
            <a:spLocks noGrp="1"/>
          </p:cNvSpPr>
          <p:nvPr>
            <p:ph type="dt" sz="half" idx="10"/>
          </p:nvPr>
        </p:nvSpPr>
        <p:spPr/>
        <p:txBody>
          <a:bodyPr/>
          <a:lstStyle/>
          <a:p>
            <a:fld id="{D6503D96-0068-4946-9FC0-8B4F69E0306B}" type="datetime1">
              <a:rPr lang="en-US" smtClean="0"/>
              <a:t>4/18/2024</a:t>
            </a:fld>
            <a:endParaRPr lang="en-US"/>
          </a:p>
        </p:txBody>
      </p:sp>
      <p:sp>
        <p:nvSpPr>
          <p:cNvPr id="8" name="Footer Placeholder 7">
            <a:extLst>
              <a:ext uri="{FF2B5EF4-FFF2-40B4-BE49-F238E27FC236}">
                <a16:creationId xmlns:a16="http://schemas.microsoft.com/office/drawing/2014/main" id="{2BFEE39E-6242-601E-377C-63E74A735E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CF37F-04FB-26EE-0B63-93E49B8C6F02}"/>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11338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272F-AEB4-5686-D88B-D54ED473E1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88758-2A5F-CC5C-127A-5B4744642B10}"/>
              </a:ext>
            </a:extLst>
          </p:cNvPr>
          <p:cNvSpPr>
            <a:spLocks noGrp="1"/>
          </p:cNvSpPr>
          <p:nvPr>
            <p:ph type="dt" sz="half" idx="10"/>
          </p:nvPr>
        </p:nvSpPr>
        <p:spPr/>
        <p:txBody>
          <a:bodyPr/>
          <a:lstStyle/>
          <a:p>
            <a:fld id="{6EF55FFA-0960-4DB2-8842-E7D7545ADE0C}" type="datetime1">
              <a:rPr lang="en-US" smtClean="0"/>
              <a:t>4/18/2024</a:t>
            </a:fld>
            <a:endParaRPr lang="en-US"/>
          </a:p>
        </p:txBody>
      </p:sp>
      <p:sp>
        <p:nvSpPr>
          <p:cNvPr id="4" name="Footer Placeholder 3">
            <a:extLst>
              <a:ext uri="{FF2B5EF4-FFF2-40B4-BE49-F238E27FC236}">
                <a16:creationId xmlns:a16="http://schemas.microsoft.com/office/drawing/2014/main" id="{66336080-C1FF-1B5F-9616-BAC241325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FF69D0-797D-ACDC-66DA-6FC167503E2D}"/>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280320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4FD1F-9C7C-21C0-DCF2-9A1E35178956}"/>
              </a:ext>
            </a:extLst>
          </p:cNvPr>
          <p:cNvSpPr>
            <a:spLocks noGrp="1"/>
          </p:cNvSpPr>
          <p:nvPr>
            <p:ph type="dt" sz="half" idx="10"/>
          </p:nvPr>
        </p:nvSpPr>
        <p:spPr/>
        <p:txBody>
          <a:bodyPr/>
          <a:lstStyle/>
          <a:p>
            <a:fld id="{44317516-184D-4B39-8FF1-C69B9C87DECD}" type="datetime1">
              <a:rPr lang="en-US" smtClean="0"/>
              <a:t>4/18/2024</a:t>
            </a:fld>
            <a:endParaRPr lang="en-US"/>
          </a:p>
        </p:txBody>
      </p:sp>
      <p:sp>
        <p:nvSpPr>
          <p:cNvPr id="3" name="Footer Placeholder 2">
            <a:extLst>
              <a:ext uri="{FF2B5EF4-FFF2-40B4-BE49-F238E27FC236}">
                <a16:creationId xmlns:a16="http://schemas.microsoft.com/office/drawing/2014/main" id="{3F3D4226-4129-974A-D6FB-E0AB4FFAF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348AEE-032E-FA0A-D07D-441201F33F1A}"/>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54794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BD81-D54A-43E6-8AF3-D49380B79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20452-3960-64A6-9D73-1A4EBA045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BF331E-A62C-0147-8794-CD192446D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D8DAA-A2E1-E406-B4CC-F7A91161C97E}"/>
              </a:ext>
            </a:extLst>
          </p:cNvPr>
          <p:cNvSpPr>
            <a:spLocks noGrp="1"/>
          </p:cNvSpPr>
          <p:nvPr>
            <p:ph type="dt" sz="half" idx="10"/>
          </p:nvPr>
        </p:nvSpPr>
        <p:spPr/>
        <p:txBody>
          <a:bodyPr/>
          <a:lstStyle/>
          <a:p>
            <a:fld id="{28F9B7BD-2C77-4C24-A191-0B4124DAFC85}" type="datetime1">
              <a:rPr lang="en-US" smtClean="0"/>
              <a:t>4/18/2024</a:t>
            </a:fld>
            <a:endParaRPr lang="en-US"/>
          </a:p>
        </p:txBody>
      </p:sp>
      <p:sp>
        <p:nvSpPr>
          <p:cNvPr id="6" name="Footer Placeholder 5">
            <a:extLst>
              <a:ext uri="{FF2B5EF4-FFF2-40B4-BE49-F238E27FC236}">
                <a16:creationId xmlns:a16="http://schemas.microsoft.com/office/drawing/2014/main" id="{290FC0E0-A1F3-49F1-AB59-0DA7198FE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1C7F9-ABB7-4AEC-4CA9-BCCEE140B289}"/>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19482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D49F-9097-EB13-1CEB-FFF2356C3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7D7C8C-AF6B-767E-7B12-B1E750B89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E3F843-2E59-BBA0-6BC1-5C1327F17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C1A11-E81A-2EDD-F869-C783062E2694}"/>
              </a:ext>
            </a:extLst>
          </p:cNvPr>
          <p:cNvSpPr>
            <a:spLocks noGrp="1"/>
          </p:cNvSpPr>
          <p:nvPr>
            <p:ph type="dt" sz="half" idx="10"/>
          </p:nvPr>
        </p:nvSpPr>
        <p:spPr/>
        <p:txBody>
          <a:bodyPr/>
          <a:lstStyle/>
          <a:p>
            <a:fld id="{B51FEB5A-798E-4F50-8B52-9913095D8CDF}" type="datetime1">
              <a:rPr lang="en-US" smtClean="0"/>
              <a:t>4/18/2024</a:t>
            </a:fld>
            <a:endParaRPr lang="en-US"/>
          </a:p>
        </p:txBody>
      </p:sp>
      <p:sp>
        <p:nvSpPr>
          <p:cNvPr id="6" name="Footer Placeholder 5">
            <a:extLst>
              <a:ext uri="{FF2B5EF4-FFF2-40B4-BE49-F238E27FC236}">
                <a16:creationId xmlns:a16="http://schemas.microsoft.com/office/drawing/2014/main" id="{F12C89D4-7F84-2151-C526-5F419DF77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6384D-A34A-C9CB-56DC-85A2813E7B24}"/>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49719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935809-748C-8FEA-5EE0-4B756711C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2B280-EC9B-7A64-67E2-95D9E667F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6360C-5940-4979-C4F9-5078261EBF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EFFAB-73AF-4731-B4F2-757A3C80A81B}" type="datetime1">
              <a:rPr lang="en-US" smtClean="0"/>
              <a:t>4/18/2024</a:t>
            </a:fld>
            <a:endParaRPr lang="en-US"/>
          </a:p>
        </p:txBody>
      </p:sp>
      <p:sp>
        <p:nvSpPr>
          <p:cNvPr id="5" name="Footer Placeholder 4">
            <a:extLst>
              <a:ext uri="{FF2B5EF4-FFF2-40B4-BE49-F238E27FC236}">
                <a16:creationId xmlns:a16="http://schemas.microsoft.com/office/drawing/2014/main" id="{1116F095-6178-3637-B5FE-DCF1BA5ED7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CEFB13-BD0C-9999-653A-7B36B205A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EF06BD-C5F6-413F-BEC8-8217731AB23B}" type="slidenum">
              <a:rPr lang="en-US" smtClean="0"/>
              <a:t>‹#›</a:t>
            </a:fld>
            <a:endParaRPr lang="en-US"/>
          </a:p>
        </p:txBody>
      </p:sp>
    </p:spTree>
    <p:extLst>
      <p:ext uri="{BB962C8B-B14F-4D97-AF65-F5344CB8AC3E}">
        <p14:creationId xmlns:p14="http://schemas.microsoft.com/office/powerpoint/2010/main" val="1764050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33.png"/><Relationship Id="rId5" Type="http://schemas.openxmlformats.org/officeDocument/2006/relationships/diagramQuickStyle" Target="../diagrams/quickStyle3.xml"/><Relationship Id="rId10" Type="http://schemas.openxmlformats.org/officeDocument/2006/relationships/image" Target="../media/image32.png"/><Relationship Id="rId4" Type="http://schemas.openxmlformats.org/officeDocument/2006/relationships/diagramLayout" Target="../diagrams/layout3.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5.xml"/><Relationship Id="rId7" Type="http://schemas.openxmlformats.org/officeDocument/2006/relationships/image" Target="../media/image37.png"/><Relationship Id="rId12" Type="http://schemas.openxmlformats.org/officeDocument/2006/relationships/image" Target="../media/image4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35.png"/><Relationship Id="rId5" Type="http://schemas.openxmlformats.org/officeDocument/2006/relationships/diagramColors" Target="../diagrams/colors5.xml"/><Relationship Id="rId10" Type="http://schemas.openxmlformats.org/officeDocument/2006/relationships/image" Target="../media/image40.png"/><Relationship Id="rId4" Type="http://schemas.openxmlformats.org/officeDocument/2006/relationships/diagramQuickStyle" Target="../diagrams/quickStyle5.xml"/><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Layout" Target="../diagrams/layout6.xml"/><Relationship Id="rId7" Type="http://schemas.openxmlformats.org/officeDocument/2006/relationships/image" Target="../media/image4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7.xml"/><Relationship Id="rId7" Type="http://schemas.openxmlformats.org/officeDocument/2006/relationships/image" Target="../media/image4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hyperlink" Target="https://github.com/InteragencyEcologicalProgram/iep-data-workshop-2024/tree/ma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nrm.dfg.ca.gov/FileHandler.ashx?DocumentID=220327&amp;inline" TargetMode="External"/><Relationship Id="rId7" Type="http://schemas.openxmlformats.org/officeDocument/2006/relationships/image" Target="../media/image49.png"/><Relationship Id="rId12"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jpg"/><Relationship Id="rId11" Type="http://schemas.openxmlformats.org/officeDocument/2006/relationships/image" Target="../media/image52.jpeg"/><Relationship Id="rId5" Type="http://schemas.openxmlformats.org/officeDocument/2006/relationships/image" Target="../media/image33.png"/><Relationship Id="rId10" Type="http://schemas.openxmlformats.org/officeDocument/2006/relationships/image" Target="../media/image51.png"/><Relationship Id="rId4" Type="http://schemas.openxmlformats.org/officeDocument/2006/relationships/image" Target="../media/image48.jp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o-fair.org/fair-principl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menti.com/alghyxy4cn3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hyperlink" Target="https://escholarship.org/uc/item/02q969kt" TargetMode="Externa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7.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ep.ca.gov/Data/Data-Utilization-Working-Group" TargetMode="External"/><Relationship Id="rId5" Type="http://schemas.openxmlformats.org/officeDocument/2006/relationships/hyperlink" Target="mailto:David.Bosworth@water.ca.gov" TargetMode="External"/><Relationship Id="rId4" Type="http://schemas.openxmlformats.org/officeDocument/2006/relationships/hyperlink" Target="mailto:sam.bashevkin@waterboards.c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D9B93-71FE-5065-D91A-63F260010259}"/>
              </a:ext>
            </a:extLst>
          </p:cNvPr>
          <p:cNvSpPr>
            <a:spLocks noGrp="1"/>
          </p:cNvSpPr>
          <p:nvPr>
            <p:ph type="ctrTitle"/>
          </p:nvPr>
        </p:nvSpPr>
        <p:spPr>
          <a:xfrm>
            <a:off x="640080" y="320040"/>
            <a:ext cx="10129520" cy="3892669"/>
          </a:xfrm>
        </p:spPr>
        <p:txBody>
          <a:bodyPr>
            <a:normAutofit/>
          </a:bodyPr>
          <a:lstStyle/>
          <a:p>
            <a:pPr algn="l"/>
            <a:r>
              <a:rPr lang="en-US" sz="6600" dirty="0"/>
              <a:t>Data Management, Visualization and Access Workshop</a:t>
            </a:r>
          </a:p>
        </p:txBody>
      </p:sp>
      <p:sp>
        <p:nvSpPr>
          <p:cNvPr id="3" name="Subtitle 2">
            <a:extLst>
              <a:ext uri="{FF2B5EF4-FFF2-40B4-BE49-F238E27FC236}">
                <a16:creationId xmlns:a16="http://schemas.microsoft.com/office/drawing/2014/main" id="{2A84A1F0-F94D-2124-A6FC-0B7DF2FEBEC1}"/>
              </a:ext>
            </a:extLst>
          </p:cNvPr>
          <p:cNvSpPr>
            <a:spLocks noGrp="1"/>
          </p:cNvSpPr>
          <p:nvPr>
            <p:ph type="subTitle" idx="1"/>
          </p:nvPr>
        </p:nvSpPr>
        <p:spPr>
          <a:xfrm>
            <a:off x="640080" y="4631161"/>
            <a:ext cx="6692827" cy="1569486"/>
          </a:xfrm>
        </p:spPr>
        <p:txBody>
          <a:bodyPr>
            <a:normAutofit/>
          </a:bodyPr>
          <a:lstStyle/>
          <a:p>
            <a:pPr algn="l"/>
            <a:r>
              <a:rPr lang="en-US"/>
              <a:t>Catarina Pien</a:t>
            </a:r>
          </a:p>
          <a:p>
            <a:pPr algn="l"/>
            <a:r>
              <a:rPr lang="en-US"/>
              <a:t>Bureau of Reclamation</a:t>
            </a:r>
          </a:p>
          <a:p>
            <a:pPr algn="l"/>
            <a:r>
              <a:rPr lang="en-US"/>
              <a:t>IEP Workshop | April 18, 2024</a:t>
            </a:r>
          </a:p>
        </p:txBody>
      </p:sp>
      <p:sp>
        <p:nvSpPr>
          <p:cNvPr id="9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f an interagency ecological program&#10;&#10;Description automatically generated">
            <a:extLst>
              <a:ext uri="{FF2B5EF4-FFF2-40B4-BE49-F238E27FC236}">
                <a16:creationId xmlns:a16="http://schemas.microsoft.com/office/drawing/2014/main" id="{9650B96A-1FE3-1809-C127-E59FB3CDA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7280" y="441960"/>
            <a:ext cx="1564640" cy="2025294"/>
          </a:xfrm>
          <a:prstGeom prst="rect">
            <a:avLst/>
          </a:prstGeom>
        </p:spPr>
      </p:pic>
      <p:sp>
        <p:nvSpPr>
          <p:cNvPr id="4" name="Slide Number Placeholder 3">
            <a:extLst>
              <a:ext uri="{FF2B5EF4-FFF2-40B4-BE49-F238E27FC236}">
                <a16:creationId xmlns:a16="http://schemas.microsoft.com/office/drawing/2014/main" id="{CD8455E8-024A-42E6-F137-C2F53F2593DB}"/>
              </a:ext>
            </a:extLst>
          </p:cNvPr>
          <p:cNvSpPr>
            <a:spLocks noGrp="1"/>
          </p:cNvSpPr>
          <p:nvPr>
            <p:ph type="sldNum" sz="quarter" idx="12"/>
          </p:nvPr>
        </p:nvSpPr>
        <p:spPr>
          <a:xfrm>
            <a:off x="8610600" y="6356350"/>
            <a:ext cx="2743200" cy="365125"/>
          </a:xfrm>
        </p:spPr>
        <p:txBody>
          <a:bodyPr>
            <a:normAutofit/>
          </a:bodyPr>
          <a:lstStyle/>
          <a:p>
            <a:pPr>
              <a:spcAft>
                <a:spcPts val="600"/>
              </a:spcAft>
            </a:pPr>
            <a:fld id="{8DF89A24-5915-41BA-8988-876B7A13BD71}" type="slidenum">
              <a:rPr lang="en-US" smtClean="0"/>
              <a:pPr>
                <a:spcAft>
                  <a:spcPts val="600"/>
                </a:spcAft>
              </a:pPr>
              <a:t>1</a:t>
            </a:fld>
            <a:endParaRPr lang="en-US"/>
          </a:p>
        </p:txBody>
      </p:sp>
      <p:pic>
        <p:nvPicPr>
          <p:cNvPr id="7" name="Picture 6" descr="A logo of buildings and mountains&#10;&#10;Description automatically generated">
            <a:extLst>
              <a:ext uri="{FF2B5EF4-FFF2-40B4-BE49-F238E27FC236}">
                <a16:creationId xmlns:a16="http://schemas.microsoft.com/office/drawing/2014/main" id="{476F72DD-F697-1BD5-5D9F-D670086FFB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81120" y="4929966"/>
            <a:ext cx="528637" cy="618981"/>
          </a:xfrm>
          <a:prstGeom prst="rect">
            <a:avLst/>
          </a:prstGeom>
        </p:spPr>
      </p:pic>
    </p:spTree>
    <p:extLst>
      <p:ext uri="{BB962C8B-B14F-4D97-AF65-F5344CB8AC3E}">
        <p14:creationId xmlns:p14="http://schemas.microsoft.com/office/powerpoint/2010/main" val="11523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FCA9E8-D00C-D75A-7B26-324E13FB0194}"/>
              </a:ext>
            </a:extLst>
          </p:cNvPr>
          <p:cNvSpPr/>
          <p:nvPr/>
        </p:nvSpPr>
        <p:spPr>
          <a:xfrm>
            <a:off x="2153920" y="1690687"/>
            <a:ext cx="9499600" cy="4110991"/>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0F093-0F1F-987C-0EBF-67D40BB787A0}"/>
              </a:ext>
            </a:extLst>
          </p:cNvPr>
          <p:cNvSpPr>
            <a:spLocks noGrp="1"/>
          </p:cNvSpPr>
          <p:nvPr>
            <p:ph type="title"/>
          </p:nvPr>
        </p:nvSpPr>
        <p:spPr/>
        <p:txBody>
          <a:bodyPr/>
          <a:lstStyle/>
          <a:p>
            <a:r>
              <a:rPr lang="en-US" dirty="0"/>
              <a:t>Workshop Objectives</a:t>
            </a:r>
          </a:p>
        </p:txBody>
      </p:sp>
      <p:sp>
        <p:nvSpPr>
          <p:cNvPr id="3" name="Content Placeholder 2">
            <a:extLst>
              <a:ext uri="{FF2B5EF4-FFF2-40B4-BE49-F238E27FC236}">
                <a16:creationId xmlns:a16="http://schemas.microsoft.com/office/drawing/2014/main" id="{37CB8328-7369-22CF-5366-9CC581975620}"/>
              </a:ext>
            </a:extLst>
          </p:cNvPr>
          <p:cNvSpPr>
            <a:spLocks noGrp="1"/>
          </p:cNvSpPr>
          <p:nvPr>
            <p:ph idx="1"/>
          </p:nvPr>
        </p:nvSpPr>
        <p:spPr>
          <a:xfrm>
            <a:off x="2672080" y="1913889"/>
            <a:ext cx="8483600" cy="4110991"/>
          </a:xfrm>
        </p:spPr>
        <p:txBody>
          <a:bodyPr>
            <a:normAutofit/>
          </a:bodyPr>
          <a:lstStyle/>
          <a:p>
            <a:pPr marL="0" indent="0">
              <a:buNone/>
            </a:pPr>
            <a:r>
              <a:rPr lang="en-US" dirty="0"/>
              <a:t>Share practices and methods that support open science, FAIR principles</a:t>
            </a:r>
            <a:br>
              <a:rPr lang="en-US" dirty="0"/>
            </a:br>
            <a:endParaRPr lang="en-US" dirty="0"/>
          </a:p>
          <a:p>
            <a:pPr lvl="1"/>
            <a:r>
              <a:rPr lang="en-US" dirty="0"/>
              <a:t>Provide data managers and users with resources, templates, guidance for data management </a:t>
            </a:r>
          </a:p>
          <a:p>
            <a:pPr lvl="1"/>
            <a:r>
              <a:rPr lang="en-US" dirty="0"/>
              <a:t>Share data sources, packages, code for streamlined, transparent data analysis, synthesis</a:t>
            </a:r>
          </a:p>
          <a:p>
            <a:pPr lvl="1"/>
            <a:r>
              <a:rPr lang="en-US" dirty="0"/>
              <a:t>Connect community with visualization tools, code, venues for increasing and improving data communication</a:t>
            </a:r>
          </a:p>
        </p:txBody>
      </p:sp>
      <p:pic>
        <p:nvPicPr>
          <p:cNvPr id="8" name="Graphic 7" descr="Bar chart outline">
            <a:extLst>
              <a:ext uri="{FF2B5EF4-FFF2-40B4-BE49-F238E27FC236}">
                <a16:creationId xmlns:a16="http://schemas.microsoft.com/office/drawing/2014/main" id="{178D8277-A996-EC4E-B89B-507758B692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31520" y="3969384"/>
            <a:ext cx="914400" cy="914400"/>
          </a:xfrm>
          <a:prstGeom prst="rect">
            <a:avLst/>
          </a:prstGeom>
        </p:spPr>
      </p:pic>
      <p:pic>
        <p:nvPicPr>
          <p:cNvPr id="10" name="Graphic 9" descr="Network with solid fill">
            <a:extLst>
              <a:ext uri="{FF2B5EF4-FFF2-40B4-BE49-F238E27FC236}">
                <a16:creationId xmlns:a16="http://schemas.microsoft.com/office/drawing/2014/main" id="{F3ACADA6-872A-9448-2225-847037277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1520" y="5039360"/>
            <a:ext cx="914400" cy="914400"/>
          </a:xfrm>
          <a:prstGeom prst="rect">
            <a:avLst/>
          </a:prstGeom>
        </p:spPr>
      </p:pic>
      <p:pic>
        <p:nvPicPr>
          <p:cNvPr id="12" name="Graphic 11" descr="Scroll outline">
            <a:extLst>
              <a:ext uri="{FF2B5EF4-FFF2-40B4-BE49-F238E27FC236}">
                <a16:creationId xmlns:a16="http://schemas.microsoft.com/office/drawing/2014/main" id="{C2621B31-63C0-1D59-EB60-2832B06E95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1520" y="1649770"/>
            <a:ext cx="914400" cy="914400"/>
          </a:xfrm>
          <a:prstGeom prst="rect">
            <a:avLst/>
          </a:prstGeom>
        </p:spPr>
      </p:pic>
      <p:pic>
        <p:nvPicPr>
          <p:cNvPr id="14" name="Graphic 13" descr="Programmer female with solid fill">
            <a:extLst>
              <a:ext uri="{FF2B5EF4-FFF2-40B4-BE49-F238E27FC236}">
                <a16:creationId xmlns:a16="http://schemas.microsoft.com/office/drawing/2014/main" id="{7A0FEC06-D549-E402-49FF-8E259B9940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680" y="2719746"/>
            <a:ext cx="914400" cy="914400"/>
          </a:xfrm>
          <a:prstGeom prst="rect">
            <a:avLst/>
          </a:prstGeom>
        </p:spPr>
      </p:pic>
      <p:sp>
        <p:nvSpPr>
          <p:cNvPr id="15" name="Slide Number Placeholder 14">
            <a:extLst>
              <a:ext uri="{FF2B5EF4-FFF2-40B4-BE49-F238E27FC236}">
                <a16:creationId xmlns:a16="http://schemas.microsoft.com/office/drawing/2014/main" id="{4BD89CA0-6732-54FD-5520-BBF8824C5C79}"/>
              </a:ext>
            </a:extLst>
          </p:cNvPr>
          <p:cNvSpPr>
            <a:spLocks noGrp="1"/>
          </p:cNvSpPr>
          <p:nvPr>
            <p:ph type="sldNum" sz="quarter" idx="12"/>
          </p:nvPr>
        </p:nvSpPr>
        <p:spPr/>
        <p:txBody>
          <a:bodyPr/>
          <a:lstStyle/>
          <a:p>
            <a:fld id="{20EF06BD-C5F6-413F-BEC8-8217731AB23B}" type="slidenum">
              <a:rPr lang="en-US" smtClean="0"/>
              <a:t>10</a:t>
            </a:fld>
            <a:endParaRPr lang="en-US"/>
          </a:p>
        </p:txBody>
      </p:sp>
    </p:spTree>
    <p:extLst>
      <p:ext uri="{BB962C8B-B14F-4D97-AF65-F5344CB8AC3E}">
        <p14:creationId xmlns:p14="http://schemas.microsoft.com/office/powerpoint/2010/main" val="60705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29D4B-73AF-680F-0F83-E89D24126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71E2E-11FE-0B2A-B03B-2CC192EF88E2}"/>
              </a:ext>
            </a:extLst>
          </p:cNvPr>
          <p:cNvSpPr>
            <a:spLocks noGrp="1"/>
          </p:cNvSpPr>
          <p:nvPr>
            <p:ph type="title"/>
          </p:nvPr>
        </p:nvSpPr>
        <p:spPr>
          <a:xfrm>
            <a:off x="247357" y="458259"/>
            <a:ext cx="3771652" cy="2524637"/>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128D1CD3-6CD3-4B7A-0A44-C301B9D6D027}"/>
              </a:ext>
            </a:extLst>
          </p:cNvPr>
          <p:cNvGraphicFramePr>
            <a:graphicFrameLocks noGrp="1"/>
          </p:cNvGraphicFramePr>
          <p:nvPr>
            <p:ph idx="1"/>
          </p:nvPr>
        </p:nvGraphicFramePr>
        <p:xfrm>
          <a:off x="4019009" y="557189"/>
          <a:ext cx="7628494" cy="584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2A2FF08B-19AE-EE51-E5BD-81513EBCB26C}"/>
              </a:ext>
            </a:extLst>
          </p:cNvPr>
          <p:cNvSpPr txBox="1">
            <a:spLocks/>
          </p:cNvSpPr>
          <p:nvPr/>
        </p:nvSpPr>
        <p:spPr>
          <a:xfrm>
            <a:off x="247356" y="3355759"/>
            <a:ext cx="3771651" cy="1953088"/>
          </a:xfrm>
          <a:prstGeom prst="rect">
            <a:avLst/>
          </a:prstGeom>
          <a:solidFill>
            <a:srgbClr val="E1B33F">
              <a:alpha val="6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Visualization</a:t>
            </a:r>
          </a:p>
        </p:txBody>
      </p:sp>
      <p:sp>
        <p:nvSpPr>
          <p:cNvPr id="6" name="Title 1">
            <a:extLst>
              <a:ext uri="{FF2B5EF4-FFF2-40B4-BE49-F238E27FC236}">
                <a16:creationId xmlns:a16="http://schemas.microsoft.com/office/drawing/2014/main" id="{B13A2E22-AB27-DFC9-13E1-40573F92D641}"/>
              </a:ext>
            </a:extLst>
          </p:cNvPr>
          <p:cNvSpPr txBox="1">
            <a:spLocks/>
          </p:cNvSpPr>
          <p:nvPr/>
        </p:nvSpPr>
        <p:spPr>
          <a:xfrm>
            <a:off x="1131903" y="5219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Agenda</a:t>
            </a:r>
          </a:p>
        </p:txBody>
      </p:sp>
      <p:sp>
        <p:nvSpPr>
          <p:cNvPr id="3" name="Slide Number Placeholder 2">
            <a:extLst>
              <a:ext uri="{FF2B5EF4-FFF2-40B4-BE49-F238E27FC236}">
                <a16:creationId xmlns:a16="http://schemas.microsoft.com/office/drawing/2014/main" id="{98009286-914A-8AE5-7247-02FE0F8A449E}"/>
              </a:ext>
            </a:extLst>
          </p:cNvPr>
          <p:cNvSpPr>
            <a:spLocks noGrp="1"/>
          </p:cNvSpPr>
          <p:nvPr>
            <p:ph type="sldNum" sz="quarter" idx="12"/>
          </p:nvPr>
        </p:nvSpPr>
        <p:spPr/>
        <p:txBody>
          <a:bodyPr/>
          <a:lstStyle/>
          <a:p>
            <a:fld id="{20EF06BD-C5F6-413F-BEC8-8217731AB23B}" type="slidenum">
              <a:rPr lang="en-US" smtClean="0"/>
              <a:t>11</a:t>
            </a:fld>
            <a:endParaRPr lang="en-US"/>
          </a:p>
        </p:txBody>
      </p:sp>
    </p:spTree>
    <p:extLst>
      <p:ext uri="{BB962C8B-B14F-4D97-AF65-F5344CB8AC3E}">
        <p14:creationId xmlns:p14="http://schemas.microsoft.com/office/powerpoint/2010/main" val="27551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BBB8F-00DD-A841-57E3-E0B3D35E9A0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F86A0AE-D3D9-3E8B-320E-CE820B248720}"/>
              </a:ext>
            </a:extLst>
          </p:cNvPr>
          <p:cNvSpPr/>
          <p:nvPr/>
        </p:nvSpPr>
        <p:spPr>
          <a:xfrm>
            <a:off x="1940560" y="3853840"/>
            <a:ext cx="6670040" cy="217033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85F36-1325-264A-91E6-F4CAA91B670A}"/>
              </a:ext>
            </a:extLst>
          </p:cNvPr>
          <p:cNvSpPr>
            <a:spLocks noGrp="1"/>
          </p:cNvSpPr>
          <p:nvPr>
            <p:ph type="title"/>
          </p:nvPr>
        </p:nvSpPr>
        <p:spPr>
          <a:xfrm>
            <a:off x="247357" y="557188"/>
            <a:ext cx="3536852" cy="2354823"/>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FE460133-729C-CE0E-E1C5-E94CD6700DE4}"/>
              </a:ext>
            </a:extLst>
          </p:cNvPr>
          <p:cNvGraphicFramePr>
            <a:graphicFrameLocks noGrp="1"/>
          </p:cNvGraphicFramePr>
          <p:nvPr>
            <p:ph idx="1"/>
            <p:extLst>
              <p:ext uri="{D42A27DB-BD31-4B8C-83A1-F6EECF244321}">
                <p14:modId xmlns:p14="http://schemas.microsoft.com/office/powerpoint/2010/main" val="184863013"/>
              </p:ext>
            </p:extLst>
          </p:nvPr>
        </p:nvGraphicFramePr>
        <p:xfrm>
          <a:off x="4019009" y="557189"/>
          <a:ext cx="7628494" cy="2871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211A159-5690-14F0-1DA3-B599CEAE7147}"/>
              </a:ext>
            </a:extLst>
          </p:cNvPr>
          <p:cNvSpPr txBox="1"/>
          <p:nvPr/>
        </p:nvSpPr>
        <p:spPr>
          <a:xfrm>
            <a:off x="2104586" y="3945990"/>
            <a:ext cx="3807966" cy="523220"/>
          </a:xfrm>
          <a:prstGeom prst="rect">
            <a:avLst/>
          </a:prstGeom>
          <a:noFill/>
        </p:spPr>
        <p:txBody>
          <a:bodyPr wrap="none" rtlCol="0">
            <a:spAutoFit/>
          </a:bodyPr>
          <a:lstStyle/>
          <a:p>
            <a:r>
              <a:rPr lang="en-US" sz="2800" dirty="0">
                <a:solidFill>
                  <a:srgbClr val="80953D"/>
                </a:solidFill>
              </a:rPr>
              <a:t>Data management plan</a:t>
            </a:r>
          </a:p>
        </p:txBody>
      </p:sp>
      <p:sp>
        <p:nvSpPr>
          <p:cNvPr id="4" name="TextBox 3">
            <a:extLst>
              <a:ext uri="{FF2B5EF4-FFF2-40B4-BE49-F238E27FC236}">
                <a16:creationId xmlns:a16="http://schemas.microsoft.com/office/drawing/2014/main" id="{24EEB3E2-2AC5-F2C7-C813-0D9AFF53A54F}"/>
              </a:ext>
            </a:extLst>
          </p:cNvPr>
          <p:cNvSpPr txBox="1"/>
          <p:nvPr/>
        </p:nvSpPr>
        <p:spPr>
          <a:xfrm>
            <a:off x="2100566" y="4422016"/>
            <a:ext cx="4550092" cy="523220"/>
          </a:xfrm>
          <a:prstGeom prst="rect">
            <a:avLst/>
          </a:prstGeom>
          <a:noFill/>
        </p:spPr>
        <p:txBody>
          <a:bodyPr wrap="none" rtlCol="0">
            <a:spAutoFit/>
          </a:bodyPr>
          <a:lstStyle/>
          <a:p>
            <a:r>
              <a:rPr lang="en-US" sz="2800" dirty="0">
                <a:solidFill>
                  <a:schemeClr val="accent2">
                    <a:lumMod val="75000"/>
                  </a:schemeClr>
                </a:solidFill>
              </a:rPr>
              <a:t>Structure and format of data</a:t>
            </a:r>
          </a:p>
        </p:txBody>
      </p:sp>
      <p:sp>
        <p:nvSpPr>
          <p:cNvPr id="6" name="TextBox 5">
            <a:extLst>
              <a:ext uri="{FF2B5EF4-FFF2-40B4-BE49-F238E27FC236}">
                <a16:creationId xmlns:a16="http://schemas.microsoft.com/office/drawing/2014/main" id="{D358C5FC-FEBC-AAE9-19CB-FB4644D4AC61}"/>
              </a:ext>
            </a:extLst>
          </p:cNvPr>
          <p:cNvSpPr txBox="1"/>
          <p:nvPr/>
        </p:nvSpPr>
        <p:spPr>
          <a:xfrm>
            <a:off x="2100566" y="4939005"/>
            <a:ext cx="5470152" cy="523220"/>
          </a:xfrm>
          <a:prstGeom prst="rect">
            <a:avLst/>
          </a:prstGeom>
          <a:noFill/>
        </p:spPr>
        <p:txBody>
          <a:bodyPr wrap="none" rtlCol="0">
            <a:spAutoFit/>
          </a:bodyPr>
          <a:lstStyle/>
          <a:p>
            <a:r>
              <a:rPr lang="en-US" sz="2800" dirty="0">
                <a:solidFill>
                  <a:schemeClr val="accent4"/>
                </a:solidFill>
              </a:rPr>
              <a:t>Quality assurance/ Quality control</a:t>
            </a:r>
          </a:p>
        </p:txBody>
      </p:sp>
      <p:sp>
        <p:nvSpPr>
          <p:cNvPr id="7" name="TextBox 6">
            <a:extLst>
              <a:ext uri="{FF2B5EF4-FFF2-40B4-BE49-F238E27FC236}">
                <a16:creationId xmlns:a16="http://schemas.microsoft.com/office/drawing/2014/main" id="{AE637780-E8E1-C745-3E9F-90857A2B37C8}"/>
              </a:ext>
            </a:extLst>
          </p:cNvPr>
          <p:cNvSpPr txBox="1"/>
          <p:nvPr/>
        </p:nvSpPr>
        <p:spPr>
          <a:xfrm>
            <a:off x="2100566" y="5426539"/>
            <a:ext cx="2137060" cy="523220"/>
          </a:xfrm>
          <a:prstGeom prst="rect">
            <a:avLst/>
          </a:prstGeom>
          <a:noFill/>
        </p:spPr>
        <p:txBody>
          <a:bodyPr wrap="none" rtlCol="0">
            <a:spAutoFit/>
          </a:bodyPr>
          <a:lstStyle/>
          <a:p>
            <a:r>
              <a:rPr lang="en-US" sz="2800" dirty="0">
                <a:solidFill>
                  <a:schemeClr val="accent5">
                    <a:lumMod val="75000"/>
                  </a:schemeClr>
                </a:solidFill>
              </a:rPr>
              <a:t>Data sharing</a:t>
            </a:r>
          </a:p>
        </p:txBody>
      </p:sp>
      <p:sp>
        <p:nvSpPr>
          <p:cNvPr id="5" name="Slide Number Placeholder 4">
            <a:extLst>
              <a:ext uri="{FF2B5EF4-FFF2-40B4-BE49-F238E27FC236}">
                <a16:creationId xmlns:a16="http://schemas.microsoft.com/office/drawing/2014/main" id="{91FE731E-96AE-DE73-38EF-2E1931978973}"/>
              </a:ext>
            </a:extLst>
          </p:cNvPr>
          <p:cNvSpPr>
            <a:spLocks noGrp="1"/>
          </p:cNvSpPr>
          <p:nvPr>
            <p:ph type="sldNum" sz="quarter" idx="12"/>
          </p:nvPr>
        </p:nvSpPr>
        <p:spPr/>
        <p:txBody>
          <a:bodyPr/>
          <a:lstStyle/>
          <a:p>
            <a:fld id="{20EF06BD-C5F6-413F-BEC8-8217731AB23B}" type="slidenum">
              <a:rPr lang="en-US" smtClean="0"/>
              <a:t>12</a:t>
            </a:fld>
            <a:endParaRPr lang="en-US"/>
          </a:p>
        </p:txBody>
      </p:sp>
    </p:spTree>
    <p:extLst>
      <p:ext uri="{BB962C8B-B14F-4D97-AF65-F5344CB8AC3E}">
        <p14:creationId xmlns:p14="http://schemas.microsoft.com/office/powerpoint/2010/main" val="87627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C531C-5794-D17F-5D80-1243FC844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C0655-B90D-A6B2-93F6-C9C6C6ADD0E1}"/>
              </a:ext>
            </a:extLst>
          </p:cNvPr>
          <p:cNvSpPr>
            <a:spLocks noGrp="1"/>
          </p:cNvSpPr>
          <p:nvPr>
            <p:ph type="title"/>
          </p:nvPr>
        </p:nvSpPr>
        <p:spPr>
          <a:xfrm>
            <a:off x="247357" y="557188"/>
            <a:ext cx="3536852" cy="2354823"/>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1A968047-B968-EEA2-0A90-4E550F80C294}"/>
              </a:ext>
            </a:extLst>
          </p:cNvPr>
          <p:cNvGraphicFramePr>
            <a:graphicFrameLocks noGrp="1"/>
          </p:cNvGraphicFramePr>
          <p:nvPr>
            <p:ph idx="1"/>
            <p:extLst>
              <p:ext uri="{D42A27DB-BD31-4B8C-83A1-F6EECF244321}">
                <p14:modId xmlns:p14="http://schemas.microsoft.com/office/powerpoint/2010/main" val="1261680691"/>
              </p:ext>
            </p:extLst>
          </p:nvPr>
        </p:nvGraphicFramePr>
        <p:xfrm>
          <a:off x="4019009" y="557189"/>
          <a:ext cx="7628494" cy="2871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2" name="Picture 4">
            <a:extLst>
              <a:ext uri="{FF2B5EF4-FFF2-40B4-BE49-F238E27FC236}">
                <a16:creationId xmlns:a16="http://schemas.microsoft.com/office/drawing/2014/main" id="{97D769A2-21CC-CC27-9C9D-79394C3EDA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039" y="4350635"/>
            <a:ext cx="1968379" cy="15252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logo of an interagency ecological program&#10;&#10;Description automatically generated">
            <a:extLst>
              <a:ext uri="{FF2B5EF4-FFF2-40B4-BE49-F238E27FC236}">
                <a16:creationId xmlns:a16="http://schemas.microsoft.com/office/drawing/2014/main" id="{8B8517CB-B811-A882-A128-8DE281EA83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3160" y="4485319"/>
            <a:ext cx="1362167" cy="1763211"/>
          </a:xfrm>
          <a:prstGeom prst="rect">
            <a:avLst/>
          </a:prstGeom>
        </p:spPr>
      </p:pic>
      <p:pic>
        <p:nvPicPr>
          <p:cNvPr id="6" name="Picture 5" descr="A green and black logo&#10;&#10;Description automatically generated">
            <a:extLst>
              <a:ext uri="{FF2B5EF4-FFF2-40B4-BE49-F238E27FC236}">
                <a16:creationId xmlns:a16="http://schemas.microsoft.com/office/drawing/2014/main" id="{AACFE279-9EA4-150A-8265-2C24CD2F3E99}"/>
              </a:ext>
            </a:extLst>
          </p:cNvPr>
          <p:cNvPicPr>
            <a:picLocks noChangeAspect="1"/>
          </p:cNvPicPr>
          <p:nvPr/>
        </p:nvPicPr>
        <p:blipFill rotWithShape="1">
          <a:blip r:embed="rId10">
            <a:extLst>
              <a:ext uri="{28A0092B-C50C-407E-A947-70E740481C1C}">
                <a14:useLocalDpi xmlns:a14="http://schemas.microsoft.com/office/drawing/2010/main" val="0"/>
              </a:ext>
            </a:extLst>
          </a:blip>
          <a:srcRect b="48571"/>
          <a:stretch/>
        </p:blipFill>
        <p:spPr>
          <a:xfrm>
            <a:off x="4939560" y="3705993"/>
            <a:ext cx="2276110" cy="1170570"/>
          </a:xfrm>
          <a:prstGeom prst="rect">
            <a:avLst/>
          </a:prstGeom>
        </p:spPr>
      </p:pic>
      <p:pic>
        <p:nvPicPr>
          <p:cNvPr id="8" name="Picture 7" descr="A logo of a state of water resources&#10;&#10;Description automatically generated">
            <a:extLst>
              <a:ext uri="{FF2B5EF4-FFF2-40B4-BE49-F238E27FC236}">
                <a16:creationId xmlns:a16="http://schemas.microsoft.com/office/drawing/2014/main" id="{D6E51B94-FDB1-C898-E32F-4C12381800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80969" y="5148063"/>
            <a:ext cx="1259580" cy="1259580"/>
          </a:xfrm>
          <a:prstGeom prst="rect">
            <a:avLst/>
          </a:prstGeom>
        </p:spPr>
      </p:pic>
      <p:pic>
        <p:nvPicPr>
          <p:cNvPr id="9" name="Picture 2">
            <a:extLst>
              <a:ext uri="{FF2B5EF4-FFF2-40B4-BE49-F238E27FC236}">
                <a16:creationId xmlns:a16="http://schemas.microsoft.com/office/drawing/2014/main" id="{BD774F1D-8440-6DFF-9763-9A70F5E580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1386" y="5199355"/>
            <a:ext cx="1156995" cy="11569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9CF746A-B566-EE01-B309-6D59145A187F}"/>
              </a:ext>
            </a:extLst>
          </p:cNvPr>
          <p:cNvSpPr>
            <a:spLocks noGrp="1"/>
          </p:cNvSpPr>
          <p:nvPr>
            <p:ph type="sldNum" sz="quarter" idx="12"/>
          </p:nvPr>
        </p:nvSpPr>
        <p:spPr/>
        <p:txBody>
          <a:bodyPr/>
          <a:lstStyle/>
          <a:p>
            <a:fld id="{20EF06BD-C5F6-413F-BEC8-8217731AB23B}" type="slidenum">
              <a:rPr lang="en-US" smtClean="0"/>
              <a:t>13</a:t>
            </a:fld>
            <a:endParaRPr lang="en-US"/>
          </a:p>
        </p:txBody>
      </p:sp>
      <p:pic>
        <p:nvPicPr>
          <p:cNvPr id="5" name="Picture 14" descr="GitHub - Wikipedia">
            <a:extLst>
              <a:ext uri="{FF2B5EF4-FFF2-40B4-BE49-F238E27FC236}">
                <a16:creationId xmlns:a16="http://schemas.microsoft.com/office/drawing/2014/main" id="{30C75DE9-A5DC-93D1-F009-1972E8DF50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81155" y="4033449"/>
            <a:ext cx="993910" cy="99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9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4D98-169E-90EF-8805-BC0DC7E62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2AA3F4-0509-A6D6-2264-C7E9564D6387}"/>
              </a:ext>
            </a:extLst>
          </p:cNvPr>
          <p:cNvSpPr>
            <a:spLocks noGrp="1"/>
          </p:cNvSpPr>
          <p:nvPr>
            <p:ph type="title"/>
          </p:nvPr>
        </p:nvSpPr>
        <p:spPr>
          <a:xfrm>
            <a:off x="247357" y="557188"/>
            <a:ext cx="3536852" cy="2354823"/>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FA824177-8874-A14E-650D-7786AE93FD22}"/>
              </a:ext>
            </a:extLst>
          </p:cNvPr>
          <p:cNvGraphicFramePr>
            <a:graphicFrameLocks noGrp="1"/>
          </p:cNvGraphicFramePr>
          <p:nvPr>
            <p:ph idx="1"/>
            <p:extLst>
              <p:ext uri="{D42A27DB-BD31-4B8C-83A1-F6EECF244321}">
                <p14:modId xmlns:p14="http://schemas.microsoft.com/office/powerpoint/2010/main" val="3999781686"/>
              </p:ext>
            </p:extLst>
          </p:nvPr>
        </p:nvGraphicFramePr>
        <p:xfrm>
          <a:off x="4019009" y="557189"/>
          <a:ext cx="7628494" cy="2921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a:extLst>
              <a:ext uri="{FF2B5EF4-FFF2-40B4-BE49-F238E27FC236}">
                <a16:creationId xmlns:a16="http://schemas.microsoft.com/office/drawing/2014/main" id="{4A0F561D-9D01-27DA-2FF8-C00365A997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343" y="4500880"/>
            <a:ext cx="1495385" cy="149538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tabits: ezEML — A Do-It-Yourself Form-Based Editor for Creating Metadata  Documents in EML, the Ecological Metadata Language - LTER">
            <a:extLst>
              <a:ext uri="{FF2B5EF4-FFF2-40B4-BE49-F238E27FC236}">
                <a16:creationId xmlns:a16="http://schemas.microsoft.com/office/drawing/2014/main" id="{FF18294E-04D3-D149-A7F6-9B5221829E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5526" y="4078461"/>
            <a:ext cx="3100097" cy="206673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AE40AAD-466F-8DA3-D17B-9C8C9473662D}"/>
              </a:ext>
            </a:extLst>
          </p:cNvPr>
          <p:cNvSpPr>
            <a:spLocks noGrp="1"/>
          </p:cNvSpPr>
          <p:nvPr>
            <p:ph type="sldNum" sz="quarter" idx="12"/>
          </p:nvPr>
        </p:nvSpPr>
        <p:spPr/>
        <p:txBody>
          <a:bodyPr/>
          <a:lstStyle/>
          <a:p>
            <a:fld id="{20EF06BD-C5F6-413F-BEC8-8217731AB23B}" type="slidenum">
              <a:rPr lang="en-US" smtClean="0"/>
              <a:t>14</a:t>
            </a:fld>
            <a:endParaRPr lang="en-US"/>
          </a:p>
        </p:txBody>
      </p:sp>
    </p:spTree>
    <p:extLst>
      <p:ext uri="{BB962C8B-B14F-4D97-AF65-F5344CB8AC3E}">
        <p14:creationId xmlns:p14="http://schemas.microsoft.com/office/powerpoint/2010/main" val="327593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F1B2D-1A73-680B-065D-B4CFF6D61A5F}"/>
            </a:ext>
          </a:extLst>
        </p:cNvPr>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4F04B405-E0E4-6A64-5B36-0C7FD161538B}"/>
              </a:ext>
            </a:extLst>
          </p:cNvPr>
          <p:cNvGraphicFramePr>
            <a:graphicFrameLocks noGrp="1"/>
          </p:cNvGraphicFramePr>
          <p:nvPr>
            <p:ph idx="1"/>
            <p:extLst>
              <p:ext uri="{D42A27DB-BD31-4B8C-83A1-F6EECF244321}">
                <p14:modId xmlns:p14="http://schemas.microsoft.com/office/powerpoint/2010/main" val="3560789670"/>
              </p:ext>
            </p:extLst>
          </p:nvPr>
        </p:nvGraphicFramePr>
        <p:xfrm>
          <a:off x="4019009" y="3478465"/>
          <a:ext cx="7628494" cy="2921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CB19095-EEB5-B748-0D0E-46EDF69BD8DE}"/>
              </a:ext>
            </a:extLst>
          </p:cNvPr>
          <p:cNvSpPr txBox="1">
            <a:spLocks/>
          </p:cNvSpPr>
          <p:nvPr/>
        </p:nvSpPr>
        <p:spPr>
          <a:xfrm>
            <a:off x="247357" y="3478465"/>
            <a:ext cx="3536852" cy="1740649"/>
          </a:xfrm>
          <a:prstGeom prst="rect">
            <a:avLst/>
          </a:prstGeom>
          <a:solidFill>
            <a:srgbClr val="E1B33F">
              <a:alpha val="6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Visualization</a:t>
            </a:r>
          </a:p>
        </p:txBody>
      </p:sp>
      <p:pic>
        <p:nvPicPr>
          <p:cNvPr id="2050" name="Picture 2" descr="Dynamic Documents for R • rmarkdown">
            <a:extLst>
              <a:ext uri="{FF2B5EF4-FFF2-40B4-BE49-F238E27FC236}">
                <a16:creationId xmlns:a16="http://schemas.microsoft.com/office/drawing/2014/main" id="{76C2F17F-80D1-CF45-BD2A-4C2835DD04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923" y="716788"/>
            <a:ext cx="1385618" cy="15992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eb Application Framework for R • shiny">
            <a:extLst>
              <a:ext uri="{FF2B5EF4-FFF2-40B4-BE49-F238E27FC236}">
                <a16:creationId xmlns:a16="http://schemas.microsoft.com/office/drawing/2014/main" id="{468DC378-B180-3B28-053B-03B316CDBF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5182" y="678580"/>
            <a:ext cx="1379711" cy="15992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gital Stories &amp; Presentations | ArcGIS StoryMaps">
            <a:extLst>
              <a:ext uri="{FF2B5EF4-FFF2-40B4-BE49-F238E27FC236}">
                <a16:creationId xmlns:a16="http://schemas.microsoft.com/office/drawing/2014/main" id="{2E6D26F1-99E5-7D97-675D-8B7D6EF605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93658" y="678580"/>
            <a:ext cx="1599235" cy="159923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5E07EA2-4761-CE2D-EBF8-2F04E3B388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9627" y="678580"/>
            <a:ext cx="1550610" cy="178320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GitHub - Wikipedia">
            <a:extLst>
              <a:ext uri="{FF2B5EF4-FFF2-40B4-BE49-F238E27FC236}">
                <a16:creationId xmlns:a16="http://schemas.microsoft.com/office/drawing/2014/main" id="{39BB9F2A-29C8-B7F9-0BDF-671B900505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64971" y="678580"/>
            <a:ext cx="1643350" cy="16433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8B31E4B-1103-D7EA-37FD-64ED0C39617F}"/>
              </a:ext>
            </a:extLst>
          </p:cNvPr>
          <p:cNvSpPr>
            <a:spLocks noGrp="1"/>
          </p:cNvSpPr>
          <p:nvPr>
            <p:ph type="sldNum" sz="quarter" idx="12"/>
          </p:nvPr>
        </p:nvSpPr>
        <p:spPr/>
        <p:txBody>
          <a:bodyPr/>
          <a:lstStyle/>
          <a:p>
            <a:fld id="{20EF06BD-C5F6-413F-BEC8-8217731AB23B}" type="slidenum">
              <a:rPr lang="en-US" smtClean="0"/>
              <a:t>15</a:t>
            </a:fld>
            <a:endParaRPr lang="en-US"/>
          </a:p>
        </p:txBody>
      </p:sp>
      <p:pic>
        <p:nvPicPr>
          <p:cNvPr id="4" name="Picture 3" descr="A blue text on a black background&#10;&#10;Description automatically generated">
            <a:extLst>
              <a:ext uri="{FF2B5EF4-FFF2-40B4-BE49-F238E27FC236}">
                <a16:creationId xmlns:a16="http://schemas.microsoft.com/office/drawing/2014/main" id="{019BD7BF-C605-BB85-CE29-06A4746BDD0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2482" y="2461781"/>
            <a:ext cx="2276240" cy="547720"/>
          </a:xfrm>
          <a:prstGeom prst="rect">
            <a:avLst/>
          </a:prstGeom>
        </p:spPr>
      </p:pic>
    </p:spTree>
    <p:extLst>
      <p:ext uri="{BB962C8B-B14F-4D97-AF65-F5344CB8AC3E}">
        <p14:creationId xmlns:p14="http://schemas.microsoft.com/office/powerpoint/2010/main" val="336672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FDC2-1579-5766-8E38-8928FF7D1A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383C14E-9C03-8837-F7BC-AC82B3C1076F}"/>
              </a:ext>
            </a:extLst>
          </p:cNvPr>
          <p:cNvSpPr txBox="1">
            <a:spLocks/>
          </p:cNvSpPr>
          <p:nvPr/>
        </p:nvSpPr>
        <p:spPr>
          <a:xfrm>
            <a:off x="247357" y="3478465"/>
            <a:ext cx="3536852" cy="1740649"/>
          </a:xfrm>
          <a:prstGeom prst="rect">
            <a:avLst/>
          </a:prstGeom>
          <a:solidFill>
            <a:srgbClr val="E1B33F">
              <a:alpha val="6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Visualization</a:t>
            </a:r>
          </a:p>
        </p:txBody>
      </p:sp>
      <p:graphicFrame>
        <p:nvGraphicFramePr>
          <p:cNvPr id="6" name="Content Placeholder 2">
            <a:extLst>
              <a:ext uri="{FF2B5EF4-FFF2-40B4-BE49-F238E27FC236}">
                <a16:creationId xmlns:a16="http://schemas.microsoft.com/office/drawing/2014/main" id="{97328782-4468-0F16-46FF-5783D06250EA}"/>
              </a:ext>
            </a:extLst>
          </p:cNvPr>
          <p:cNvGraphicFramePr>
            <a:graphicFrameLocks/>
          </p:cNvGraphicFramePr>
          <p:nvPr>
            <p:extLst>
              <p:ext uri="{D42A27DB-BD31-4B8C-83A1-F6EECF244321}">
                <p14:modId xmlns:p14="http://schemas.microsoft.com/office/powerpoint/2010/main" val="2416762232"/>
              </p:ext>
            </p:extLst>
          </p:nvPr>
        </p:nvGraphicFramePr>
        <p:xfrm>
          <a:off x="4019009" y="3478465"/>
          <a:ext cx="7628494" cy="2921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Bay Delta Live">
            <a:extLst>
              <a:ext uri="{FF2B5EF4-FFF2-40B4-BE49-F238E27FC236}">
                <a16:creationId xmlns:a16="http://schemas.microsoft.com/office/drawing/2014/main" id="{8351CBBE-7763-DFC4-3831-02C49996EC6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833" b="40694"/>
          <a:stretch/>
        </p:blipFill>
        <p:spPr bwMode="auto">
          <a:xfrm>
            <a:off x="6831969" y="1589013"/>
            <a:ext cx="4475178" cy="12741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EA9648D-EFB3-BB66-F939-9E3B4019DBDE}"/>
              </a:ext>
            </a:extLst>
          </p:cNvPr>
          <p:cNvPicPr>
            <a:picLocks noChangeAspect="1"/>
          </p:cNvPicPr>
          <p:nvPr/>
        </p:nvPicPr>
        <p:blipFill>
          <a:blip r:embed="rId8"/>
          <a:stretch>
            <a:fillRect/>
          </a:stretch>
        </p:blipFill>
        <p:spPr>
          <a:xfrm>
            <a:off x="457517" y="506765"/>
            <a:ext cx="7992590" cy="466790"/>
          </a:xfrm>
          <a:prstGeom prst="rect">
            <a:avLst/>
          </a:prstGeom>
        </p:spPr>
      </p:pic>
      <p:sp>
        <p:nvSpPr>
          <p:cNvPr id="11" name="TextBox 10">
            <a:extLst>
              <a:ext uri="{FF2B5EF4-FFF2-40B4-BE49-F238E27FC236}">
                <a16:creationId xmlns:a16="http://schemas.microsoft.com/office/drawing/2014/main" id="{3140A0B5-4E32-8BC7-CA1A-F4A1B14E18ED}"/>
              </a:ext>
            </a:extLst>
          </p:cNvPr>
          <p:cNvSpPr txBox="1"/>
          <p:nvPr/>
        </p:nvSpPr>
        <p:spPr>
          <a:xfrm>
            <a:off x="6730482" y="1219492"/>
            <a:ext cx="1810139" cy="369332"/>
          </a:xfrm>
          <a:prstGeom prst="rect">
            <a:avLst/>
          </a:prstGeom>
          <a:noFill/>
        </p:spPr>
        <p:txBody>
          <a:bodyPr wrap="square" rtlCol="0">
            <a:spAutoFit/>
          </a:bodyPr>
          <a:lstStyle/>
          <a:p>
            <a:r>
              <a:rPr lang="en-US" b="1" dirty="0"/>
              <a:t>Bay-Delta Live</a:t>
            </a:r>
          </a:p>
        </p:txBody>
      </p:sp>
      <p:pic>
        <p:nvPicPr>
          <p:cNvPr id="4100" name="Picture 4">
            <a:extLst>
              <a:ext uri="{FF2B5EF4-FFF2-40B4-BE49-F238E27FC236}">
                <a16:creationId xmlns:a16="http://schemas.microsoft.com/office/drawing/2014/main" id="{0959139F-3923-BA4D-4D0D-DC17D03626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517" y="980020"/>
            <a:ext cx="2844976" cy="21337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8A58ACF-E10F-F114-99A0-28D69C3168B4}"/>
              </a:ext>
            </a:extLst>
          </p:cNvPr>
          <p:cNvSpPr>
            <a:spLocks noGrp="1"/>
          </p:cNvSpPr>
          <p:nvPr>
            <p:ph type="sldNum" sz="quarter" idx="12"/>
          </p:nvPr>
        </p:nvSpPr>
        <p:spPr/>
        <p:txBody>
          <a:bodyPr/>
          <a:lstStyle/>
          <a:p>
            <a:fld id="{20EF06BD-C5F6-413F-BEC8-8217731AB23B}" type="slidenum">
              <a:rPr lang="en-US" smtClean="0"/>
              <a:t>16</a:t>
            </a:fld>
            <a:endParaRPr lang="en-US"/>
          </a:p>
        </p:txBody>
      </p:sp>
    </p:spTree>
    <p:extLst>
      <p:ext uri="{BB962C8B-B14F-4D97-AF65-F5344CB8AC3E}">
        <p14:creationId xmlns:p14="http://schemas.microsoft.com/office/powerpoint/2010/main" val="349885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D2180-67F5-5441-75CB-795FE374865F}"/>
            </a:ext>
          </a:extLst>
        </p:cNvPr>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654DE91F-1709-49C9-0EA3-3F637A82D3E2}"/>
              </a:ext>
            </a:extLst>
          </p:cNvPr>
          <p:cNvGraphicFramePr>
            <a:graphicFrameLocks/>
          </p:cNvGraphicFramePr>
          <p:nvPr>
            <p:extLst>
              <p:ext uri="{D42A27DB-BD31-4B8C-83A1-F6EECF244321}">
                <p14:modId xmlns:p14="http://schemas.microsoft.com/office/powerpoint/2010/main" val="781496209"/>
              </p:ext>
            </p:extLst>
          </p:nvPr>
        </p:nvGraphicFramePr>
        <p:xfrm>
          <a:off x="4019009" y="3478465"/>
          <a:ext cx="7628494" cy="2921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Not Impressed Chicken">
            <a:extLst>
              <a:ext uri="{FF2B5EF4-FFF2-40B4-BE49-F238E27FC236}">
                <a16:creationId xmlns:a16="http://schemas.microsoft.com/office/drawing/2014/main" id="{0C6B0C47-650E-C4F3-BF78-DF11C9EC45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233" y="3208670"/>
            <a:ext cx="3191071" cy="3191071"/>
          </a:xfrm>
          <a:prstGeom prst="rect">
            <a:avLst/>
          </a:prstGeom>
        </p:spPr>
      </p:pic>
      <p:pic>
        <p:nvPicPr>
          <p:cNvPr id="13" name="Picture 12" descr="Question Cat">
            <a:extLst>
              <a:ext uri="{FF2B5EF4-FFF2-40B4-BE49-F238E27FC236}">
                <a16:creationId xmlns:a16="http://schemas.microsoft.com/office/drawing/2014/main" id="{8531406A-68C5-C06A-60DD-59D2499356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6929" y="589295"/>
            <a:ext cx="2619375" cy="2619375"/>
          </a:xfrm>
          <a:prstGeom prst="rect">
            <a:avLst/>
          </a:prstGeom>
        </p:spPr>
      </p:pic>
      <p:sp>
        <p:nvSpPr>
          <p:cNvPr id="16" name="TextBox 15">
            <a:extLst>
              <a:ext uri="{FF2B5EF4-FFF2-40B4-BE49-F238E27FC236}">
                <a16:creationId xmlns:a16="http://schemas.microsoft.com/office/drawing/2014/main" id="{CEC5AD2B-BE02-49FD-131A-58B3EC8723C2}"/>
              </a:ext>
            </a:extLst>
          </p:cNvPr>
          <p:cNvSpPr txBox="1"/>
          <p:nvPr/>
        </p:nvSpPr>
        <p:spPr>
          <a:xfrm>
            <a:off x="4704080" y="1452881"/>
            <a:ext cx="5447626" cy="954107"/>
          </a:xfrm>
          <a:prstGeom prst="rect">
            <a:avLst/>
          </a:prstGeom>
          <a:noFill/>
          <a:ln w="25400">
            <a:solidFill>
              <a:schemeClr val="accent2"/>
            </a:solidFill>
          </a:ln>
        </p:spPr>
        <p:txBody>
          <a:bodyPr wrap="square" rtlCol="0">
            <a:spAutoFit/>
          </a:bodyPr>
          <a:lstStyle/>
          <a:p>
            <a:r>
              <a:rPr lang="en-US" sz="2800" dirty="0"/>
              <a:t>Save questions for the end</a:t>
            </a:r>
          </a:p>
          <a:p>
            <a:r>
              <a:rPr lang="en-US" sz="2800" dirty="0"/>
              <a:t>Put questions in the Teams chat</a:t>
            </a:r>
          </a:p>
        </p:txBody>
      </p:sp>
      <p:sp>
        <p:nvSpPr>
          <p:cNvPr id="2" name="Slide Number Placeholder 1">
            <a:extLst>
              <a:ext uri="{FF2B5EF4-FFF2-40B4-BE49-F238E27FC236}">
                <a16:creationId xmlns:a16="http://schemas.microsoft.com/office/drawing/2014/main" id="{5A7405DA-3876-E724-F337-F06C0E7634F8}"/>
              </a:ext>
            </a:extLst>
          </p:cNvPr>
          <p:cNvSpPr>
            <a:spLocks noGrp="1"/>
          </p:cNvSpPr>
          <p:nvPr>
            <p:ph type="sldNum" sz="quarter" idx="12"/>
          </p:nvPr>
        </p:nvSpPr>
        <p:spPr/>
        <p:txBody>
          <a:bodyPr/>
          <a:lstStyle/>
          <a:p>
            <a:fld id="{20EF06BD-C5F6-413F-BEC8-8217731AB23B}" type="slidenum">
              <a:rPr lang="en-US" smtClean="0"/>
              <a:t>17</a:t>
            </a:fld>
            <a:endParaRPr lang="en-US"/>
          </a:p>
        </p:txBody>
      </p:sp>
    </p:spTree>
    <p:extLst>
      <p:ext uri="{BB962C8B-B14F-4D97-AF65-F5344CB8AC3E}">
        <p14:creationId xmlns:p14="http://schemas.microsoft.com/office/powerpoint/2010/main" val="844468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DB37E-A9EE-D26D-E589-50A0362FB822}"/>
              </a:ext>
            </a:extLst>
          </p:cNvPr>
          <p:cNvSpPr>
            <a:spLocks noGrp="1"/>
          </p:cNvSpPr>
          <p:nvPr>
            <p:ph type="title"/>
          </p:nvPr>
        </p:nvSpPr>
        <p:spPr>
          <a:xfrm>
            <a:off x="598665" y="374015"/>
            <a:ext cx="6002110" cy="1495425"/>
          </a:xfrm>
        </p:spPr>
        <p:txBody>
          <a:bodyPr>
            <a:normAutofit/>
          </a:bodyPr>
          <a:lstStyle/>
          <a:p>
            <a:r>
              <a:rPr lang="en-US" sz="4000" dirty="0"/>
              <a:t>To be shared out:</a:t>
            </a:r>
          </a:p>
        </p:txBody>
      </p:sp>
      <p:sp>
        <p:nvSpPr>
          <p:cNvPr id="5" name="Rectangle 4">
            <a:extLst>
              <a:ext uri="{FF2B5EF4-FFF2-40B4-BE49-F238E27FC236}">
                <a16:creationId xmlns:a16="http://schemas.microsoft.com/office/drawing/2014/main" id="{D52BBCBD-EB97-43F9-924A-2D4FAB0B7319}"/>
              </a:ext>
            </a:extLst>
          </p:cNvPr>
          <p:cNvSpPr/>
          <p:nvPr/>
        </p:nvSpPr>
        <p:spPr>
          <a:xfrm>
            <a:off x="426719" y="1869440"/>
            <a:ext cx="5740401" cy="4409440"/>
          </a:xfrm>
          <a:prstGeom prst="rect">
            <a:avLst/>
          </a:prstGeom>
          <a:solidFill>
            <a:srgbClr val="C6B49A">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A06687-331B-7504-BEC5-DFC802ADF026}"/>
              </a:ext>
            </a:extLst>
          </p:cNvPr>
          <p:cNvSpPr>
            <a:spLocks noGrp="1"/>
          </p:cNvSpPr>
          <p:nvPr>
            <p:ph idx="1"/>
          </p:nvPr>
        </p:nvSpPr>
        <p:spPr>
          <a:xfrm>
            <a:off x="598665" y="2082801"/>
            <a:ext cx="5253495" cy="3799839"/>
          </a:xfrm>
        </p:spPr>
        <p:txBody>
          <a:bodyPr>
            <a:normAutofit/>
          </a:bodyPr>
          <a:lstStyle/>
          <a:p>
            <a:r>
              <a:rPr lang="en-US" sz="2000" dirty="0"/>
              <a:t>Resource list</a:t>
            </a:r>
          </a:p>
          <a:p>
            <a:pPr lvl="1"/>
            <a:r>
              <a:rPr lang="en-US" sz="2000" dirty="0"/>
              <a:t>Templates</a:t>
            </a:r>
          </a:p>
          <a:p>
            <a:pPr lvl="1"/>
            <a:r>
              <a:rPr lang="en-US" sz="2000" dirty="0"/>
              <a:t>Guidance</a:t>
            </a:r>
          </a:p>
          <a:p>
            <a:pPr lvl="1"/>
            <a:r>
              <a:rPr lang="en-US" sz="2000" dirty="0"/>
              <a:t>Useful data packages</a:t>
            </a:r>
          </a:p>
          <a:p>
            <a:pPr lvl="1"/>
            <a:r>
              <a:rPr lang="en-US" sz="2000" dirty="0"/>
              <a:t>Synthesized datasets</a:t>
            </a:r>
          </a:p>
          <a:p>
            <a:pPr lvl="1"/>
            <a:r>
              <a:rPr lang="en-US" sz="2000" dirty="0"/>
              <a:t>Examples of tools demonstrated</a:t>
            </a:r>
          </a:p>
          <a:p>
            <a:pPr lvl="1"/>
            <a:r>
              <a:rPr lang="en-US" sz="2000" dirty="0"/>
              <a:t>Other resources</a:t>
            </a:r>
          </a:p>
          <a:p>
            <a:r>
              <a:rPr lang="en-US" sz="2000" dirty="0"/>
              <a:t>Code and slides from this workshop: </a:t>
            </a:r>
            <a:r>
              <a:rPr lang="en-US" sz="2000" dirty="0">
                <a:hlinkClick r:id="rId2"/>
              </a:rPr>
              <a:t>https://github.com/InteragencyEcologicalProgram/iep-data-workshop-2024/tree/main</a:t>
            </a:r>
            <a:r>
              <a:rPr lang="en-US" sz="2000" dirty="0"/>
              <a:t> </a:t>
            </a:r>
          </a:p>
          <a:p>
            <a:r>
              <a:rPr lang="en-US" sz="2000" dirty="0"/>
              <a:t>Recording of this training (</a:t>
            </a:r>
            <a:r>
              <a:rPr lang="en-US" sz="2000" dirty="0" err="1"/>
              <a:t>youtube</a:t>
            </a:r>
            <a:r>
              <a:rPr lang="en-US" sz="2000" dirty="0"/>
              <a:t>)</a:t>
            </a:r>
          </a:p>
        </p:txBody>
      </p:sp>
      <p:pic>
        <p:nvPicPr>
          <p:cNvPr id="11" name="Picture 10" descr="Close up of a dandylion">
            <a:extLst>
              <a:ext uri="{FF2B5EF4-FFF2-40B4-BE49-F238E27FC236}">
                <a16:creationId xmlns:a16="http://schemas.microsoft.com/office/drawing/2014/main" id="{0B842F5E-B0E2-9497-E924-B228FD44FA3C}"/>
              </a:ext>
            </a:extLst>
          </p:cNvPr>
          <p:cNvPicPr>
            <a:picLocks noChangeAspect="1"/>
          </p:cNvPicPr>
          <p:nvPr/>
        </p:nvPicPr>
        <p:blipFill rotWithShape="1">
          <a:blip r:embed="rId3">
            <a:extLst>
              <a:ext uri="{28A0092B-C50C-407E-A947-70E740481C1C}">
                <a14:useLocalDpi xmlns:a14="http://schemas.microsoft.com/office/drawing/2010/main" val="0"/>
              </a:ext>
            </a:extLst>
          </a:blip>
          <a:srcRect l="32073" r="19697" b="-1"/>
          <a:stretch/>
        </p:blipFill>
        <p:spPr>
          <a:xfrm>
            <a:off x="7199440" y="10"/>
            <a:ext cx="4992560" cy="6857990"/>
          </a:xfrm>
          <a:prstGeom prst="rect">
            <a:avLst/>
          </a:prstGeom>
          <a:effectLst/>
        </p:spPr>
      </p:pic>
      <p:sp>
        <p:nvSpPr>
          <p:cNvPr id="4" name="Slide Number Placeholder 3">
            <a:extLst>
              <a:ext uri="{FF2B5EF4-FFF2-40B4-BE49-F238E27FC236}">
                <a16:creationId xmlns:a16="http://schemas.microsoft.com/office/drawing/2014/main" id="{E26D675A-5569-F312-0853-B1FE65BA686E}"/>
              </a:ext>
            </a:extLst>
          </p:cNvPr>
          <p:cNvSpPr>
            <a:spLocks noGrp="1"/>
          </p:cNvSpPr>
          <p:nvPr>
            <p:ph type="sldNum" sz="quarter" idx="12"/>
          </p:nvPr>
        </p:nvSpPr>
        <p:spPr/>
        <p:txBody>
          <a:bodyPr/>
          <a:lstStyle/>
          <a:p>
            <a:fld id="{20EF06BD-C5F6-413F-BEC8-8217731AB23B}" type="slidenum">
              <a:rPr lang="en-US" smtClean="0"/>
              <a:t>18</a:t>
            </a:fld>
            <a:endParaRPr lang="en-US"/>
          </a:p>
        </p:txBody>
      </p:sp>
    </p:spTree>
    <p:extLst>
      <p:ext uri="{BB962C8B-B14F-4D97-AF65-F5344CB8AC3E}">
        <p14:creationId xmlns:p14="http://schemas.microsoft.com/office/powerpoint/2010/main" val="303620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C092-56E8-665E-ABB7-7E774DE2A889}"/>
              </a:ext>
            </a:extLst>
          </p:cNvPr>
          <p:cNvSpPr>
            <a:spLocks noGrp="1"/>
          </p:cNvSpPr>
          <p:nvPr>
            <p:ph type="title"/>
          </p:nvPr>
        </p:nvSpPr>
        <p:spPr>
          <a:xfrm>
            <a:off x="4769105" y="359931"/>
            <a:ext cx="10515600" cy="1325563"/>
          </a:xfrm>
        </p:spPr>
        <p:txBody>
          <a:bodyPr/>
          <a:lstStyle/>
          <a:p>
            <a:r>
              <a:rPr lang="en-US" dirty="0"/>
              <a:t>Thanks</a:t>
            </a:r>
          </a:p>
        </p:txBody>
      </p:sp>
      <p:sp>
        <p:nvSpPr>
          <p:cNvPr id="3" name="Content Placeholder 2">
            <a:extLst>
              <a:ext uri="{FF2B5EF4-FFF2-40B4-BE49-F238E27FC236}">
                <a16:creationId xmlns:a16="http://schemas.microsoft.com/office/drawing/2014/main" id="{3FFAA368-144C-B760-42B0-545A21F3ABAF}"/>
              </a:ext>
            </a:extLst>
          </p:cNvPr>
          <p:cNvSpPr>
            <a:spLocks noGrp="1"/>
          </p:cNvSpPr>
          <p:nvPr>
            <p:ph idx="1"/>
          </p:nvPr>
        </p:nvSpPr>
        <p:spPr>
          <a:xfrm>
            <a:off x="4766391" y="1825625"/>
            <a:ext cx="6587409" cy="4351338"/>
          </a:xfrm>
        </p:spPr>
        <p:txBody>
          <a:bodyPr/>
          <a:lstStyle/>
          <a:p>
            <a:r>
              <a:rPr lang="en-US" dirty="0"/>
              <a:t>Christine Joab, Rosie Hartman, Dave Bosworth, Sam </a:t>
            </a:r>
            <a:r>
              <a:rPr lang="en-US" dirty="0" err="1"/>
              <a:t>Bashevkin</a:t>
            </a:r>
            <a:r>
              <a:rPr lang="en-US" dirty="0"/>
              <a:t>, Trinh Nguyen, Rachel </a:t>
            </a:r>
            <a:r>
              <a:rPr lang="en-US" dirty="0" err="1"/>
              <a:t>Pisor</a:t>
            </a:r>
            <a:r>
              <a:rPr lang="en-US" dirty="0"/>
              <a:t>, Denise Goodman, Nicole Kwan, Perry, Susannah Iltis, Amye Osti</a:t>
            </a:r>
          </a:p>
          <a:p>
            <a:r>
              <a:rPr lang="en-US" dirty="0"/>
              <a:t>DUWG and IEP community</a:t>
            </a:r>
          </a:p>
          <a:p>
            <a:r>
              <a:rPr lang="en-US" dirty="0"/>
              <a:t>See speaker bios (with contact info): </a:t>
            </a:r>
            <a:r>
              <a:rPr lang="en-US" dirty="0">
                <a:hlinkClick r:id="rId3"/>
              </a:rPr>
              <a:t>https://nrm.dfg.ca.gov/FileHandler.ashx?DocumentID=220327&amp;inline</a:t>
            </a:r>
            <a:endParaRPr lang="en-US" dirty="0"/>
          </a:p>
          <a:p>
            <a:endParaRPr lang="en-US" dirty="0"/>
          </a:p>
        </p:txBody>
      </p:sp>
      <p:pic>
        <p:nvPicPr>
          <p:cNvPr id="5" name="Picture 4" descr="A blue and yellow sign with a map and bear&#10;&#10;Description automatically generated">
            <a:extLst>
              <a:ext uri="{FF2B5EF4-FFF2-40B4-BE49-F238E27FC236}">
                <a16:creationId xmlns:a16="http://schemas.microsoft.com/office/drawing/2014/main" id="{A3266C23-3582-DE49-DCB8-823890EF7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63" y="730325"/>
            <a:ext cx="674158" cy="889000"/>
          </a:xfrm>
          <a:prstGeom prst="rect">
            <a:avLst/>
          </a:prstGeom>
        </p:spPr>
      </p:pic>
      <p:pic>
        <p:nvPicPr>
          <p:cNvPr id="7" name="Picture 6" descr="A logo of a state of water resources&#10;&#10;Description automatically generated">
            <a:extLst>
              <a:ext uri="{FF2B5EF4-FFF2-40B4-BE49-F238E27FC236}">
                <a16:creationId xmlns:a16="http://schemas.microsoft.com/office/drawing/2014/main" id="{DFAD5280-EB4F-4F26-3121-BDCAA47832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233" y="1014548"/>
            <a:ext cx="893697" cy="893697"/>
          </a:xfrm>
          <a:prstGeom prst="rect">
            <a:avLst/>
          </a:prstGeom>
        </p:spPr>
      </p:pic>
      <p:pic>
        <p:nvPicPr>
          <p:cNvPr id="11" name="Picture 10" descr="A logo of buildings and mountains&#10;&#10;Description automatically generated">
            <a:extLst>
              <a:ext uri="{FF2B5EF4-FFF2-40B4-BE49-F238E27FC236}">
                <a16:creationId xmlns:a16="http://schemas.microsoft.com/office/drawing/2014/main" id="{1A6A4888-C71C-A09E-77BD-4BBFF2A36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6852" y="2309674"/>
            <a:ext cx="867439" cy="1015684"/>
          </a:xfrm>
          <a:prstGeom prst="rect">
            <a:avLst/>
          </a:prstGeom>
        </p:spPr>
      </p:pic>
      <p:pic>
        <p:nvPicPr>
          <p:cNvPr id="13" name="Picture 12" descr="A purple and black logo&#10;&#10;Description automatically generated">
            <a:extLst>
              <a:ext uri="{FF2B5EF4-FFF2-40B4-BE49-F238E27FC236}">
                <a16:creationId xmlns:a16="http://schemas.microsoft.com/office/drawing/2014/main" id="{48C42DA1-A2F5-3BF4-0ED3-04A29BB539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246" y="2194134"/>
            <a:ext cx="1640506" cy="923605"/>
          </a:xfrm>
          <a:prstGeom prst="rect">
            <a:avLst/>
          </a:prstGeom>
        </p:spPr>
      </p:pic>
      <p:pic>
        <p:nvPicPr>
          <p:cNvPr id="15" name="Picture 14" descr="A logo of an interagency ecological program&#10;&#10;Description automatically generated">
            <a:extLst>
              <a:ext uri="{FF2B5EF4-FFF2-40B4-BE49-F238E27FC236}">
                <a16:creationId xmlns:a16="http://schemas.microsoft.com/office/drawing/2014/main" id="{52420ED0-C921-54EF-8CCA-48B45BA3EA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7032" y="625393"/>
            <a:ext cx="893697" cy="1156816"/>
          </a:xfrm>
          <a:prstGeom prst="rect">
            <a:avLst/>
          </a:prstGeom>
        </p:spPr>
      </p:pic>
      <p:pic>
        <p:nvPicPr>
          <p:cNvPr id="17" name="Picture 16" descr="A logo of a fish and wildlife service&#10;&#10;Description automatically generated">
            <a:extLst>
              <a:ext uri="{FF2B5EF4-FFF2-40B4-BE49-F238E27FC236}">
                <a16:creationId xmlns:a16="http://schemas.microsoft.com/office/drawing/2014/main" id="{16874BAC-9F46-5137-3824-2862119B80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440" y="3578978"/>
            <a:ext cx="849858" cy="1015684"/>
          </a:xfrm>
          <a:prstGeom prst="rect">
            <a:avLst/>
          </a:prstGeom>
        </p:spPr>
      </p:pic>
      <p:grpSp>
        <p:nvGrpSpPr>
          <p:cNvPr id="19" name="Group 18">
            <a:extLst>
              <a:ext uri="{FF2B5EF4-FFF2-40B4-BE49-F238E27FC236}">
                <a16:creationId xmlns:a16="http://schemas.microsoft.com/office/drawing/2014/main" id="{EBC3362D-F576-9B47-AC21-DBB3BE06CFD2}"/>
              </a:ext>
            </a:extLst>
          </p:cNvPr>
          <p:cNvGrpSpPr/>
          <p:nvPr/>
        </p:nvGrpSpPr>
        <p:grpSpPr>
          <a:xfrm>
            <a:off x="2661820" y="5008807"/>
            <a:ext cx="999233" cy="834645"/>
            <a:chOff x="1960880" y="4542913"/>
            <a:chExt cx="1289304" cy="1038603"/>
          </a:xfrm>
        </p:grpSpPr>
        <p:sp>
          <p:nvSpPr>
            <p:cNvPr id="18" name="Rectangle 17">
              <a:extLst>
                <a:ext uri="{FF2B5EF4-FFF2-40B4-BE49-F238E27FC236}">
                  <a16:creationId xmlns:a16="http://schemas.microsoft.com/office/drawing/2014/main" id="{979590D0-F21C-71D9-0AE3-A21FC24922D0}"/>
                </a:ext>
              </a:extLst>
            </p:cNvPr>
            <p:cNvSpPr/>
            <p:nvPr/>
          </p:nvSpPr>
          <p:spPr>
            <a:xfrm>
              <a:off x="1960880" y="4542913"/>
              <a:ext cx="1289304" cy="1038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34 North Logo">
              <a:extLst>
                <a:ext uri="{FF2B5EF4-FFF2-40B4-BE49-F238E27FC236}">
                  <a16:creationId xmlns:a16="http://schemas.microsoft.com/office/drawing/2014/main" id="{60075944-8BB7-FB9A-5DD0-71FD25A47D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0880" y="4582448"/>
              <a:ext cx="1198880" cy="999067"/>
            </a:xfrm>
            <a:prstGeom prst="rect">
              <a:avLst/>
            </a:prstGeom>
            <a:noFill/>
            <a:extLst>
              <a:ext uri="{909E8E84-426E-40DD-AFC4-6F175D3DCCD1}">
                <a14:hiddenFill xmlns:a14="http://schemas.microsoft.com/office/drawing/2010/main">
                  <a:solidFill>
                    <a:srgbClr val="FFFFFF"/>
                  </a:solidFill>
                </a14:hiddenFill>
              </a:ext>
            </a:extLst>
          </p:spPr>
        </p:pic>
      </p:grpSp>
      <p:pic>
        <p:nvPicPr>
          <p:cNvPr id="8196" name="Picture 4" descr="California State Water Resources Control Board - Wikipedia">
            <a:extLst>
              <a:ext uri="{FF2B5EF4-FFF2-40B4-BE49-F238E27FC236}">
                <a16:creationId xmlns:a16="http://schemas.microsoft.com/office/drawing/2014/main" id="{599AC80F-A5D6-8CC0-D812-B286D81E6E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246" y="5054017"/>
            <a:ext cx="1122236" cy="8229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E3A008A-C0BA-E52B-891F-3CC6CA0D3F1C}"/>
              </a:ext>
            </a:extLst>
          </p:cNvPr>
          <p:cNvSpPr>
            <a:spLocks noGrp="1"/>
          </p:cNvSpPr>
          <p:nvPr>
            <p:ph type="sldNum" sz="quarter" idx="12"/>
          </p:nvPr>
        </p:nvSpPr>
        <p:spPr/>
        <p:txBody>
          <a:bodyPr/>
          <a:lstStyle/>
          <a:p>
            <a:fld id="{20EF06BD-C5F6-413F-BEC8-8217731AB23B}" type="slidenum">
              <a:rPr lang="en-US" smtClean="0"/>
              <a:t>19</a:t>
            </a:fld>
            <a:endParaRPr lang="en-US"/>
          </a:p>
        </p:txBody>
      </p:sp>
      <p:pic>
        <p:nvPicPr>
          <p:cNvPr id="6" name="Picture 4" descr="This is a graphic image, which shows a graph with an inclining trend. A hiker is climbing up the trend. The image conveys the workgroup's journey of taking data from data management plans and refining it through different stages such as quality assurance and quality control, metadata, publishing and then data reuse and visuals.">
            <a:extLst>
              <a:ext uri="{FF2B5EF4-FFF2-40B4-BE49-F238E27FC236}">
                <a16:creationId xmlns:a16="http://schemas.microsoft.com/office/drawing/2014/main" id="{E0D10737-2A94-470E-B5FC-99D72D40B3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2195" y="3465922"/>
            <a:ext cx="957469" cy="112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10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0FDBD9-DE82-D9E0-DCE8-8DF75C10FB66}"/>
              </a:ext>
            </a:extLst>
          </p:cNvPr>
          <p:cNvSpPr/>
          <p:nvPr/>
        </p:nvSpPr>
        <p:spPr>
          <a:xfrm>
            <a:off x="6776811" y="3182937"/>
            <a:ext cx="4822552" cy="1580996"/>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920DDC9-0D26-25A1-5E21-56374B092FC0}"/>
              </a:ext>
            </a:extLst>
          </p:cNvPr>
          <p:cNvSpPr/>
          <p:nvPr/>
        </p:nvSpPr>
        <p:spPr>
          <a:xfrm>
            <a:off x="314961" y="2913697"/>
            <a:ext cx="6112873" cy="22098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7E227-2B9E-2FE5-FD8E-7113DAAE4A0C}"/>
              </a:ext>
            </a:extLst>
          </p:cNvPr>
          <p:cNvSpPr>
            <a:spLocks noGrp="1"/>
          </p:cNvSpPr>
          <p:nvPr>
            <p:ph type="title"/>
          </p:nvPr>
        </p:nvSpPr>
        <p:spPr>
          <a:xfrm>
            <a:off x="602793" y="382485"/>
            <a:ext cx="10515600" cy="1325563"/>
          </a:xfrm>
        </p:spPr>
        <p:txBody>
          <a:bodyPr>
            <a:normAutofit/>
          </a:bodyPr>
          <a:lstStyle/>
          <a:p>
            <a:r>
              <a:rPr lang="en-US" sz="5400" b="1" dirty="0"/>
              <a:t>Open</a:t>
            </a:r>
          </a:p>
        </p:txBody>
      </p:sp>
      <p:sp>
        <p:nvSpPr>
          <p:cNvPr id="3" name="Content Placeholder 2">
            <a:extLst>
              <a:ext uri="{FF2B5EF4-FFF2-40B4-BE49-F238E27FC236}">
                <a16:creationId xmlns:a16="http://schemas.microsoft.com/office/drawing/2014/main" id="{147AE111-86F4-B6EE-AE6E-402F9B8EB1E2}"/>
              </a:ext>
            </a:extLst>
          </p:cNvPr>
          <p:cNvSpPr>
            <a:spLocks noGrp="1"/>
          </p:cNvSpPr>
          <p:nvPr>
            <p:ph idx="1"/>
          </p:nvPr>
        </p:nvSpPr>
        <p:spPr>
          <a:xfrm>
            <a:off x="592637" y="3182937"/>
            <a:ext cx="5557520" cy="1715310"/>
          </a:xfrm>
        </p:spPr>
        <p:txBody>
          <a:bodyPr>
            <a:normAutofit/>
          </a:bodyPr>
          <a:lstStyle/>
          <a:p>
            <a:pPr marL="0" indent="0">
              <a:buNone/>
            </a:pPr>
            <a:r>
              <a:rPr lang="en-US" sz="2400" dirty="0"/>
              <a:t>The Open and Transparent Water Data Act (AB 1755) (2016) </a:t>
            </a:r>
          </a:p>
          <a:p>
            <a:pPr marL="0" indent="0">
              <a:buNone/>
            </a:pPr>
            <a:r>
              <a:rPr lang="en-US" sz="2400" dirty="0"/>
              <a:t>Open Government Initiative – OPEN Government Data Act</a:t>
            </a:r>
          </a:p>
        </p:txBody>
      </p:sp>
      <p:pic>
        <p:nvPicPr>
          <p:cNvPr id="1026" name="Picture 2" descr="Science spelled out with DNA, a magnet, a test tube, a shell, nitrogen, the crescent moon, and leaves">
            <a:extLst>
              <a:ext uri="{FF2B5EF4-FFF2-40B4-BE49-F238E27FC236}">
                <a16:creationId xmlns:a16="http://schemas.microsoft.com/office/drawing/2014/main" id="{687FE18F-6439-E15C-C6A9-77A51E025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829" y="382485"/>
            <a:ext cx="3433666" cy="12205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780F13-0614-D2B5-2189-442BABD13348}"/>
              </a:ext>
            </a:extLst>
          </p:cNvPr>
          <p:cNvSpPr txBox="1"/>
          <p:nvPr/>
        </p:nvSpPr>
        <p:spPr>
          <a:xfrm>
            <a:off x="470807" y="6405347"/>
            <a:ext cx="3504742" cy="307777"/>
          </a:xfrm>
          <a:prstGeom prst="rect">
            <a:avLst/>
          </a:prstGeom>
          <a:noFill/>
        </p:spPr>
        <p:txBody>
          <a:bodyPr wrap="none" rtlCol="0">
            <a:spAutoFit/>
          </a:bodyPr>
          <a:lstStyle/>
          <a:p>
            <a:r>
              <a:rPr lang="en-US" sz="1400" dirty="0"/>
              <a:t>Image source: https://scijinks.gov/science/</a:t>
            </a:r>
          </a:p>
        </p:txBody>
      </p:sp>
      <p:sp>
        <p:nvSpPr>
          <p:cNvPr id="8" name="Content Placeholder 2">
            <a:extLst>
              <a:ext uri="{FF2B5EF4-FFF2-40B4-BE49-F238E27FC236}">
                <a16:creationId xmlns:a16="http://schemas.microsoft.com/office/drawing/2014/main" id="{E2729EBA-338D-FD31-C67B-D82E14F65F4B}"/>
              </a:ext>
            </a:extLst>
          </p:cNvPr>
          <p:cNvSpPr txBox="1">
            <a:spLocks/>
          </p:cNvSpPr>
          <p:nvPr/>
        </p:nvSpPr>
        <p:spPr>
          <a:xfrm>
            <a:off x="7005409" y="3372156"/>
            <a:ext cx="4521835" cy="1251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FAIR principles </a:t>
            </a:r>
            <a:endParaRPr lang="en-US" dirty="0"/>
          </a:p>
          <a:p>
            <a:pPr marL="0" indent="0">
              <a:buNone/>
            </a:pPr>
            <a:r>
              <a:rPr lang="en-US" dirty="0"/>
              <a:t>What does FAIR stand for?</a:t>
            </a:r>
          </a:p>
        </p:txBody>
      </p:sp>
      <p:sp>
        <p:nvSpPr>
          <p:cNvPr id="5" name="TextBox 4">
            <a:extLst>
              <a:ext uri="{FF2B5EF4-FFF2-40B4-BE49-F238E27FC236}">
                <a16:creationId xmlns:a16="http://schemas.microsoft.com/office/drawing/2014/main" id="{12EDCFAE-3737-5A05-40C2-04FA5905CA08}"/>
              </a:ext>
            </a:extLst>
          </p:cNvPr>
          <p:cNvSpPr txBox="1"/>
          <p:nvPr/>
        </p:nvSpPr>
        <p:spPr>
          <a:xfrm>
            <a:off x="2931495" y="1860489"/>
            <a:ext cx="6096000" cy="461665"/>
          </a:xfrm>
          <a:prstGeom prst="rect">
            <a:avLst/>
          </a:prstGeom>
          <a:noFill/>
        </p:spPr>
        <p:txBody>
          <a:bodyPr wrap="square">
            <a:spAutoFit/>
          </a:bodyPr>
          <a:lstStyle/>
          <a:p>
            <a:pPr marL="0" indent="0">
              <a:buNone/>
            </a:pPr>
            <a:r>
              <a:rPr lang="en-US" sz="2400" dirty="0"/>
              <a:t>Transparency of the scientific process</a:t>
            </a:r>
          </a:p>
        </p:txBody>
      </p:sp>
      <p:sp>
        <p:nvSpPr>
          <p:cNvPr id="11" name="Slide Number Placeholder 10">
            <a:extLst>
              <a:ext uri="{FF2B5EF4-FFF2-40B4-BE49-F238E27FC236}">
                <a16:creationId xmlns:a16="http://schemas.microsoft.com/office/drawing/2014/main" id="{4F343672-8134-2F1D-12F2-602D839B2529}"/>
              </a:ext>
            </a:extLst>
          </p:cNvPr>
          <p:cNvSpPr>
            <a:spLocks noGrp="1"/>
          </p:cNvSpPr>
          <p:nvPr>
            <p:ph type="sldNum" sz="quarter" idx="12"/>
          </p:nvPr>
        </p:nvSpPr>
        <p:spPr/>
        <p:txBody>
          <a:bodyPr/>
          <a:lstStyle/>
          <a:p>
            <a:fld id="{20EF06BD-C5F6-413F-BEC8-8217731AB23B}" type="slidenum">
              <a:rPr lang="en-US" smtClean="0"/>
              <a:t>2</a:t>
            </a:fld>
            <a:endParaRPr lang="en-US" dirty="0"/>
          </a:p>
        </p:txBody>
      </p:sp>
      <p:sp>
        <p:nvSpPr>
          <p:cNvPr id="4" name="Content Placeholder 2">
            <a:extLst>
              <a:ext uri="{FF2B5EF4-FFF2-40B4-BE49-F238E27FC236}">
                <a16:creationId xmlns:a16="http://schemas.microsoft.com/office/drawing/2014/main" id="{4DBF8238-3510-0F03-A0DE-F2A61AAD1735}"/>
              </a:ext>
            </a:extLst>
          </p:cNvPr>
          <p:cNvSpPr txBox="1">
            <a:spLocks/>
          </p:cNvSpPr>
          <p:nvPr/>
        </p:nvSpPr>
        <p:spPr>
          <a:xfrm>
            <a:off x="6777127" y="4953152"/>
            <a:ext cx="4978398" cy="1296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Applicable to data/metadata, tools, workflows</a:t>
            </a:r>
          </a:p>
          <a:p>
            <a:pPr marL="0" indent="0">
              <a:buNone/>
            </a:pPr>
            <a:r>
              <a:rPr lang="en-US" sz="1800" dirty="0">
                <a:hlinkClick r:id="rId4"/>
              </a:rPr>
              <a:t>FAIR Principles - GO FAIR (go-fair.org)</a:t>
            </a: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018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3" grpId="0" uiExpand="1" build="p"/>
      <p:bldP spid="8"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0AC96-FEB5-3604-3FC1-D962876DCC01}"/>
              </a:ext>
            </a:extLst>
          </p:cNvPr>
          <p:cNvSpPr>
            <a:spLocks noGrp="1"/>
          </p:cNvSpPr>
          <p:nvPr>
            <p:ph idx="1"/>
          </p:nvPr>
        </p:nvSpPr>
        <p:spPr/>
        <p:txBody>
          <a:bodyPr/>
          <a:lstStyle/>
          <a:p>
            <a:pPr marL="0" indent="0" algn="ctr">
              <a:buNone/>
            </a:pPr>
            <a:r>
              <a:rPr lang="en-US" dirty="0">
                <a:hlinkClick r:id="rId2"/>
              </a:rPr>
              <a:t>https://www.menti.com/alghyxy4cn3a</a:t>
            </a:r>
            <a:endParaRPr lang="en-US" dirty="0"/>
          </a:p>
          <a:p>
            <a:pPr marL="0" indent="0" algn="ctr">
              <a:buNone/>
            </a:pPr>
            <a:r>
              <a:rPr lang="en-US" dirty="0"/>
              <a:t>Code: 5615 1936</a:t>
            </a:r>
          </a:p>
          <a:p>
            <a:pPr marL="0" indent="0" algn="ctr">
              <a:buNone/>
            </a:pPr>
            <a:endParaRPr lang="en-US" dirty="0"/>
          </a:p>
          <a:p>
            <a:pPr marL="0" indent="0" algn="ctr">
              <a:buNone/>
            </a:pPr>
            <a:endParaRPr lang="en-US" dirty="0"/>
          </a:p>
          <a:p>
            <a:pPr marL="0" indent="0" algn="ctr">
              <a:buNone/>
            </a:pPr>
            <a:r>
              <a:rPr lang="en-US" sz="4400" dirty="0"/>
              <a:t>What does FAIR stand for?</a:t>
            </a:r>
          </a:p>
        </p:txBody>
      </p:sp>
      <p:sp>
        <p:nvSpPr>
          <p:cNvPr id="2" name="Title 1">
            <a:extLst>
              <a:ext uri="{FF2B5EF4-FFF2-40B4-BE49-F238E27FC236}">
                <a16:creationId xmlns:a16="http://schemas.microsoft.com/office/drawing/2014/main" id="{E8F61C63-3A94-3CF9-B32D-F218B9031BE7}"/>
              </a:ext>
            </a:extLst>
          </p:cNvPr>
          <p:cNvSpPr>
            <a:spLocks noGrp="1"/>
          </p:cNvSpPr>
          <p:nvPr>
            <p:ph type="title"/>
          </p:nvPr>
        </p:nvSpPr>
        <p:spPr/>
        <p:txBody>
          <a:bodyPr/>
          <a:lstStyle/>
          <a:p>
            <a:pPr algn="ctr"/>
            <a:r>
              <a:rPr lang="en-US" dirty="0"/>
              <a:t>Menti.com</a:t>
            </a:r>
          </a:p>
        </p:txBody>
      </p:sp>
      <p:sp>
        <p:nvSpPr>
          <p:cNvPr id="4" name="Slide Number Placeholder 3">
            <a:extLst>
              <a:ext uri="{FF2B5EF4-FFF2-40B4-BE49-F238E27FC236}">
                <a16:creationId xmlns:a16="http://schemas.microsoft.com/office/drawing/2014/main" id="{7B0376E1-13B3-AB24-A8AA-A13651AD10D3}"/>
              </a:ext>
            </a:extLst>
          </p:cNvPr>
          <p:cNvSpPr>
            <a:spLocks noGrp="1"/>
          </p:cNvSpPr>
          <p:nvPr>
            <p:ph type="sldNum" sz="quarter" idx="12"/>
          </p:nvPr>
        </p:nvSpPr>
        <p:spPr/>
        <p:txBody>
          <a:bodyPr/>
          <a:lstStyle/>
          <a:p>
            <a:fld id="{20EF06BD-C5F6-413F-BEC8-8217731AB23B}" type="slidenum">
              <a:rPr lang="en-US" smtClean="0"/>
              <a:t>3</a:t>
            </a:fld>
            <a:endParaRPr lang="en-US"/>
          </a:p>
        </p:txBody>
      </p:sp>
    </p:spTree>
    <p:extLst>
      <p:ext uri="{BB962C8B-B14F-4D97-AF65-F5344CB8AC3E}">
        <p14:creationId xmlns:p14="http://schemas.microsoft.com/office/powerpoint/2010/main" val="392533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4AD92-E395-62C4-8640-018549013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9AE5D-7058-C4CA-6119-3CC1420CBCA9}"/>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20BF0E34-5741-FEAB-86A9-5954F12D27CE}"/>
              </a:ext>
            </a:extLst>
          </p:cNvPr>
          <p:cNvSpPr>
            <a:spLocks noGrp="1"/>
          </p:cNvSpPr>
          <p:nvPr>
            <p:ph idx="1"/>
          </p:nvPr>
        </p:nvSpPr>
        <p:spPr>
          <a:xfrm>
            <a:off x="838200" y="1914402"/>
            <a:ext cx="4189520" cy="4351338"/>
          </a:xfrm>
        </p:spPr>
        <p:txBody>
          <a:bodyPr/>
          <a:lstStyle/>
          <a:p>
            <a:pPr marL="0" indent="0">
              <a:buNone/>
            </a:pPr>
            <a:r>
              <a:rPr lang="en-US" sz="3600" dirty="0">
                <a:solidFill>
                  <a:schemeClr val="accent1">
                    <a:lumMod val="60000"/>
                    <a:lumOff val="40000"/>
                  </a:schemeClr>
                </a:solidFill>
              </a:rPr>
              <a:t>F </a:t>
            </a:r>
            <a:r>
              <a:rPr lang="en-US" dirty="0" err="1">
                <a:solidFill>
                  <a:schemeClr val="accent1">
                    <a:lumMod val="60000"/>
                    <a:lumOff val="40000"/>
                  </a:schemeClr>
                </a:solidFill>
              </a:rPr>
              <a:t>indability</a:t>
            </a:r>
            <a:r>
              <a:rPr lang="en-US" dirty="0">
                <a:solidFill>
                  <a:schemeClr val="accent1">
                    <a:lumMod val="60000"/>
                    <a:lumOff val="40000"/>
                  </a:schemeClr>
                </a:solidFill>
              </a:rPr>
              <a:t> </a:t>
            </a:r>
          </a:p>
          <a:p>
            <a:pPr marL="0" indent="0">
              <a:buNone/>
            </a:pPr>
            <a:r>
              <a:rPr lang="en-US" sz="3600" dirty="0"/>
              <a:t>A </a:t>
            </a:r>
            <a:r>
              <a:rPr lang="en-US" dirty="0" err="1"/>
              <a:t>ccessibility</a:t>
            </a:r>
            <a:endParaRPr lang="en-US" dirty="0"/>
          </a:p>
          <a:p>
            <a:pPr marL="0" indent="0">
              <a:buNone/>
            </a:pPr>
            <a:r>
              <a:rPr lang="en-US" sz="3600" dirty="0"/>
              <a:t>I  </a:t>
            </a:r>
            <a:r>
              <a:rPr lang="en-US" dirty="0" err="1"/>
              <a:t>nteroperability</a:t>
            </a:r>
            <a:endParaRPr lang="en-US" dirty="0"/>
          </a:p>
          <a:p>
            <a:pPr marL="0" indent="0">
              <a:buNone/>
            </a:pPr>
            <a:r>
              <a:rPr lang="en-US" sz="3600" dirty="0"/>
              <a:t>R </a:t>
            </a:r>
            <a:r>
              <a:rPr lang="en-US" dirty="0" err="1"/>
              <a:t>euse</a:t>
            </a:r>
            <a:endParaRPr lang="en-US" dirty="0"/>
          </a:p>
          <a:p>
            <a:endParaRPr lang="en-US" dirty="0"/>
          </a:p>
        </p:txBody>
      </p:sp>
      <p:sp>
        <p:nvSpPr>
          <p:cNvPr id="4" name="Content Placeholder 2">
            <a:extLst>
              <a:ext uri="{FF2B5EF4-FFF2-40B4-BE49-F238E27FC236}">
                <a16:creationId xmlns:a16="http://schemas.microsoft.com/office/drawing/2014/main" id="{8A55CF06-3F25-E6B8-F6FD-CA7E2A8D6A6C}"/>
              </a:ext>
            </a:extLst>
          </p:cNvPr>
          <p:cNvSpPr txBox="1">
            <a:spLocks/>
          </p:cNvSpPr>
          <p:nvPr/>
        </p:nvSpPr>
        <p:spPr>
          <a:xfrm>
            <a:off x="4948400" y="4005422"/>
            <a:ext cx="5919820" cy="1824672"/>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 and metadata </a:t>
            </a:r>
            <a:r>
              <a:rPr lang="en-US" b="1" dirty="0"/>
              <a:t>indexed </a:t>
            </a:r>
            <a:r>
              <a:rPr lang="en-US" dirty="0"/>
              <a:t>together in </a:t>
            </a:r>
            <a:r>
              <a:rPr lang="en-US" b="1" dirty="0"/>
              <a:t>searchable</a:t>
            </a:r>
            <a:r>
              <a:rPr lang="en-US" dirty="0"/>
              <a:t> resource</a:t>
            </a:r>
          </a:p>
          <a:p>
            <a:pPr marL="0" indent="0">
              <a:buNone/>
            </a:pPr>
            <a:r>
              <a:rPr lang="en-US" dirty="0"/>
              <a:t>Associated with globally </a:t>
            </a:r>
            <a:r>
              <a:rPr lang="en-US" b="1" dirty="0"/>
              <a:t>unique and persistent identifier</a:t>
            </a:r>
            <a:r>
              <a:rPr lang="en-US" dirty="0"/>
              <a:t> (e.g. DOI)</a:t>
            </a:r>
          </a:p>
        </p:txBody>
      </p:sp>
      <p:sp>
        <p:nvSpPr>
          <p:cNvPr id="5" name="Slide Number Placeholder 4">
            <a:extLst>
              <a:ext uri="{FF2B5EF4-FFF2-40B4-BE49-F238E27FC236}">
                <a16:creationId xmlns:a16="http://schemas.microsoft.com/office/drawing/2014/main" id="{9FCA13D6-3C9D-4008-48C4-FEBE15E521AE}"/>
              </a:ext>
            </a:extLst>
          </p:cNvPr>
          <p:cNvSpPr>
            <a:spLocks noGrp="1"/>
          </p:cNvSpPr>
          <p:nvPr>
            <p:ph type="sldNum" sz="quarter" idx="12"/>
          </p:nvPr>
        </p:nvSpPr>
        <p:spPr/>
        <p:txBody>
          <a:bodyPr/>
          <a:lstStyle/>
          <a:p>
            <a:fld id="{20EF06BD-C5F6-413F-BEC8-8217731AB23B}" type="slidenum">
              <a:rPr lang="en-US" smtClean="0"/>
              <a:t>4</a:t>
            </a:fld>
            <a:endParaRPr lang="en-US"/>
          </a:p>
        </p:txBody>
      </p:sp>
      <p:pic>
        <p:nvPicPr>
          <p:cNvPr id="1026" name="Picture 2" descr="Open data meme - open data or it didn't happen">
            <a:extLst>
              <a:ext uri="{FF2B5EF4-FFF2-40B4-BE49-F238E27FC236}">
                <a16:creationId xmlns:a16="http://schemas.microsoft.com/office/drawing/2014/main" id="{31F3229C-9965-E961-5BD1-851C8397D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260" y="1054260"/>
            <a:ext cx="2795710" cy="251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0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CAD3E-DD70-34A0-AF7B-9F3B47FB2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C4A40-E550-6E90-18B3-397A84801025}"/>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44C138B5-0B7C-F82C-A1C0-94DD089A3FC9}"/>
              </a:ext>
            </a:extLst>
          </p:cNvPr>
          <p:cNvSpPr>
            <a:spLocks noGrp="1"/>
          </p:cNvSpPr>
          <p:nvPr>
            <p:ph idx="1"/>
          </p:nvPr>
        </p:nvSpPr>
        <p:spPr>
          <a:xfrm>
            <a:off x="838200" y="1914402"/>
            <a:ext cx="4189520" cy="4351338"/>
          </a:xfrm>
        </p:spPr>
        <p:txBody>
          <a:bodyPr/>
          <a:lstStyle/>
          <a:p>
            <a:pPr marL="0" indent="0">
              <a:buNone/>
            </a:pPr>
            <a:r>
              <a:rPr lang="en-US" sz="3600" dirty="0"/>
              <a:t>F </a:t>
            </a:r>
            <a:r>
              <a:rPr lang="en-US" dirty="0" err="1"/>
              <a:t>indability</a:t>
            </a:r>
            <a:r>
              <a:rPr lang="en-US" dirty="0"/>
              <a:t> </a:t>
            </a:r>
          </a:p>
          <a:p>
            <a:pPr marL="0" indent="0">
              <a:buNone/>
            </a:pPr>
            <a:r>
              <a:rPr lang="en-US" sz="3600" dirty="0">
                <a:solidFill>
                  <a:schemeClr val="accent1">
                    <a:lumMod val="60000"/>
                    <a:lumOff val="40000"/>
                  </a:schemeClr>
                </a:solidFill>
              </a:rPr>
              <a:t>A </a:t>
            </a:r>
            <a:r>
              <a:rPr lang="en-US" dirty="0" err="1">
                <a:solidFill>
                  <a:schemeClr val="accent1">
                    <a:lumMod val="60000"/>
                    <a:lumOff val="40000"/>
                  </a:schemeClr>
                </a:solidFill>
              </a:rPr>
              <a:t>ccessibility</a:t>
            </a:r>
            <a:endParaRPr lang="en-US" dirty="0">
              <a:solidFill>
                <a:schemeClr val="accent1">
                  <a:lumMod val="60000"/>
                  <a:lumOff val="40000"/>
                </a:schemeClr>
              </a:solidFill>
            </a:endParaRPr>
          </a:p>
          <a:p>
            <a:pPr marL="0" indent="0">
              <a:buNone/>
            </a:pPr>
            <a:r>
              <a:rPr lang="en-US" sz="3600" dirty="0"/>
              <a:t>I  </a:t>
            </a:r>
            <a:r>
              <a:rPr lang="en-US" dirty="0" err="1"/>
              <a:t>nteroperability</a:t>
            </a:r>
            <a:endParaRPr lang="en-US" dirty="0"/>
          </a:p>
          <a:p>
            <a:pPr marL="0" indent="0">
              <a:buNone/>
            </a:pPr>
            <a:r>
              <a:rPr lang="en-US" sz="3600" dirty="0"/>
              <a:t>R </a:t>
            </a:r>
            <a:r>
              <a:rPr lang="en-US" dirty="0" err="1"/>
              <a:t>euse</a:t>
            </a:r>
            <a:endParaRPr lang="en-US" dirty="0"/>
          </a:p>
          <a:p>
            <a:endParaRPr lang="en-US" dirty="0"/>
          </a:p>
        </p:txBody>
      </p:sp>
      <p:sp>
        <p:nvSpPr>
          <p:cNvPr id="5" name="Content Placeholder 2">
            <a:extLst>
              <a:ext uri="{FF2B5EF4-FFF2-40B4-BE49-F238E27FC236}">
                <a16:creationId xmlns:a16="http://schemas.microsoft.com/office/drawing/2014/main" id="{CD92F82F-039D-C88A-08B0-9F56D828B134}"/>
              </a:ext>
            </a:extLst>
          </p:cNvPr>
          <p:cNvSpPr txBox="1">
            <a:spLocks/>
          </p:cNvSpPr>
          <p:nvPr/>
        </p:nvSpPr>
        <p:spPr>
          <a:xfrm>
            <a:off x="4893182" y="1589282"/>
            <a:ext cx="5919820" cy="1906393"/>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 and metadata </a:t>
            </a:r>
            <a:r>
              <a:rPr lang="en-US" b="1" dirty="0"/>
              <a:t>easily retrieved/downloaded </a:t>
            </a:r>
            <a:r>
              <a:rPr lang="en-US" dirty="0"/>
              <a:t>by identifier</a:t>
            </a:r>
          </a:p>
          <a:p>
            <a:pPr marL="0" indent="0">
              <a:buNone/>
            </a:pPr>
            <a:r>
              <a:rPr lang="en-US" dirty="0"/>
              <a:t>Protocols/Methods </a:t>
            </a:r>
            <a:r>
              <a:rPr lang="en-US" b="1" dirty="0"/>
              <a:t>open, free, implementable</a:t>
            </a:r>
          </a:p>
        </p:txBody>
      </p:sp>
      <p:sp>
        <p:nvSpPr>
          <p:cNvPr id="6" name="Slide Number Placeholder 5">
            <a:extLst>
              <a:ext uri="{FF2B5EF4-FFF2-40B4-BE49-F238E27FC236}">
                <a16:creationId xmlns:a16="http://schemas.microsoft.com/office/drawing/2014/main" id="{A94B2E65-8454-FF35-F1FC-FD4BAAC392E6}"/>
              </a:ext>
            </a:extLst>
          </p:cNvPr>
          <p:cNvSpPr>
            <a:spLocks noGrp="1"/>
          </p:cNvSpPr>
          <p:nvPr>
            <p:ph type="sldNum" sz="quarter" idx="12"/>
          </p:nvPr>
        </p:nvSpPr>
        <p:spPr/>
        <p:txBody>
          <a:bodyPr/>
          <a:lstStyle/>
          <a:p>
            <a:fld id="{20EF06BD-C5F6-413F-BEC8-8217731AB23B}" type="slidenum">
              <a:rPr lang="en-US" smtClean="0"/>
              <a:t>5</a:t>
            </a:fld>
            <a:endParaRPr lang="en-US"/>
          </a:p>
        </p:txBody>
      </p:sp>
    </p:spTree>
    <p:extLst>
      <p:ext uri="{BB962C8B-B14F-4D97-AF65-F5344CB8AC3E}">
        <p14:creationId xmlns:p14="http://schemas.microsoft.com/office/powerpoint/2010/main" val="4391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BB9A5-A7A3-E4CF-150E-7E8DAFFCE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878569-88D1-7577-CE7B-BD879AA4540C}"/>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693C19D8-510B-6804-ED1A-AD9A6B37AF5B}"/>
              </a:ext>
            </a:extLst>
          </p:cNvPr>
          <p:cNvSpPr>
            <a:spLocks noGrp="1"/>
          </p:cNvSpPr>
          <p:nvPr>
            <p:ph idx="1"/>
          </p:nvPr>
        </p:nvSpPr>
        <p:spPr>
          <a:xfrm>
            <a:off x="838200" y="1914402"/>
            <a:ext cx="4189520" cy="4351338"/>
          </a:xfrm>
        </p:spPr>
        <p:txBody>
          <a:bodyPr/>
          <a:lstStyle/>
          <a:p>
            <a:pPr marL="0" indent="0">
              <a:buNone/>
            </a:pPr>
            <a:r>
              <a:rPr lang="en-US" sz="3600" dirty="0"/>
              <a:t>F </a:t>
            </a:r>
            <a:r>
              <a:rPr lang="en-US" dirty="0" err="1"/>
              <a:t>indability</a:t>
            </a:r>
            <a:r>
              <a:rPr lang="en-US" dirty="0"/>
              <a:t> </a:t>
            </a:r>
          </a:p>
          <a:p>
            <a:pPr marL="0" indent="0">
              <a:buNone/>
            </a:pPr>
            <a:r>
              <a:rPr lang="en-US" sz="3600" dirty="0"/>
              <a:t>A </a:t>
            </a:r>
            <a:r>
              <a:rPr lang="en-US" dirty="0" err="1"/>
              <a:t>ccessibility</a:t>
            </a:r>
            <a:endParaRPr lang="en-US" dirty="0"/>
          </a:p>
          <a:p>
            <a:pPr marL="0" indent="0">
              <a:buNone/>
            </a:pPr>
            <a:r>
              <a:rPr lang="en-US" sz="3600" dirty="0">
                <a:solidFill>
                  <a:schemeClr val="accent1">
                    <a:lumMod val="60000"/>
                    <a:lumOff val="40000"/>
                  </a:schemeClr>
                </a:solidFill>
              </a:rPr>
              <a:t>I  </a:t>
            </a:r>
            <a:r>
              <a:rPr lang="en-US" dirty="0" err="1">
                <a:solidFill>
                  <a:schemeClr val="accent1">
                    <a:lumMod val="60000"/>
                    <a:lumOff val="40000"/>
                  </a:schemeClr>
                </a:solidFill>
              </a:rPr>
              <a:t>nteroperability</a:t>
            </a:r>
            <a:endParaRPr lang="en-US" dirty="0">
              <a:solidFill>
                <a:schemeClr val="accent1">
                  <a:lumMod val="60000"/>
                  <a:lumOff val="40000"/>
                </a:schemeClr>
              </a:solidFill>
            </a:endParaRPr>
          </a:p>
          <a:p>
            <a:pPr marL="0" indent="0">
              <a:buNone/>
            </a:pPr>
            <a:r>
              <a:rPr lang="en-US" sz="3600" dirty="0"/>
              <a:t>R </a:t>
            </a:r>
            <a:r>
              <a:rPr lang="en-US" dirty="0" err="1"/>
              <a:t>euse</a:t>
            </a:r>
            <a:endParaRPr lang="en-US" dirty="0"/>
          </a:p>
          <a:p>
            <a:endParaRPr lang="en-US" dirty="0"/>
          </a:p>
        </p:txBody>
      </p:sp>
      <p:sp>
        <p:nvSpPr>
          <p:cNvPr id="5" name="Content Placeholder 2">
            <a:extLst>
              <a:ext uri="{FF2B5EF4-FFF2-40B4-BE49-F238E27FC236}">
                <a16:creationId xmlns:a16="http://schemas.microsoft.com/office/drawing/2014/main" id="{2A07A6CE-DB4B-6845-1506-D5FE32A4E8CE}"/>
              </a:ext>
            </a:extLst>
          </p:cNvPr>
          <p:cNvSpPr txBox="1">
            <a:spLocks/>
          </p:cNvSpPr>
          <p:nvPr/>
        </p:nvSpPr>
        <p:spPr>
          <a:xfrm>
            <a:off x="5194807" y="1064650"/>
            <a:ext cx="5919820" cy="3025421"/>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Use </a:t>
            </a:r>
            <a:r>
              <a:rPr lang="en-US" b="1" dirty="0"/>
              <a:t>shared, relevant vocabularies</a:t>
            </a:r>
            <a:r>
              <a:rPr lang="en-US" dirty="0"/>
              <a:t>, terminology, data standards</a:t>
            </a:r>
          </a:p>
          <a:p>
            <a:pPr marL="0" indent="0">
              <a:buNone/>
            </a:pPr>
            <a:r>
              <a:rPr lang="en-US" dirty="0"/>
              <a:t>Data organized to be read and </a:t>
            </a:r>
            <a:r>
              <a:rPr lang="en-US" b="1" dirty="0"/>
              <a:t>aggregated easily </a:t>
            </a:r>
            <a:r>
              <a:rPr lang="en-US" dirty="0"/>
              <a:t>with other sources</a:t>
            </a:r>
          </a:p>
          <a:p>
            <a:pPr marL="0" indent="0">
              <a:buNone/>
            </a:pPr>
            <a:r>
              <a:rPr lang="en-US" b="1" dirty="0"/>
              <a:t>Machine readable </a:t>
            </a:r>
            <a:r>
              <a:rPr lang="en-US" dirty="0"/>
              <a:t>across different systems, software, hardware</a:t>
            </a:r>
            <a:endParaRPr lang="en-US" b="1" dirty="0"/>
          </a:p>
        </p:txBody>
      </p:sp>
      <p:sp>
        <p:nvSpPr>
          <p:cNvPr id="6" name="Slide Number Placeholder 5">
            <a:extLst>
              <a:ext uri="{FF2B5EF4-FFF2-40B4-BE49-F238E27FC236}">
                <a16:creationId xmlns:a16="http://schemas.microsoft.com/office/drawing/2014/main" id="{BFE8BE1F-BC1D-4726-AAB9-D8CE7D98C423}"/>
              </a:ext>
            </a:extLst>
          </p:cNvPr>
          <p:cNvSpPr>
            <a:spLocks noGrp="1"/>
          </p:cNvSpPr>
          <p:nvPr>
            <p:ph type="sldNum" sz="quarter" idx="12"/>
          </p:nvPr>
        </p:nvSpPr>
        <p:spPr/>
        <p:txBody>
          <a:bodyPr/>
          <a:lstStyle/>
          <a:p>
            <a:fld id="{20EF06BD-C5F6-413F-BEC8-8217731AB23B}" type="slidenum">
              <a:rPr lang="en-US" smtClean="0"/>
              <a:t>6</a:t>
            </a:fld>
            <a:endParaRPr lang="en-US" dirty="0"/>
          </a:p>
        </p:txBody>
      </p:sp>
      <p:pic>
        <p:nvPicPr>
          <p:cNvPr id="2050" name="Picture 2" descr="Cartoon about people speaking in everyday life in scientific jargon">
            <a:extLst>
              <a:ext uri="{FF2B5EF4-FFF2-40B4-BE49-F238E27FC236}">
                <a16:creationId xmlns:a16="http://schemas.microsoft.com/office/drawing/2014/main" id="{393D12C9-3189-5314-8A76-72FE54F0B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960" y="4389191"/>
            <a:ext cx="3622472" cy="210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1A7C7-5B3F-F26D-9D52-0DAB19BD3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ABF7C-1DAF-9AAE-CE4B-7FD9CF852E1C}"/>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7BF99216-08DF-EF52-A50B-BFDA3D1BA601}"/>
              </a:ext>
            </a:extLst>
          </p:cNvPr>
          <p:cNvSpPr>
            <a:spLocks noGrp="1"/>
          </p:cNvSpPr>
          <p:nvPr>
            <p:ph idx="1"/>
          </p:nvPr>
        </p:nvSpPr>
        <p:spPr>
          <a:xfrm>
            <a:off x="838200" y="1914402"/>
            <a:ext cx="4189520" cy="4351338"/>
          </a:xfrm>
        </p:spPr>
        <p:txBody>
          <a:bodyPr/>
          <a:lstStyle/>
          <a:p>
            <a:pPr marL="0" indent="0">
              <a:buNone/>
            </a:pPr>
            <a:r>
              <a:rPr lang="en-US" sz="3600" dirty="0"/>
              <a:t>F </a:t>
            </a:r>
            <a:r>
              <a:rPr lang="en-US" dirty="0" err="1"/>
              <a:t>indability</a:t>
            </a:r>
            <a:r>
              <a:rPr lang="en-US" dirty="0"/>
              <a:t> </a:t>
            </a:r>
          </a:p>
          <a:p>
            <a:pPr marL="0" indent="0">
              <a:buNone/>
            </a:pPr>
            <a:r>
              <a:rPr lang="en-US" sz="3600" dirty="0"/>
              <a:t>A </a:t>
            </a:r>
            <a:r>
              <a:rPr lang="en-US" dirty="0" err="1"/>
              <a:t>ccessibility</a:t>
            </a:r>
            <a:endParaRPr lang="en-US" dirty="0"/>
          </a:p>
          <a:p>
            <a:pPr marL="0" indent="0">
              <a:buNone/>
            </a:pPr>
            <a:r>
              <a:rPr lang="en-US" sz="3600" dirty="0"/>
              <a:t>I  </a:t>
            </a:r>
            <a:r>
              <a:rPr lang="en-US" dirty="0" err="1"/>
              <a:t>nteroperability</a:t>
            </a:r>
            <a:endParaRPr lang="en-US" dirty="0"/>
          </a:p>
          <a:p>
            <a:pPr marL="0" indent="0">
              <a:buNone/>
            </a:pPr>
            <a:r>
              <a:rPr lang="en-US" sz="3600" dirty="0">
                <a:solidFill>
                  <a:schemeClr val="accent1">
                    <a:lumMod val="60000"/>
                    <a:lumOff val="40000"/>
                  </a:schemeClr>
                </a:solidFill>
              </a:rPr>
              <a:t>R </a:t>
            </a:r>
            <a:r>
              <a:rPr lang="en-US" dirty="0" err="1">
                <a:solidFill>
                  <a:schemeClr val="accent1">
                    <a:lumMod val="60000"/>
                    <a:lumOff val="40000"/>
                  </a:schemeClr>
                </a:solidFill>
              </a:rPr>
              <a:t>euse</a:t>
            </a:r>
            <a:endParaRPr lang="en-US" dirty="0">
              <a:solidFill>
                <a:schemeClr val="accent1">
                  <a:lumMod val="60000"/>
                  <a:lumOff val="40000"/>
                </a:schemeClr>
              </a:solidFill>
            </a:endParaRPr>
          </a:p>
          <a:p>
            <a:endParaRPr lang="en-US" dirty="0"/>
          </a:p>
        </p:txBody>
      </p:sp>
      <p:sp>
        <p:nvSpPr>
          <p:cNvPr id="5" name="Content Placeholder 2">
            <a:extLst>
              <a:ext uri="{FF2B5EF4-FFF2-40B4-BE49-F238E27FC236}">
                <a16:creationId xmlns:a16="http://schemas.microsoft.com/office/drawing/2014/main" id="{CFCBFEE9-B041-C0C9-1578-713F8B6E144B}"/>
              </a:ext>
            </a:extLst>
          </p:cNvPr>
          <p:cNvSpPr txBox="1">
            <a:spLocks/>
          </p:cNvSpPr>
          <p:nvPr/>
        </p:nvSpPr>
        <p:spPr>
          <a:xfrm>
            <a:off x="4700142" y="1690688"/>
            <a:ext cx="5919820" cy="3318192"/>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Descriptive</a:t>
            </a:r>
            <a:r>
              <a:rPr lang="en-US" dirty="0"/>
              <a:t> metadata</a:t>
            </a:r>
          </a:p>
          <a:p>
            <a:pPr marL="0" indent="0">
              <a:buNone/>
            </a:pPr>
            <a:r>
              <a:rPr lang="en-US" dirty="0"/>
              <a:t>Inclusion of </a:t>
            </a:r>
            <a:r>
              <a:rPr lang="en-US" b="1" dirty="0"/>
              <a:t>complementary files </a:t>
            </a:r>
            <a:r>
              <a:rPr lang="en-US" dirty="0"/>
              <a:t>(code, documentation) needed to understand data/analysis</a:t>
            </a:r>
          </a:p>
          <a:p>
            <a:pPr marL="0" indent="0">
              <a:buNone/>
            </a:pPr>
            <a:r>
              <a:rPr lang="en-US" dirty="0"/>
              <a:t>Clear, detailed </a:t>
            </a:r>
            <a:r>
              <a:rPr lang="en-US" b="1" dirty="0"/>
              <a:t>provenance</a:t>
            </a:r>
            <a:r>
              <a:rPr lang="en-US" dirty="0"/>
              <a:t> (data sources)</a:t>
            </a:r>
          </a:p>
          <a:p>
            <a:pPr marL="0" indent="0">
              <a:buNone/>
            </a:pPr>
            <a:r>
              <a:rPr lang="en-US" dirty="0"/>
              <a:t>Clear, accessible usage </a:t>
            </a:r>
            <a:r>
              <a:rPr lang="en-US" b="1" dirty="0"/>
              <a:t>license</a:t>
            </a:r>
          </a:p>
        </p:txBody>
      </p:sp>
      <p:sp>
        <p:nvSpPr>
          <p:cNvPr id="6" name="Slide Number Placeholder 5">
            <a:extLst>
              <a:ext uri="{FF2B5EF4-FFF2-40B4-BE49-F238E27FC236}">
                <a16:creationId xmlns:a16="http://schemas.microsoft.com/office/drawing/2014/main" id="{4CA5F8E5-67F6-6A4B-9D87-0D02E87E8C51}"/>
              </a:ext>
            </a:extLst>
          </p:cNvPr>
          <p:cNvSpPr>
            <a:spLocks noGrp="1"/>
          </p:cNvSpPr>
          <p:nvPr>
            <p:ph type="sldNum" sz="quarter" idx="12"/>
          </p:nvPr>
        </p:nvSpPr>
        <p:spPr/>
        <p:txBody>
          <a:bodyPr/>
          <a:lstStyle/>
          <a:p>
            <a:fld id="{20EF06BD-C5F6-413F-BEC8-8217731AB23B}" type="slidenum">
              <a:rPr lang="en-US" smtClean="0"/>
              <a:t>7</a:t>
            </a:fld>
            <a:endParaRPr lang="en-US"/>
          </a:p>
        </p:txBody>
      </p:sp>
    </p:spTree>
    <p:extLst>
      <p:ext uri="{BB962C8B-B14F-4D97-AF65-F5344CB8AC3E}">
        <p14:creationId xmlns:p14="http://schemas.microsoft.com/office/powerpoint/2010/main" val="6779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01900C4-B29B-AD08-7FFD-494E8E05F482}"/>
              </a:ext>
            </a:extLst>
          </p:cNvPr>
          <p:cNvSpPr/>
          <p:nvPr/>
        </p:nvSpPr>
        <p:spPr>
          <a:xfrm>
            <a:off x="1726154" y="5445436"/>
            <a:ext cx="8970873" cy="770342"/>
          </a:xfrm>
          <a:prstGeom prst="rect">
            <a:avLst/>
          </a:prstGeom>
          <a:solidFill>
            <a:schemeClr val="accent1">
              <a:lumMod val="50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35FB38-B173-BAFB-8F29-3F754BFA04A2}"/>
              </a:ext>
            </a:extLst>
          </p:cNvPr>
          <p:cNvSpPr/>
          <p:nvPr/>
        </p:nvSpPr>
        <p:spPr>
          <a:xfrm>
            <a:off x="1726154" y="1904882"/>
            <a:ext cx="8970873" cy="778425"/>
          </a:xfrm>
          <a:prstGeom prst="rect">
            <a:avLst/>
          </a:prstGeom>
          <a:solidFill>
            <a:srgbClr val="A9BF61">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CE7E3DC-E7A2-5648-EA86-376CC1425A04}"/>
              </a:ext>
            </a:extLst>
          </p:cNvPr>
          <p:cNvSpPr/>
          <p:nvPr/>
        </p:nvSpPr>
        <p:spPr>
          <a:xfrm>
            <a:off x="1726156" y="2756198"/>
            <a:ext cx="8970873" cy="847357"/>
          </a:xfrm>
          <a:prstGeom prst="rect">
            <a:avLst/>
          </a:prstGeom>
          <a:solidFill>
            <a:schemeClr val="accent6">
              <a:lumMod val="5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66A024-FA4C-EC9F-DFD2-A2D04F1BBC13}"/>
              </a:ext>
            </a:extLst>
          </p:cNvPr>
          <p:cNvSpPr/>
          <p:nvPr/>
        </p:nvSpPr>
        <p:spPr>
          <a:xfrm>
            <a:off x="1726154" y="3666002"/>
            <a:ext cx="8970875" cy="847357"/>
          </a:xfrm>
          <a:prstGeom prst="rect">
            <a:avLst/>
          </a:prstGeom>
          <a:solidFill>
            <a:srgbClr val="83561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CF45EE7-4F22-78EA-68B7-A4C470554E8C}"/>
              </a:ext>
            </a:extLst>
          </p:cNvPr>
          <p:cNvSpPr/>
          <p:nvPr/>
        </p:nvSpPr>
        <p:spPr>
          <a:xfrm>
            <a:off x="1726154" y="4594227"/>
            <a:ext cx="8970873" cy="770342"/>
          </a:xfrm>
          <a:prstGeom prst="rect">
            <a:avLst/>
          </a:prstGeom>
          <a:solidFill>
            <a:schemeClr val="accent4">
              <a:lumMod val="75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B46D7-FF61-D036-6A53-4908092CE3BA}"/>
              </a:ext>
            </a:extLst>
          </p:cNvPr>
          <p:cNvSpPr>
            <a:spLocks noGrp="1"/>
          </p:cNvSpPr>
          <p:nvPr>
            <p:ph type="title"/>
          </p:nvPr>
        </p:nvSpPr>
        <p:spPr>
          <a:xfrm>
            <a:off x="4471046" y="276558"/>
            <a:ext cx="10515600" cy="1325563"/>
          </a:xfrm>
        </p:spPr>
        <p:txBody>
          <a:bodyPr/>
          <a:lstStyle/>
          <a:p>
            <a:r>
              <a:rPr lang="en-US" dirty="0"/>
              <a:t>Challenges</a:t>
            </a:r>
          </a:p>
        </p:txBody>
      </p:sp>
      <p:sp>
        <p:nvSpPr>
          <p:cNvPr id="5" name="TextBox 4">
            <a:extLst>
              <a:ext uri="{FF2B5EF4-FFF2-40B4-BE49-F238E27FC236}">
                <a16:creationId xmlns:a16="http://schemas.microsoft.com/office/drawing/2014/main" id="{0DA04102-2896-284A-586B-65E565F9DE66}"/>
              </a:ext>
            </a:extLst>
          </p:cNvPr>
          <p:cNvSpPr txBox="1"/>
          <p:nvPr/>
        </p:nvSpPr>
        <p:spPr>
          <a:xfrm>
            <a:off x="2893646" y="1346506"/>
            <a:ext cx="6642233" cy="369332"/>
          </a:xfrm>
          <a:prstGeom prst="rect">
            <a:avLst/>
          </a:prstGeom>
          <a:noFill/>
        </p:spPr>
        <p:txBody>
          <a:bodyPr wrap="square">
            <a:spAutoFit/>
          </a:bodyPr>
          <a:lstStyle/>
          <a:p>
            <a:pPr marL="0" indent="0">
              <a:buNone/>
            </a:pPr>
            <a:r>
              <a:rPr lang="en-US" dirty="0">
                <a:hlinkClick r:id="rId3">
                  <a:extLst>
                    <a:ext uri="{A12FA001-AC4F-418D-AE19-62706E023703}">
                      <ahyp:hlinkClr xmlns:ahyp="http://schemas.microsoft.com/office/drawing/2018/hyperlinkcolor" val="tx"/>
                    </a:ext>
                  </a:extLst>
                </a:hlinkClick>
              </a:rPr>
              <a:t>An Open Data Framework for the San Francisco Estuary (SFEWS)</a:t>
            </a:r>
            <a:endParaRPr lang="en-US" dirty="0"/>
          </a:p>
        </p:txBody>
      </p:sp>
      <p:pic>
        <p:nvPicPr>
          <p:cNvPr id="7" name="Graphic 6" descr="Hourglass 90% outline">
            <a:extLst>
              <a:ext uri="{FF2B5EF4-FFF2-40B4-BE49-F238E27FC236}">
                <a16:creationId xmlns:a16="http://schemas.microsoft.com/office/drawing/2014/main" id="{9753ACB3-69D0-25F4-E061-086379003E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4080" y="1942207"/>
            <a:ext cx="708974" cy="708974"/>
          </a:xfrm>
          <a:prstGeom prst="rect">
            <a:avLst/>
          </a:prstGeom>
        </p:spPr>
      </p:pic>
      <p:pic>
        <p:nvPicPr>
          <p:cNvPr id="9" name="Graphic 8" descr="Head with gears with solid fill">
            <a:extLst>
              <a:ext uri="{FF2B5EF4-FFF2-40B4-BE49-F238E27FC236}">
                <a16:creationId xmlns:a16="http://schemas.microsoft.com/office/drawing/2014/main" id="{94CAA01E-6FDA-3FE0-19A6-00C21BD7A8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1871" y="2858033"/>
            <a:ext cx="716142" cy="716142"/>
          </a:xfrm>
          <a:prstGeom prst="rect">
            <a:avLst/>
          </a:prstGeom>
        </p:spPr>
      </p:pic>
      <p:pic>
        <p:nvPicPr>
          <p:cNvPr id="13" name="Graphic 12" descr="Research outline">
            <a:extLst>
              <a:ext uri="{FF2B5EF4-FFF2-40B4-BE49-F238E27FC236}">
                <a16:creationId xmlns:a16="http://schemas.microsoft.com/office/drawing/2014/main" id="{065CBB13-6660-D7F6-5F64-4ED5683AE4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80073" y="3699925"/>
            <a:ext cx="817885" cy="817885"/>
          </a:xfrm>
          <a:prstGeom prst="rect">
            <a:avLst/>
          </a:prstGeom>
        </p:spPr>
      </p:pic>
      <p:pic>
        <p:nvPicPr>
          <p:cNvPr id="15" name="Graphic 14" descr="Statistics with solid fill">
            <a:extLst>
              <a:ext uri="{FF2B5EF4-FFF2-40B4-BE49-F238E27FC236}">
                <a16:creationId xmlns:a16="http://schemas.microsoft.com/office/drawing/2014/main" id="{4FE0A4F5-0DEB-9D63-9EBF-E6FC9BC930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21959" y="4531036"/>
            <a:ext cx="914400" cy="914400"/>
          </a:xfrm>
          <a:prstGeom prst="rect">
            <a:avLst/>
          </a:prstGeom>
        </p:spPr>
      </p:pic>
      <p:pic>
        <p:nvPicPr>
          <p:cNvPr id="17" name="Graphic 16" descr="Close outline">
            <a:extLst>
              <a:ext uri="{FF2B5EF4-FFF2-40B4-BE49-F238E27FC236}">
                <a16:creationId xmlns:a16="http://schemas.microsoft.com/office/drawing/2014/main" id="{7B2A9C40-4D53-5D55-0D77-6A69EAE7634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85421" y="4598678"/>
            <a:ext cx="709904" cy="709904"/>
          </a:xfrm>
          <a:prstGeom prst="rect">
            <a:avLst/>
          </a:prstGeom>
        </p:spPr>
      </p:pic>
      <p:sp>
        <p:nvSpPr>
          <p:cNvPr id="19" name="TextBox 18">
            <a:extLst>
              <a:ext uri="{FF2B5EF4-FFF2-40B4-BE49-F238E27FC236}">
                <a16:creationId xmlns:a16="http://schemas.microsoft.com/office/drawing/2014/main" id="{C1331071-C3CD-CA53-CC85-7ADE6D3175B0}"/>
              </a:ext>
            </a:extLst>
          </p:cNvPr>
          <p:cNvSpPr txBox="1"/>
          <p:nvPr/>
        </p:nvSpPr>
        <p:spPr>
          <a:xfrm>
            <a:off x="3989353" y="2093469"/>
            <a:ext cx="6097554" cy="461665"/>
          </a:xfrm>
          <a:prstGeom prst="rect">
            <a:avLst/>
          </a:prstGeom>
          <a:noFill/>
        </p:spPr>
        <p:txBody>
          <a:bodyPr wrap="square">
            <a:spAutoFit/>
          </a:bodyPr>
          <a:lstStyle/>
          <a:p>
            <a:r>
              <a:rPr lang="en-US" sz="2400" dirty="0"/>
              <a:t>Lack of time, funding</a:t>
            </a:r>
          </a:p>
        </p:txBody>
      </p:sp>
      <p:pic>
        <p:nvPicPr>
          <p:cNvPr id="21" name="Graphic 20" descr="Money with solid fill">
            <a:extLst>
              <a:ext uri="{FF2B5EF4-FFF2-40B4-BE49-F238E27FC236}">
                <a16:creationId xmlns:a16="http://schemas.microsoft.com/office/drawing/2014/main" id="{54D55140-C2F0-6A4F-495E-CF139C1E24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34640" y="1930139"/>
            <a:ext cx="708974" cy="708974"/>
          </a:xfrm>
          <a:prstGeom prst="rect">
            <a:avLst/>
          </a:prstGeom>
        </p:spPr>
      </p:pic>
      <p:sp>
        <p:nvSpPr>
          <p:cNvPr id="23" name="TextBox 22">
            <a:extLst>
              <a:ext uri="{FF2B5EF4-FFF2-40B4-BE49-F238E27FC236}">
                <a16:creationId xmlns:a16="http://schemas.microsoft.com/office/drawing/2014/main" id="{A2E1C809-89CA-719C-3048-4F12520644D9}"/>
              </a:ext>
            </a:extLst>
          </p:cNvPr>
          <p:cNvSpPr txBox="1"/>
          <p:nvPr/>
        </p:nvSpPr>
        <p:spPr>
          <a:xfrm>
            <a:off x="3989353" y="2952080"/>
            <a:ext cx="6097554" cy="461665"/>
          </a:xfrm>
          <a:prstGeom prst="rect">
            <a:avLst/>
          </a:prstGeom>
          <a:noFill/>
        </p:spPr>
        <p:txBody>
          <a:bodyPr wrap="square">
            <a:spAutoFit/>
          </a:bodyPr>
          <a:lstStyle/>
          <a:p>
            <a:r>
              <a:rPr lang="en-US" sz="2400" dirty="0"/>
              <a:t>Lack of knowledge for how to share data</a:t>
            </a:r>
          </a:p>
        </p:txBody>
      </p:sp>
      <p:sp>
        <p:nvSpPr>
          <p:cNvPr id="24" name="TextBox 23">
            <a:extLst>
              <a:ext uri="{FF2B5EF4-FFF2-40B4-BE49-F238E27FC236}">
                <a16:creationId xmlns:a16="http://schemas.microsoft.com/office/drawing/2014/main" id="{3769AE79-7667-059D-798D-715278D37688}"/>
              </a:ext>
            </a:extLst>
          </p:cNvPr>
          <p:cNvSpPr txBox="1"/>
          <p:nvPr/>
        </p:nvSpPr>
        <p:spPr>
          <a:xfrm>
            <a:off x="3989353" y="3875709"/>
            <a:ext cx="6417396" cy="461665"/>
          </a:xfrm>
          <a:prstGeom prst="rect">
            <a:avLst/>
          </a:prstGeom>
          <a:noFill/>
        </p:spPr>
        <p:txBody>
          <a:bodyPr wrap="square">
            <a:spAutoFit/>
          </a:bodyPr>
          <a:lstStyle/>
          <a:p>
            <a:r>
              <a:rPr lang="en-US" sz="2400" dirty="0"/>
              <a:t>Balance of data quality and timeliness of data</a:t>
            </a:r>
          </a:p>
        </p:txBody>
      </p:sp>
      <p:sp>
        <p:nvSpPr>
          <p:cNvPr id="27" name="TextBox 26">
            <a:extLst>
              <a:ext uri="{FF2B5EF4-FFF2-40B4-BE49-F238E27FC236}">
                <a16:creationId xmlns:a16="http://schemas.microsoft.com/office/drawing/2014/main" id="{19EBB312-392D-4249-18E5-98460D0AB5D8}"/>
              </a:ext>
            </a:extLst>
          </p:cNvPr>
          <p:cNvSpPr txBox="1"/>
          <p:nvPr/>
        </p:nvSpPr>
        <p:spPr>
          <a:xfrm>
            <a:off x="3989353" y="4758705"/>
            <a:ext cx="6097554" cy="461665"/>
          </a:xfrm>
          <a:prstGeom prst="rect">
            <a:avLst/>
          </a:prstGeom>
          <a:noFill/>
        </p:spPr>
        <p:txBody>
          <a:bodyPr wrap="square">
            <a:spAutoFit/>
          </a:bodyPr>
          <a:lstStyle/>
          <a:p>
            <a:r>
              <a:rPr lang="en-US" sz="2400" dirty="0"/>
              <a:t>Misuse of data</a:t>
            </a:r>
          </a:p>
        </p:txBody>
      </p:sp>
      <p:pic>
        <p:nvPicPr>
          <p:cNvPr id="30" name="Graphic 29" descr="Lock outline">
            <a:extLst>
              <a:ext uri="{FF2B5EF4-FFF2-40B4-BE49-F238E27FC236}">
                <a16:creationId xmlns:a16="http://schemas.microsoft.com/office/drawing/2014/main" id="{1A8F13C5-91D9-78DF-EEFA-01E9334745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12150" y="5488051"/>
            <a:ext cx="681071" cy="681071"/>
          </a:xfrm>
          <a:prstGeom prst="rect">
            <a:avLst/>
          </a:prstGeom>
        </p:spPr>
      </p:pic>
      <p:pic>
        <p:nvPicPr>
          <p:cNvPr id="32" name="Graphic 31" descr="Cycle with people outline">
            <a:extLst>
              <a:ext uri="{FF2B5EF4-FFF2-40B4-BE49-F238E27FC236}">
                <a16:creationId xmlns:a16="http://schemas.microsoft.com/office/drawing/2014/main" id="{2539C967-CB31-C9D2-1524-242026766C0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749347" y="2863693"/>
            <a:ext cx="716142" cy="716142"/>
          </a:xfrm>
          <a:prstGeom prst="rect">
            <a:avLst/>
          </a:prstGeom>
        </p:spPr>
      </p:pic>
      <p:sp>
        <p:nvSpPr>
          <p:cNvPr id="33" name="TextBox 32">
            <a:extLst>
              <a:ext uri="{FF2B5EF4-FFF2-40B4-BE49-F238E27FC236}">
                <a16:creationId xmlns:a16="http://schemas.microsoft.com/office/drawing/2014/main" id="{A791F32D-C549-B735-7231-AC6987649A32}"/>
              </a:ext>
            </a:extLst>
          </p:cNvPr>
          <p:cNvSpPr txBox="1"/>
          <p:nvPr/>
        </p:nvSpPr>
        <p:spPr>
          <a:xfrm>
            <a:off x="3989353" y="5609914"/>
            <a:ext cx="6097554" cy="461665"/>
          </a:xfrm>
          <a:prstGeom prst="rect">
            <a:avLst/>
          </a:prstGeom>
          <a:noFill/>
        </p:spPr>
        <p:txBody>
          <a:bodyPr wrap="square">
            <a:spAutoFit/>
          </a:bodyPr>
          <a:lstStyle/>
          <a:p>
            <a:r>
              <a:rPr lang="en-US" sz="2400" dirty="0"/>
              <a:t>Ownership of data</a:t>
            </a:r>
          </a:p>
        </p:txBody>
      </p:sp>
      <p:sp>
        <p:nvSpPr>
          <p:cNvPr id="3" name="Slide Number Placeholder 2">
            <a:extLst>
              <a:ext uri="{FF2B5EF4-FFF2-40B4-BE49-F238E27FC236}">
                <a16:creationId xmlns:a16="http://schemas.microsoft.com/office/drawing/2014/main" id="{EDB0DA5F-D860-8A3D-A89F-3588084C19C8}"/>
              </a:ext>
            </a:extLst>
          </p:cNvPr>
          <p:cNvSpPr>
            <a:spLocks noGrp="1"/>
          </p:cNvSpPr>
          <p:nvPr>
            <p:ph type="sldNum" sz="quarter" idx="12"/>
          </p:nvPr>
        </p:nvSpPr>
        <p:spPr/>
        <p:txBody>
          <a:bodyPr/>
          <a:lstStyle/>
          <a:p>
            <a:fld id="{20EF06BD-C5F6-413F-BEC8-8217731AB23B}" type="slidenum">
              <a:rPr lang="en-US" smtClean="0"/>
              <a:t>8</a:t>
            </a:fld>
            <a:endParaRPr lang="en-US"/>
          </a:p>
        </p:txBody>
      </p:sp>
    </p:spTree>
    <p:extLst>
      <p:ext uri="{BB962C8B-B14F-4D97-AF65-F5344CB8AC3E}">
        <p14:creationId xmlns:p14="http://schemas.microsoft.com/office/powerpoint/2010/main" val="42811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3"/>
                                        </p:tgtEl>
                                        <p:attrNameLst>
                                          <p:attrName>style.fontWeight</p:attrName>
                                        </p:attrNameLst>
                                      </p:cBhvr>
                                      <p:to>
                                        <p:strVal val="bold"/>
                                      </p:to>
                                    </p:set>
                                  </p:childTnLst>
                                  <p:subTnLst>
                                    <p:animClr clrSpc="rgb" dir="cw">
                                      <p:cBhvr override="childStyle">
                                        <p:cTn dur="1" fill="hold" display="0" masterRel="nextClick" afterEffect="1"/>
                                        <p:tgtEl>
                                          <p:spTgt spid="23"/>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C5D0C2-7506-F8DB-7B3D-562337C23FBE}"/>
              </a:ext>
            </a:extLst>
          </p:cNvPr>
          <p:cNvSpPr/>
          <p:nvPr/>
        </p:nvSpPr>
        <p:spPr>
          <a:xfrm>
            <a:off x="602793" y="1690688"/>
            <a:ext cx="7362647" cy="3104832"/>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6A297-1B5A-BF73-06ED-334EA56A1ED2}"/>
              </a:ext>
            </a:extLst>
          </p:cNvPr>
          <p:cNvSpPr/>
          <p:nvPr/>
        </p:nvSpPr>
        <p:spPr>
          <a:xfrm>
            <a:off x="585965" y="4998720"/>
            <a:ext cx="7379475" cy="1535112"/>
          </a:xfrm>
          <a:prstGeom prst="rect">
            <a:avLst/>
          </a:prstGeom>
          <a:solidFill>
            <a:schemeClr val="bg1">
              <a:lumMod val="85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E8742-3756-7FFB-C3F5-4FCB7F7D9BF9}"/>
              </a:ext>
            </a:extLst>
          </p:cNvPr>
          <p:cNvSpPr>
            <a:spLocks noGrp="1"/>
          </p:cNvSpPr>
          <p:nvPr>
            <p:ph type="title"/>
          </p:nvPr>
        </p:nvSpPr>
        <p:spPr/>
        <p:txBody>
          <a:bodyPr/>
          <a:lstStyle/>
          <a:p>
            <a:r>
              <a:rPr lang="en-US" dirty="0"/>
              <a:t>IEP Data Utilization Workgroup</a:t>
            </a:r>
          </a:p>
        </p:txBody>
      </p:sp>
      <p:sp>
        <p:nvSpPr>
          <p:cNvPr id="3" name="Content Placeholder 2">
            <a:extLst>
              <a:ext uri="{FF2B5EF4-FFF2-40B4-BE49-F238E27FC236}">
                <a16:creationId xmlns:a16="http://schemas.microsoft.com/office/drawing/2014/main" id="{31864E9E-2FDE-5E02-5636-C313F99CF335}"/>
              </a:ext>
            </a:extLst>
          </p:cNvPr>
          <p:cNvSpPr>
            <a:spLocks noGrp="1"/>
          </p:cNvSpPr>
          <p:nvPr>
            <p:ph idx="1"/>
          </p:nvPr>
        </p:nvSpPr>
        <p:spPr>
          <a:xfrm>
            <a:off x="838200" y="2002906"/>
            <a:ext cx="6905625" cy="2589414"/>
          </a:xfrm>
        </p:spPr>
        <p:txBody>
          <a:bodyPr>
            <a:normAutofit lnSpcReduction="10000"/>
          </a:bodyPr>
          <a:lstStyle/>
          <a:p>
            <a:r>
              <a:rPr lang="en-US" sz="2400" dirty="0"/>
              <a:t>Define shared data standards (data descriptions, documentation) across member agencies</a:t>
            </a:r>
          </a:p>
          <a:p>
            <a:r>
              <a:rPr lang="en-US" sz="2400" dirty="0"/>
              <a:t>Promote efficient and open data management practices by providing templates and resources for community</a:t>
            </a:r>
          </a:p>
          <a:p>
            <a:r>
              <a:rPr lang="en-US" sz="2400" dirty="0"/>
              <a:t>Provide support for member agencies, coordinate across other groups</a:t>
            </a:r>
          </a:p>
        </p:txBody>
      </p:sp>
      <p:pic>
        <p:nvPicPr>
          <p:cNvPr id="1028" name="Picture 4" descr="This is a graphic image, which shows a graph with an inclining trend. A hiker is climbing up the trend. The image conveys the workgroup's journey of taking data from data management plans and refining it through different stages such as quality assurance and quality control, metadata, publishing and then data reuse and visuals.">
            <a:extLst>
              <a:ext uri="{FF2B5EF4-FFF2-40B4-BE49-F238E27FC236}">
                <a16:creationId xmlns:a16="http://schemas.microsoft.com/office/drawing/2014/main" id="{B498908E-4D00-DD76-E644-86A5D176E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728" y="1598493"/>
            <a:ext cx="3429815" cy="4043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DFF7F4-5936-673F-9497-67DC75BB7488}"/>
              </a:ext>
            </a:extLst>
          </p:cNvPr>
          <p:cNvSpPr txBox="1"/>
          <p:nvPr/>
        </p:nvSpPr>
        <p:spPr>
          <a:xfrm>
            <a:off x="768032" y="5167312"/>
            <a:ext cx="7045960" cy="1200329"/>
          </a:xfrm>
          <a:prstGeom prst="rect">
            <a:avLst/>
          </a:prstGeom>
          <a:noFill/>
        </p:spPr>
        <p:txBody>
          <a:bodyPr wrap="square">
            <a:spAutoFit/>
          </a:bodyPr>
          <a:lstStyle/>
          <a:p>
            <a:r>
              <a:rPr lang="en-US" sz="1800" b="1" dirty="0"/>
              <a:t>Contact: </a:t>
            </a:r>
          </a:p>
          <a:p>
            <a:r>
              <a:rPr lang="en-US" sz="1800" dirty="0"/>
              <a:t>Sam </a:t>
            </a:r>
            <a:r>
              <a:rPr lang="en-US" sz="1800" dirty="0" err="1"/>
              <a:t>Bashevkin</a:t>
            </a:r>
            <a:r>
              <a:rPr lang="en-US" sz="1800" dirty="0"/>
              <a:t> (</a:t>
            </a:r>
            <a:r>
              <a:rPr lang="en-US" sz="1800" dirty="0">
                <a:hlinkClick r:id="rId4"/>
              </a:rPr>
              <a:t>sam.bashevkin@waterboards.ca.gov</a:t>
            </a:r>
            <a:r>
              <a:rPr lang="en-US" sz="1800" dirty="0"/>
              <a:t>) </a:t>
            </a:r>
            <a:br>
              <a:rPr lang="en-US" sz="1800" dirty="0"/>
            </a:br>
            <a:r>
              <a:rPr lang="en-US" sz="1800" dirty="0"/>
              <a:t>Dave Bosworth (</a:t>
            </a:r>
            <a:r>
              <a:rPr lang="en-US" sz="1800" dirty="0">
                <a:hlinkClick r:id="rId5"/>
              </a:rPr>
              <a:t>David.Bosworth@water.ca.gov</a:t>
            </a:r>
            <a:r>
              <a:rPr lang="en-US" sz="1800" dirty="0"/>
              <a:t>) </a:t>
            </a:r>
          </a:p>
          <a:p>
            <a:r>
              <a:rPr lang="en-US" dirty="0">
                <a:hlinkClick r:id="rId6"/>
              </a:rPr>
              <a:t>IEP Data Utilization Working Group (ca.gov)</a:t>
            </a:r>
            <a:endParaRPr lang="en-US" sz="1800" dirty="0"/>
          </a:p>
        </p:txBody>
      </p:sp>
    </p:spTree>
    <p:extLst>
      <p:ext uri="{BB962C8B-B14F-4D97-AF65-F5344CB8AC3E}">
        <p14:creationId xmlns:p14="http://schemas.microsoft.com/office/powerpoint/2010/main" val="3171893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1579</TotalTime>
  <Words>1151</Words>
  <Application>Microsoft Office PowerPoint</Application>
  <PresentationFormat>Widescreen</PresentationFormat>
  <Paragraphs>191</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Data Management, Visualization and Access Workshop</vt:lpstr>
      <vt:lpstr>Open</vt:lpstr>
      <vt:lpstr>Menti.com</vt:lpstr>
      <vt:lpstr>FAIR Principles</vt:lpstr>
      <vt:lpstr>FAIR Principles</vt:lpstr>
      <vt:lpstr>FAIR Principles</vt:lpstr>
      <vt:lpstr>FAIR Principles</vt:lpstr>
      <vt:lpstr>Challenges</vt:lpstr>
      <vt:lpstr>IEP Data Utilization Workgroup</vt:lpstr>
      <vt:lpstr>Workshop Objectives</vt:lpstr>
      <vt:lpstr>Data Management and Access</vt:lpstr>
      <vt:lpstr>Data Management and Access</vt:lpstr>
      <vt:lpstr>Data Management and Access</vt:lpstr>
      <vt:lpstr>Data Management and Access</vt:lpstr>
      <vt:lpstr>PowerPoint Presentation</vt:lpstr>
      <vt:lpstr>PowerPoint Presentation</vt:lpstr>
      <vt:lpstr>PowerPoint Presentation</vt:lpstr>
      <vt:lpstr>To be shared out: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Visualization and Access Workshop</dc:title>
  <dc:creator>Pien, Catarina L</dc:creator>
  <cp:lastModifiedBy>Pien, Catarina L</cp:lastModifiedBy>
  <cp:revision>1</cp:revision>
  <dcterms:created xsi:type="dcterms:W3CDTF">2024-03-27T17:54:02Z</dcterms:created>
  <dcterms:modified xsi:type="dcterms:W3CDTF">2024-04-18T15:57:04Z</dcterms:modified>
</cp:coreProperties>
</file>