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82" r:id="rId7"/>
    <p:sldId id="261" r:id="rId8"/>
    <p:sldId id="262" r:id="rId9"/>
    <p:sldId id="263" r:id="rId10"/>
    <p:sldId id="268" r:id="rId11"/>
    <p:sldId id="265" r:id="rId12"/>
    <p:sldId id="267" r:id="rId13"/>
    <p:sldId id="279" r:id="rId14"/>
    <p:sldId id="283" r:id="rId15"/>
    <p:sldId id="270" r:id="rId16"/>
    <p:sldId id="277" r:id="rId17"/>
    <p:sldId id="278" r:id="rId18"/>
    <p:sldId id="271" r:id="rId19"/>
    <p:sldId id="280" r:id="rId20"/>
    <p:sldId id="269" r:id="rId21"/>
    <p:sldId id="273" r:id="rId22"/>
    <p:sldId id="276" r:id="rId23"/>
    <p:sldId id="27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CB9D6-C3A5-4C66-9600-C748D3734EC5}" v="26" dt="2024-04-05T22:02:30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6081" autoAdjust="0"/>
  </p:normalViewPr>
  <p:slideViewPr>
    <p:cSldViewPr snapToGrid="0">
      <p:cViewPr varScale="1">
        <p:scale>
          <a:sx n="102" d="100"/>
          <a:sy n="102" d="100"/>
        </p:scale>
        <p:origin x="19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evkin, Sam@Waterboards" userId="3bbd751a-1197-4c9f-9d8a-7d2daedf8e41" providerId="ADAL" clId="{EF60C250-7F09-484C-B6D9-4F454F211C88}"/>
    <pc:docChg chg="undo custSel addSld modSld">
      <pc:chgData name="Bashevkin, Sam@Waterboards" userId="3bbd751a-1197-4c9f-9d8a-7d2daedf8e41" providerId="ADAL" clId="{EF60C250-7F09-484C-B6D9-4F454F211C88}" dt="2024-03-15T16:08:20.192" v="314" actId="20577"/>
      <pc:docMkLst>
        <pc:docMk/>
      </pc:docMkLst>
      <pc:sldChg chg="modSp mod">
        <pc:chgData name="Bashevkin, Sam@Waterboards" userId="3bbd751a-1197-4c9f-9d8a-7d2daedf8e41" providerId="ADAL" clId="{EF60C250-7F09-484C-B6D9-4F454F211C88}" dt="2024-03-15T15:48:23.846" v="42" actId="20577"/>
        <pc:sldMkLst>
          <pc:docMk/>
          <pc:sldMk cId="3675186787" sldId="256"/>
        </pc:sldMkLst>
        <pc:spChg chg="mod">
          <ac:chgData name="Bashevkin, Sam@Waterboards" userId="3bbd751a-1197-4c9f-9d8a-7d2daedf8e41" providerId="ADAL" clId="{EF60C250-7F09-484C-B6D9-4F454F211C88}" dt="2024-03-15T15:48:23.846" v="42" actId="20577"/>
          <ac:spMkLst>
            <pc:docMk/>
            <pc:sldMk cId="3675186787" sldId="256"/>
            <ac:spMk id="3" creationId="{73D35F61-2906-4338-A317-DE72D08CB07E}"/>
          </ac:spMkLst>
        </pc:spChg>
      </pc:sldChg>
      <pc:sldChg chg="modSp">
        <pc:chgData name="Bashevkin, Sam@Waterboards" userId="3bbd751a-1197-4c9f-9d8a-7d2daedf8e41" providerId="ADAL" clId="{EF60C250-7F09-484C-B6D9-4F454F211C88}" dt="2024-03-15T15:55:01.069" v="181" actId="20577"/>
        <pc:sldMkLst>
          <pc:docMk/>
          <pc:sldMk cId="3261348422" sldId="260"/>
        </pc:sldMkLst>
        <pc:spChg chg="mod">
          <ac:chgData name="Bashevkin, Sam@Waterboards" userId="3bbd751a-1197-4c9f-9d8a-7d2daedf8e41" providerId="ADAL" clId="{EF60C250-7F09-484C-B6D9-4F454F211C88}" dt="2024-03-15T15:55:01.069" v="181" actId="20577"/>
          <ac:spMkLst>
            <pc:docMk/>
            <pc:sldMk cId="3261348422" sldId="260"/>
            <ac:spMk id="3" creationId="{3099B910-6B09-4DFF-B1A3-CDA837A99469}"/>
          </ac:spMkLst>
        </pc:spChg>
      </pc:sldChg>
      <pc:sldChg chg="modSp mod">
        <pc:chgData name="Bashevkin, Sam@Waterboards" userId="3bbd751a-1197-4c9f-9d8a-7d2daedf8e41" providerId="ADAL" clId="{EF60C250-7F09-484C-B6D9-4F454F211C88}" dt="2024-03-15T15:51:26.997" v="69" actId="14100"/>
        <pc:sldMkLst>
          <pc:docMk/>
          <pc:sldMk cId="3581144118" sldId="267"/>
        </pc:sldMkLst>
        <pc:spChg chg="mod">
          <ac:chgData name="Bashevkin, Sam@Waterboards" userId="3bbd751a-1197-4c9f-9d8a-7d2daedf8e41" providerId="ADAL" clId="{EF60C250-7F09-484C-B6D9-4F454F211C88}" dt="2024-03-15T15:51:26.997" v="69" actId="14100"/>
          <ac:spMkLst>
            <pc:docMk/>
            <pc:sldMk cId="3581144118" sldId="267"/>
            <ac:spMk id="21" creationId="{EAD80F62-796E-4CC2-8456-ABAAC6645F8A}"/>
          </ac:spMkLst>
        </pc:spChg>
      </pc:sldChg>
      <pc:sldChg chg="mod modShow">
        <pc:chgData name="Bashevkin, Sam@Waterboards" userId="3bbd751a-1197-4c9f-9d8a-7d2daedf8e41" providerId="ADAL" clId="{EF60C250-7F09-484C-B6D9-4F454F211C88}" dt="2024-03-15T16:06:18.096" v="307" actId="729"/>
        <pc:sldMkLst>
          <pc:docMk/>
          <pc:sldMk cId="433323243" sldId="274"/>
        </pc:sldMkLst>
      </pc:sldChg>
      <pc:sldChg chg="modSp mod modShow">
        <pc:chgData name="Bashevkin, Sam@Waterboards" userId="3bbd751a-1197-4c9f-9d8a-7d2daedf8e41" providerId="ADAL" clId="{EF60C250-7F09-484C-B6D9-4F454F211C88}" dt="2024-03-15T16:06:18.096" v="307" actId="729"/>
        <pc:sldMkLst>
          <pc:docMk/>
          <pc:sldMk cId="789417551" sldId="275"/>
        </pc:sldMkLst>
        <pc:spChg chg="mod">
          <ac:chgData name="Bashevkin, Sam@Waterboards" userId="3bbd751a-1197-4c9f-9d8a-7d2daedf8e41" providerId="ADAL" clId="{EF60C250-7F09-484C-B6D9-4F454F211C88}" dt="2024-03-15T15:55:56.912" v="216" actId="20577"/>
          <ac:spMkLst>
            <pc:docMk/>
            <pc:sldMk cId="789417551" sldId="275"/>
            <ac:spMk id="4" creationId="{22699B69-C7CA-467F-8F22-2AB1605A8E37}"/>
          </ac:spMkLst>
        </pc:spChg>
      </pc:sldChg>
      <pc:sldChg chg="modSp modAnim">
        <pc:chgData name="Bashevkin, Sam@Waterboards" userId="3bbd751a-1197-4c9f-9d8a-7d2daedf8e41" providerId="ADAL" clId="{EF60C250-7F09-484C-B6D9-4F454F211C88}" dt="2024-03-15T16:08:20.192" v="314" actId="20577"/>
        <pc:sldMkLst>
          <pc:docMk/>
          <pc:sldMk cId="908765084" sldId="276"/>
        </pc:sldMkLst>
        <pc:spChg chg="mod">
          <ac:chgData name="Bashevkin, Sam@Waterboards" userId="3bbd751a-1197-4c9f-9d8a-7d2daedf8e41" providerId="ADAL" clId="{EF60C250-7F09-484C-B6D9-4F454F211C88}" dt="2024-03-15T16:08:20.192" v="314" actId="20577"/>
          <ac:spMkLst>
            <pc:docMk/>
            <pc:sldMk cId="908765084" sldId="276"/>
            <ac:spMk id="4" creationId="{22699B69-C7CA-467F-8F22-2AB1605A8E37}"/>
          </ac:spMkLst>
        </pc:spChg>
      </pc:sldChg>
      <pc:sldChg chg="addSp delSp modSp new mod">
        <pc:chgData name="Bashevkin, Sam@Waterboards" userId="3bbd751a-1197-4c9f-9d8a-7d2daedf8e41" providerId="ADAL" clId="{EF60C250-7F09-484C-B6D9-4F454F211C88}" dt="2024-03-15T15:57:47.169" v="257" actId="1076"/>
        <pc:sldMkLst>
          <pc:docMk/>
          <pc:sldMk cId="2791008325" sldId="279"/>
        </pc:sldMkLst>
        <pc:spChg chg="mod">
          <ac:chgData name="Bashevkin, Sam@Waterboards" userId="3bbd751a-1197-4c9f-9d8a-7d2daedf8e41" providerId="ADAL" clId="{EF60C250-7F09-484C-B6D9-4F454F211C88}" dt="2024-03-15T15:56:29.253" v="249" actId="20577"/>
          <ac:spMkLst>
            <pc:docMk/>
            <pc:sldMk cId="2791008325" sldId="279"/>
            <ac:spMk id="2" creationId="{2147F611-EEEC-FFDA-28D3-FCA857DA9A5B}"/>
          </ac:spMkLst>
        </pc:spChg>
        <pc:spChg chg="add del mod">
          <ac:chgData name="Bashevkin, Sam@Waterboards" userId="3bbd751a-1197-4c9f-9d8a-7d2daedf8e41" providerId="ADAL" clId="{EF60C250-7F09-484C-B6D9-4F454F211C88}" dt="2024-03-15T15:57:45.427" v="256" actId="478"/>
          <ac:spMkLst>
            <pc:docMk/>
            <pc:sldMk cId="2791008325" sldId="279"/>
            <ac:spMk id="3" creationId="{9B36C0C8-4D48-6AFE-B0F4-196BDF5BF880}"/>
          </ac:spMkLst>
        </pc:spChg>
        <pc:picChg chg="add del mod">
          <ac:chgData name="Bashevkin, Sam@Waterboards" userId="3bbd751a-1197-4c9f-9d8a-7d2daedf8e41" providerId="ADAL" clId="{EF60C250-7F09-484C-B6D9-4F454F211C88}" dt="2024-03-15T15:57:47.169" v="257" actId="1076"/>
          <ac:picMkLst>
            <pc:docMk/>
            <pc:sldMk cId="2791008325" sldId="279"/>
            <ac:picMk id="5" creationId="{08B1B095-3E7C-4FAE-59DD-31A60A7192EA}"/>
          </ac:picMkLst>
        </pc:picChg>
      </pc:sldChg>
      <pc:sldChg chg="addSp delSp modSp new mod">
        <pc:chgData name="Bashevkin, Sam@Waterboards" userId="3bbd751a-1197-4c9f-9d8a-7d2daedf8e41" providerId="ADAL" clId="{EF60C250-7F09-484C-B6D9-4F454F211C88}" dt="2024-03-15T15:58:56.117" v="306" actId="1076"/>
        <pc:sldMkLst>
          <pc:docMk/>
          <pc:sldMk cId="2280881892" sldId="280"/>
        </pc:sldMkLst>
        <pc:spChg chg="mod">
          <ac:chgData name="Bashevkin, Sam@Waterboards" userId="3bbd751a-1197-4c9f-9d8a-7d2daedf8e41" providerId="ADAL" clId="{EF60C250-7F09-484C-B6D9-4F454F211C88}" dt="2024-03-15T15:57:59.242" v="303" actId="20577"/>
          <ac:spMkLst>
            <pc:docMk/>
            <pc:sldMk cId="2280881892" sldId="280"/>
            <ac:spMk id="2" creationId="{DC8DD6D4-AC12-72CD-C8DA-DD1841789C02}"/>
          </ac:spMkLst>
        </pc:spChg>
        <pc:spChg chg="del">
          <ac:chgData name="Bashevkin, Sam@Waterboards" userId="3bbd751a-1197-4c9f-9d8a-7d2daedf8e41" providerId="ADAL" clId="{EF60C250-7F09-484C-B6D9-4F454F211C88}" dt="2024-03-15T15:58:47.367" v="304" actId="478"/>
          <ac:spMkLst>
            <pc:docMk/>
            <pc:sldMk cId="2280881892" sldId="280"/>
            <ac:spMk id="3" creationId="{5CC46125-08B9-5F62-53C6-437C588FCA13}"/>
          </ac:spMkLst>
        </pc:spChg>
        <pc:picChg chg="add mod">
          <ac:chgData name="Bashevkin, Sam@Waterboards" userId="3bbd751a-1197-4c9f-9d8a-7d2daedf8e41" providerId="ADAL" clId="{EF60C250-7F09-484C-B6D9-4F454F211C88}" dt="2024-03-15T15:58:56.117" v="306" actId="1076"/>
          <ac:picMkLst>
            <pc:docMk/>
            <pc:sldMk cId="2280881892" sldId="280"/>
            <ac:picMk id="5" creationId="{34C38248-92E2-A012-0DBE-80DE9AF97A8E}"/>
          </ac:picMkLst>
        </pc:picChg>
      </pc:sldChg>
    </pc:docChg>
  </pc:docChgLst>
  <pc:docChgLst>
    <pc:chgData name="Bashevkin, Sam@DeltaCouncil" userId="25df5094-8b93-4b7a-9291-59579a1fa9b9" providerId="ADAL" clId="{024E186D-D8DD-43D8-9B67-1E976AFCF52A}"/>
    <pc:docChg chg="undo custSel addSld delSld modSld sldOrd">
      <pc:chgData name="Bashevkin, Sam@DeltaCouncil" userId="25df5094-8b93-4b7a-9291-59579a1fa9b9" providerId="ADAL" clId="{024E186D-D8DD-43D8-9B67-1E976AFCF52A}" dt="2020-02-13T20:21:58.960" v="361" actId="1076"/>
      <pc:docMkLst>
        <pc:docMk/>
      </pc:docMkLst>
      <pc:sldChg chg="addSp delSp modSp modAnim">
        <pc:chgData name="Bashevkin, Sam@DeltaCouncil" userId="25df5094-8b93-4b7a-9291-59579a1fa9b9" providerId="ADAL" clId="{024E186D-D8DD-43D8-9B67-1E976AFCF52A}" dt="2020-02-13T20:13:27.312" v="341" actId="1076"/>
        <pc:sldMkLst>
          <pc:docMk/>
          <pc:sldMk cId="2454852168" sldId="257"/>
        </pc:sldMkLst>
        <pc:spChg chg="mod">
          <ac:chgData name="Bashevkin, Sam@DeltaCouncil" userId="25df5094-8b93-4b7a-9291-59579a1fa9b9" providerId="ADAL" clId="{024E186D-D8DD-43D8-9B67-1E976AFCF52A}" dt="2020-02-13T20:06:19.217" v="304" actId="14"/>
          <ac:spMkLst>
            <pc:docMk/>
            <pc:sldMk cId="2454852168" sldId="257"/>
            <ac:spMk id="3" creationId="{0CB1D980-F033-45E6-A269-CF61C430BA8A}"/>
          </ac:spMkLst>
        </pc:spChg>
        <pc:spChg chg="add del">
          <ac:chgData name="Bashevkin, Sam@DeltaCouncil" userId="25df5094-8b93-4b7a-9291-59579a1fa9b9" providerId="ADAL" clId="{024E186D-D8DD-43D8-9B67-1E976AFCF52A}" dt="2020-02-13T20:13:18.809" v="338" actId="478"/>
          <ac:spMkLst>
            <pc:docMk/>
            <pc:sldMk cId="2454852168" sldId="257"/>
            <ac:spMk id="5" creationId="{2D743B14-75EA-4ECE-AC38-3003C784FFA6}"/>
          </ac:spMkLst>
        </pc:spChg>
        <pc:picChg chg="add mod">
          <ac:chgData name="Bashevkin, Sam@DeltaCouncil" userId="25df5094-8b93-4b7a-9291-59579a1fa9b9" providerId="ADAL" clId="{024E186D-D8DD-43D8-9B67-1E976AFCF52A}" dt="2020-02-13T20:13:27.312" v="341" actId="1076"/>
          <ac:picMkLst>
            <pc:docMk/>
            <pc:sldMk cId="2454852168" sldId="257"/>
            <ac:picMk id="7" creationId="{58814F6E-F69E-4B2A-BA52-6CC2579A4739}"/>
          </ac:picMkLst>
        </pc:picChg>
      </pc:sldChg>
      <pc:sldChg chg="addSp modSp modAnim">
        <pc:chgData name="Bashevkin, Sam@DeltaCouncil" userId="25df5094-8b93-4b7a-9291-59579a1fa9b9" providerId="ADAL" clId="{024E186D-D8DD-43D8-9B67-1E976AFCF52A}" dt="2020-02-13T20:17:46.499" v="350" actId="1076"/>
        <pc:sldMkLst>
          <pc:docMk/>
          <pc:sldMk cId="1975257954" sldId="258"/>
        </pc:sldMkLst>
        <pc:spChg chg="mod">
          <ac:chgData name="Bashevkin, Sam@DeltaCouncil" userId="25df5094-8b93-4b7a-9291-59579a1fa9b9" providerId="ADAL" clId="{024E186D-D8DD-43D8-9B67-1E976AFCF52A}" dt="2020-02-13T20:17:43.059" v="349" actId="1076"/>
          <ac:spMkLst>
            <pc:docMk/>
            <pc:sldMk cId="1975257954" sldId="258"/>
            <ac:spMk id="2" creationId="{097CF909-81E4-42EB-A6E6-01F92FB3E026}"/>
          </ac:spMkLst>
        </pc:spChg>
        <pc:spChg chg="mod">
          <ac:chgData name="Bashevkin, Sam@DeltaCouncil" userId="25df5094-8b93-4b7a-9291-59579a1fa9b9" providerId="ADAL" clId="{024E186D-D8DD-43D8-9B67-1E976AFCF52A}" dt="2020-02-13T20:17:46.499" v="350" actId="1076"/>
          <ac:spMkLst>
            <pc:docMk/>
            <pc:sldMk cId="1975257954" sldId="258"/>
            <ac:spMk id="3" creationId="{C1787C5A-F9F4-45EF-B61A-07CA573B6F6A}"/>
          </ac:spMkLst>
        </pc:spChg>
        <pc:picChg chg="add mod modCrop">
          <ac:chgData name="Bashevkin, Sam@DeltaCouncil" userId="25df5094-8b93-4b7a-9291-59579a1fa9b9" providerId="ADAL" clId="{024E186D-D8DD-43D8-9B67-1E976AFCF52A}" dt="2020-02-13T20:17:38.692" v="347" actId="1076"/>
          <ac:picMkLst>
            <pc:docMk/>
            <pc:sldMk cId="1975257954" sldId="258"/>
            <ac:picMk id="6" creationId="{AEB87CAE-6CBF-4E95-801C-70E0DF742509}"/>
          </ac:picMkLst>
        </pc:picChg>
      </pc:sldChg>
      <pc:sldChg chg="modAnim">
        <pc:chgData name="Bashevkin, Sam@DeltaCouncil" userId="25df5094-8b93-4b7a-9291-59579a1fa9b9" providerId="ADAL" clId="{024E186D-D8DD-43D8-9B67-1E976AFCF52A}" dt="2020-02-13T20:05:56.117" v="299"/>
        <pc:sldMkLst>
          <pc:docMk/>
          <pc:sldMk cId="3261348422" sldId="260"/>
        </pc:sldMkLst>
      </pc:sldChg>
      <pc:sldChg chg="modSp">
        <pc:chgData name="Bashevkin, Sam@DeltaCouncil" userId="25df5094-8b93-4b7a-9291-59579a1fa9b9" providerId="ADAL" clId="{024E186D-D8DD-43D8-9B67-1E976AFCF52A}" dt="2020-02-13T19:52:09.361" v="52" actId="14100"/>
        <pc:sldMkLst>
          <pc:docMk/>
          <pc:sldMk cId="1127666279" sldId="261"/>
        </pc:sldMkLst>
        <pc:spChg chg="mod">
          <ac:chgData name="Bashevkin, Sam@DeltaCouncil" userId="25df5094-8b93-4b7a-9291-59579a1fa9b9" providerId="ADAL" clId="{024E186D-D8DD-43D8-9B67-1E976AFCF52A}" dt="2020-02-13T19:50:42.924" v="39" actId="1076"/>
          <ac:spMkLst>
            <pc:docMk/>
            <pc:sldMk cId="1127666279" sldId="261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2:09.361" v="52" actId="14100"/>
          <ac:spMkLst>
            <pc:docMk/>
            <pc:sldMk cId="1127666279" sldId="261"/>
            <ac:spMk id="9" creationId="{99594FB3-D700-4BEA-8579-2B1470863FCD}"/>
          </ac:spMkLst>
        </pc:spChg>
        <pc:spChg chg="mod">
          <ac:chgData name="Bashevkin, Sam@DeltaCouncil" userId="25df5094-8b93-4b7a-9291-59579a1fa9b9" providerId="ADAL" clId="{024E186D-D8DD-43D8-9B67-1E976AFCF52A}" dt="2020-02-13T19:51:54.981" v="49" actId="14100"/>
          <ac:spMkLst>
            <pc:docMk/>
            <pc:sldMk cId="1127666279" sldId="261"/>
            <ac:spMk id="10" creationId="{ADC8B326-D9F3-4004-ABC8-7FABCC9FF994}"/>
          </ac:spMkLst>
        </pc:spChg>
        <pc:spChg chg="mod">
          <ac:chgData name="Bashevkin, Sam@DeltaCouncil" userId="25df5094-8b93-4b7a-9291-59579a1fa9b9" providerId="ADAL" clId="{024E186D-D8DD-43D8-9B67-1E976AFCF52A}" dt="2020-02-13T19:51:40.446" v="46" actId="1076"/>
          <ac:spMkLst>
            <pc:docMk/>
            <pc:sldMk cId="1127666279" sldId="261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1:42.998" v="47" actId="1076"/>
          <ac:spMkLst>
            <pc:docMk/>
            <pc:sldMk cId="1127666279" sldId="261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3" creationId="{B88ACFED-A573-40D5-AD3A-E54B4C494536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4" creationId="{E3A565BB-4542-43E1-8238-80C00C7C7481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5" creationId="{A4344236-E5C7-418D-9B2C-ED8333345295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6" creationId="{3EC1BD6A-B6A5-436F-8E9B-1EF15F67E27F}"/>
          </ac:spMkLst>
        </pc:spChg>
        <pc:picChg chg="mod modCrop">
          <ac:chgData name="Bashevkin, Sam@DeltaCouncil" userId="25df5094-8b93-4b7a-9291-59579a1fa9b9" providerId="ADAL" clId="{024E186D-D8DD-43D8-9B67-1E976AFCF52A}" dt="2020-02-13T19:51:32.699" v="45" actId="14100"/>
          <ac:picMkLst>
            <pc:docMk/>
            <pc:sldMk cId="1127666279" sldId="261"/>
            <ac:picMk id="8" creationId="{D1F52C72-1968-40FA-9E26-0CBD4EB01FC2}"/>
          </ac:picMkLst>
        </pc:picChg>
      </pc:sldChg>
      <pc:sldChg chg="addSp delSp modSp">
        <pc:chgData name="Bashevkin, Sam@DeltaCouncil" userId="25df5094-8b93-4b7a-9291-59579a1fa9b9" providerId="ADAL" clId="{024E186D-D8DD-43D8-9B67-1E976AFCF52A}" dt="2020-02-13T19:54:31.749" v="87" actId="1076"/>
        <pc:sldMkLst>
          <pc:docMk/>
          <pc:sldMk cId="3806766026" sldId="262"/>
        </pc:sldMkLst>
        <pc:spChg chg="mod">
          <ac:chgData name="Bashevkin, Sam@DeltaCouncil" userId="25df5094-8b93-4b7a-9291-59579a1fa9b9" providerId="ADAL" clId="{024E186D-D8DD-43D8-9B67-1E976AFCF52A}" dt="2020-02-13T19:52:53.046" v="57" actId="1076"/>
          <ac:spMkLst>
            <pc:docMk/>
            <pc:sldMk cId="3806766026" sldId="262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04.056" v="58" actId="478"/>
          <ac:spMkLst>
            <pc:docMk/>
            <pc:sldMk cId="3806766026" sldId="262"/>
            <ac:spMk id="5" creationId="{B87F066D-CD9C-46DD-B612-421DBB2CF90F}"/>
          </ac:spMkLst>
        </pc:spChg>
        <pc:spChg chg="mod">
          <ac:chgData name="Bashevkin, Sam@DeltaCouncil" userId="25df5094-8b93-4b7a-9291-59579a1fa9b9" providerId="ADAL" clId="{024E186D-D8DD-43D8-9B67-1E976AFCF52A}" dt="2020-02-13T19:53:29.897" v="66" actId="1076"/>
          <ac:spMkLst>
            <pc:docMk/>
            <pc:sldMk cId="3806766026" sldId="262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3:25.896" v="65" actId="1076"/>
          <ac:spMkLst>
            <pc:docMk/>
            <pc:sldMk cId="3806766026" sldId="262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3:12.839" v="61" actId="14100"/>
          <ac:spMkLst>
            <pc:docMk/>
            <pc:sldMk cId="3806766026" sldId="262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3:22.828" v="64" actId="14100"/>
          <ac:spMkLst>
            <pc:docMk/>
            <pc:sldMk cId="3806766026" sldId="262"/>
            <ac:spMk id="18" creationId="{706FDABB-4024-45E9-BBA8-6A18705DF1C5}"/>
          </ac:spMkLst>
        </pc:spChg>
        <pc:spChg chg="mod">
          <ac:chgData name="Bashevkin, Sam@DeltaCouncil" userId="25df5094-8b93-4b7a-9291-59579a1fa9b9" providerId="ADAL" clId="{024E186D-D8DD-43D8-9B67-1E976AFCF52A}" dt="2020-02-13T19:54:31.749" v="87" actId="1076"/>
          <ac:spMkLst>
            <pc:docMk/>
            <pc:sldMk cId="3806766026" sldId="262"/>
            <ac:spMk id="19" creationId="{F04FBCB9-AEF5-4B3E-8932-5A3280FC8D83}"/>
          </ac:spMkLst>
        </pc:spChg>
        <pc:picChg chg="del">
          <ac:chgData name="Bashevkin, Sam@DeltaCouncil" userId="25df5094-8b93-4b7a-9291-59579a1fa9b9" providerId="ADAL" clId="{024E186D-D8DD-43D8-9B67-1E976AFCF52A}" dt="2020-02-13T19:52:29.256" v="53" actId="478"/>
          <ac:picMkLst>
            <pc:docMk/>
            <pc:sldMk cId="3806766026" sldId="262"/>
            <ac:picMk id="8" creationId="{D1F52C72-1968-40FA-9E26-0CBD4EB01FC2}"/>
          </ac:picMkLst>
        </pc:picChg>
        <pc:picChg chg="add ord">
          <ac:chgData name="Bashevkin, Sam@DeltaCouncil" userId="25df5094-8b93-4b7a-9291-59579a1fa9b9" providerId="ADAL" clId="{024E186D-D8DD-43D8-9B67-1E976AFCF52A}" dt="2020-02-13T19:52:39.313" v="55" actId="167"/>
          <ac:picMkLst>
            <pc:docMk/>
            <pc:sldMk cId="3806766026" sldId="262"/>
            <ac:picMk id="13" creationId="{84C274CB-1142-459C-AD27-04ED38AEE4A7}"/>
          </ac:picMkLst>
        </pc:picChg>
        <pc:cxnChg chg="mod">
          <ac:chgData name="Bashevkin, Sam@DeltaCouncil" userId="25df5094-8b93-4b7a-9291-59579a1fa9b9" providerId="ADAL" clId="{024E186D-D8DD-43D8-9B67-1E976AFCF52A}" dt="2020-02-13T19:53:22.828" v="64" actId="14100"/>
          <ac:cxnSpMkLst>
            <pc:docMk/>
            <pc:sldMk cId="3806766026" sldId="262"/>
            <ac:cxnSpMk id="4" creationId="{338E4F06-7AB4-429D-B833-E44AC22D4DBF}"/>
          </ac:cxnSpMkLst>
        </pc:cxnChg>
      </pc:sldChg>
      <pc:sldChg chg="addSp delSp modSp">
        <pc:chgData name="Bashevkin, Sam@DeltaCouncil" userId="25df5094-8b93-4b7a-9291-59579a1fa9b9" providerId="ADAL" clId="{024E186D-D8DD-43D8-9B67-1E976AFCF52A}" dt="2020-02-13T19:54:26.795" v="86" actId="1076"/>
        <pc:sldMkLst>
          <pc:docMk/>
          <pc:sldMk cId="3105869128" sldId="263"/>
        </pc:sldMkLst>
        <pc:spChg chg="mod">
          <ac:chgData name="Bashevkin, Sam@DeltaCouncil" userId="25df5094-8b93-4b7a-9291-59579a1fa9b9" providerId="ADAL" clId="{024E186D-D8DD-43D8-9B67-1E976AFCF52A}" dt="2020-02-13T19:53:45.379" v="72" actId="1076"/>
          <ac:spMkLst>
            <pc:docMk/>
            <pc:sldMk cId="3105869128" sldId="263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58.917" v="77" actId="478"/>
          <ac:spMkLst>
            <pc:docMk/>
            <pc:sldMk cId="3105869128" sldId="263"/>
            <ac:spMk id="5" creationId="{7E00F2C8-8A5C-4698-9285-4B888DBDBA79}"/>
          </ac:spMkLst>
        </pc:spChg>
        <pc:spChg chg="mod">
          <ac:chgData name="Bashevkin, Sam@DeltaCouncil" userId="25df5094-8b93-4b7a-9291-59579a1fa9b9" providerId="ADAL" clId="{024E186D-D8DD-43D8-9B67-1E976AFCF52A}" dt="2020-02-13T19:54:24.243" v="85" actId="1076"/>
          <ac:spMkLst>
            <pc:docMk/>
            <pc:sldMk cId="3105869128" sldId="263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4:21.500" v="84" actId="1076"/>
          <ac:spMkLst>
            <pc:docMk/>
            <pc:sldMk cId="3105869128" sldId="263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4:26.795" v="86" actId="1076"/>
          <ac:spMkLst>
            <pc:docMk/>
            <pc:sldMk cId="3105869128" sldId="263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4:17.320" v="83" actId="14100"/>
          <ac:spMkLst>
            <pc:docMk/>
            <pc:sldMk cId="3105869128" sldId="263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4:12.099" v="80" actId="14100"/>
          <ac:spMkLst>
            <pc:docMk/>
            <pc:sldMk cId="3105869128" sldId="263"/>
            <ac:spMk id="18" creationId="{706FDABB-4024-45E9-BBA8-6A18705DF1C5}"/>
          </ac:spMkLst>
        </pc:spChg>
        <pc:picChg chg="del">
          <ac:chgData name="Bashevkin, Sam@DeltaCouncil" userId="25df5094-8b93-4b7a-9291-59579a1fa9b9" providerId="ADAL" clId="{024E186D-D8DD-43D8-9B67-1E976AFCF52A}" dt="2020-02-13T19:53:39.266" v="69" actId="478"/>
          <ac:picMkLst>
            <pc:docMk/>
            <pc:sldMk cId="3105869128" sldId="263"/>
            <ac:picMk id="8" creationId="{D1F52C72-1968-40FA-9E26-0CBD4EB01FC2}"/>
          </ac:picMkLst>
        </pc:picChg>
        <pc:picChg chg="add del">
          <ac:chgData name="Bashevkin, Sam@DeltaCouncil" userId="25df5094-8b93-4b7a-9291-59579a1fa9b9" providerId="ADAL" clId="{024E186D-D8DD-43D8-9B67-1E976AFCF52A}" dt="2020-02-13T19:53:38.149" v="68"/>
          <ac:picMkLst>
            <pc:docMk/>
            <pc:sldMk cId="3105869128" sldId="263"/>
            <ac:picMk id="13" creationId="{1A53AFA8-C7EC-4B9E-9CAC-1DE88F5A5C56}"/>
          </ac:picMkLst>
        </pc:picChg>
        <pc:picChg chg="add ord">
          <ac:chgData name="Bashevkin, Sam@DeltaCouncil" userId="25df5094-8b93-4b7a-9291-59579a1fa9b9" providerId="ADAL" clId="{024E186D-D8DD-43D8-9B67-1E976AFCF52A}" dt="2020-02-13T19:53:49.576" v="74" actId="167"/>
          <ac:picMkLst>
            <pc:docMk/>
            <pc:sldMk cId="3105869128" sldId="263"/>
            <ac:picMk id="14" creationId="{AF30B237-A281-48F3-A65F-32265D74BD41}"/>
          </ac:picMkLst>
        </pc:picChg>
        <pc:cxnChg chg="mod">
          <ac:chgData name="Bashevkin, Sam@DeltaCouncil" userId="25df5094-8b93-4b7a-9291-59579a1fa9b9" providerId="ADAL" clId="{024E186D-D8DD-43D8-9B67-1E976AFCF52A}" dt="2020-02-13T19:54:17.320" v="83" actId="14100"/>
          <ac:cxnSpMkLst>
            <pc:docMk/>
            <pc:sldMk cId="3105869128" sldId="263"/>
            <ac:cxnSpMk id="4" creationId="{338E4F06-7AB4-429D-B833-E44AC22D4DBF}"/>
          </ac:cxnSpMkLst>
        </pc:cxnChg>
      </pc:sldChg>
      <pc:sldChg chg="delSp modSp ord">
        <pc:chgData name="Bashevkin, Sam@DeltaCouncil" userId="25df5094-8b93-4b7a-9291-59579a1fa9b9" providerId="ADAL" clId="{024E186D-D8DD-43D8-9B67-1E976AFCF52A}" dt="2020-02-13T20:18:40.165" v="353" actId="1076"/>
        <pc:sldMkLst>
          <pc:docMk/>
          <pc:sldMk cId="1660229895" sldId="265"/>
        </pc:sldMkLst>
        <pc:spChg chg="mod">
          <ac:chgData name="Bashevkin, Sam@DeltaCouncil" userId="25df5094-8b93-4b7a-9291-59579a1fa9b9" providerId="ADAL" clId="{024E186D-D8DD-43D8-9B67-1E976AFCF52A}" dt="2020-02-13T20:18:40.165" v="353" actId="1076"/>
          <ac:spMkLst>
            <pc:docMk/>
            <pc:sldMk cId="1660229895" sldId="265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5:17.551" v="92" actId="1076"/>
          <ac:spMkLst>
            <pc:docMk/>
            <pc:sldMk cId="1660229895" sldId="265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5:18.914" v="93" actId="1076"/>
          <ac:spMkLst>
            <pc:docMk/>
            <pc:sldMk cId="1660229895" sldId="265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5:49.324" v="102" actId="14100"/>
          <ac:spMkLst>
            <pc:docMk/>
            <pc:sldMk cId="1660229895" sldId="265"/>
            <ac:spMk id="13" creationId="{A2395D22-6A1D-4AEE-B7C3-109CA625ED9C}"/>
          </ac:spMkLst>
        </pc:spChg>
        <pc:spChg chg="mod">
          <ac:chgData name="Bashevkin, Sam@DeltaCouncil" userId="25df5094-8b93-4b7a-9291-59579a1fa9b9" providerId="ADAL" clId="{024E186D-D8DD-43D8-9B67-1E976AFCF52A}" dt="2020-02-13T19:56:11.601" v="111" actId="14100"/>
          <ac:spMkLst>
            <pc:docMk/>
            <pc:sldMk cId="1660229895" sldId="265"/>
            <ac:spMk id="14" creationId="{A35F13E1-DBC8-480D-AB3C-DCDBCB3BD499}"/>
          </ac:spMkLst>
        </pc:spChg>
        <pc:spChg chg="del">
          <ac:chgData name="Bashevkin, Sam@DeltaCouncil" userId="25df5094-8b93-4b7a-9291-59579a1fa9b9" providerId="ADAL" clId="{024E186D-D8DD-43D8-9B67-1E976AFCF52A}" dt="2020-02-13T19:54:51.982" v="88" actId="478"/>
          <ac:spMkLst>
            <pc:docMk/>
            <pc:sldMk cId="1660229895" sldId="265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6:07.618" v="109" actId="1076"/>
          <ac:spMkLst>
            <pc:docMk/>
            <pc:sldMk cId="1660229895" sldId="265"/>
            <ac:spMk id="16" creationId="{1329BB1A-60AB-4440-BC8E-CA1A3D2CF452}"/>
          </ac:spMkLst>
        </pc:spChg>
        <pc:spChg chg="mod">
          <ac:chgData name="Bashevkin, Sam@DeltaCouncil" userId="25df5094-8b93-4b7a-9291-59579a1fa9b9" providerId="ADAL" clId="{024E186D-D8DD-43D8-9B67-1E976AFCF52A}" dt="2020-02-13T19:55:43.867" v="100" actId="14100"/>
          <ac:spMkLst>
            <pc:docMk/>
            <pc:sldMk cId="1660229895" sldId="265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6:22.165" v="115" actId="14100"/>
          <ac:spMkLst>
            <pc:docMk/>
            <pc:sldMk cId="1660229895" sldId="265"/>
            <ac:spMk id="19" creationId="{34415AB4-225B-4F9D-AB37-166AD3AC2F9D}"/>
          </ac:spMkLst>
        </pc:spChg>
        <pc:picChg chg="mod modCrop">
          <ac:chgData name="Bashevkin, Sam@DeltaCouncil" userId="25df5094-8b93-4b7a-9291-59579a1fa9b9" providerId="ADAL" clId="{024E186D-D8DD-43D8-9B67-1E976AFCF52A}" dt="2020-02-13T19:55:38.069" v="97" actId="1076"/>
          <ac:picMkLst>
            <pc:docMk/>
            <pc:sldMk cId="1660229895" sldId="265"/>
            <ac:picMk id="8" creationId="{D1F52C72-1968-40FA-9E26-0CBD4EB01FC2}"/>
          </ac:picMkLst>
        </pc:picChg>
        <pc:cxnChg chg="mod">
          <ac:chgData name="Bashevkin, Sam@DeltaCouncil" userId="25df5094-8b93-4b7a-9291-59579a1fa9b9" providerId="ADAL" clId="{024E186D-D8DD-43D8-9B67-1E976AFCF52A}" dt="2020-02-13T19:56:07.618" v="109" actId="1076"/>
          <ac:cxnSpMkLst>
            <pc:docMk/>
            <pc:sldMk cId="1660229895" sldId="265"/>
            <ac:cxnSpMk id="9" creationId="{67337689-B75D-4CF1-AEF8-2ED4805DFCC6}"/>
          </ac:cxnSpMkLst>
        </pc:cxnChg>
        <pc:cxnChg chg="mod">
          <ac:chgData name="Bashevkin, Sam@DeltaCouncil" userId="25df5094-8b93-4b7a-9291-59579a1fa9b9" providerId="ADAL" clId="{024E186D-D8DD-43D8-9B67-1E976AFCF52A}" dt="2020-02-13T19:56:11.601" v="111" actId="14100"/>
          <ac:cxnSpMkLst>
            <pc:docMk/>
            <pc:sldMk cId="1660229895" sldId="265"/>
            <ac:cxnSpMk id="20" creationId="{EE37B9E4-EDEB-4A08-80FC-4469B78AEC40}"/>
          </ac:cxnSpMkLst>
        </pc:cxnChg>
        <pc:cxnChg chg="mod">
          <ac:chgData name="Bashevkin, Sam@DeltaCouncil" userId="25df5094-8b93-4b7a-9291-59579a1fa9b9" providerId="ADAL" clId="{024E186D-D8DD-43D8-9B67-1E976AFCF52A}" dt="2020-02-13T19:56:22.165" v="115" actId="14100"/>
          <ac:cxnSpMkLst>
            <pc:docMk/>
            <pc:sldMk cId="1660229895" sldId="265"/>
            <ac:cxnSpMk id="22" creationId="{842A6D3A-B35C-4FB8-B92F-82B09EFDD187}"/>
          </ac:cxnSpMkLst>
        </pc:cxnChg>
        <pc:cxnChg chg="mod">
          <ac:chgData name="Bashevkin, Sam@DeltaCouncil" userId="25df5094-8b93-4b7a-9291-59579a1fa9b9" providerId="ADAL" clId="{024E186D-D8DD-43D8-9B67-1E976AFCF52A}" dt="2020-02-13T19:55:49.324" v="102" actId="14100"/>
          <ac:cxnSpMkLst>
            <pc:docMk/>
            <pc:sldMk cId="1660229895" sldId="265"/>
            <ac:cxnSpMk id="25" creationId="{8A8AEF53-A3AC-4969-ACCA-4D78AF7B8AF5}"/>
          </ac:cxnSpMkLst>
        </pc:cxnChg>
        <pc:cxnChg chg="mod">
          <ac:chgData name="Bashevkin, Sam@DeltaCouncil" userId="25df5094-8b93-4b7a-9291-59579a1fa9b9" providerId="ADAL" clId="{024E186D-D8DD-43D8-9B67-1E976AFCF52A}" dt="2020-02-13T19:55:43.867" v="100" actId="14100"/>
          <ac:cxnSpMkLst>
            <pc:docMk/>
            <pc:sldMk cId="1660229895" sldId="265"/>
            <ac:cxnSpMk id="28" creationId="{D30B26D0-6A8E-4376-9BFB-496AD6E96E5B}"/>
          </ac:cxnSpMkLst>
        </pc:cxnChg>
      </pc:sldChg>
      <pc:sldChg chg="addSp delSp modSp del">
        <pc:chgData name="Bashevkin, Sam@DeltaCouncil" userId="25df5094-8b93-4b7a-9291-59579a1fa9b9" providerId="ADAL" clId="{024E186D-D8DD-43D8-9B67-1E976AFCF52A}" dt="2020-02-13T19:59:04.768" v="152" actId="2696"/>
        <pc:sldMkLst>
          <pc:docMk/>
          <pc:sldMk cId="1556510893" sldId="266"/>
        </pc:sldMkLst>
        <pc:spChg chg="add mod">
          <ac:chgData name="Bashevkin, Sam@DeltaCouncil" userId="25df5094-8b93-4b7a-9291-59579a1fa9b9" providerId="ADAL" clId="{024E186D-D8DD-43D8-9B67-1E976AFCF52A}" dt="2020-02-13T19:58:33.218" v="149" actId="478"/>
          <ac:spMkLst>
            <pc:docMk/>
            <pc:sldMk cId="1556510893" sldId="266"/>
            <ac:spMk id="4" creationId="{45AE835F-2872-48D1-AA35-FEE3E6D78256}"/>
          </ac:spMkLst>
        </pc:spChg>
        <pc:picChg chg="del">
          <ac:chgData name="Bashevkin, Sam@DeltaCouncil" userId="25df5094-8b93-4b7a-9291-59579a1fa9b9" providerId="ADAL" clId="{024E186D-D8DD-43D8-9B67-1E976AFCF52A}" dt="2020-02-13T19:58:33.218" v="149" actId="478"/>
          <ac:picMkLst>
            <pc:docMk/>
            <pc:sldMk cId="1556510893" sldId="266"/>
            <ac:picMk id="8" creationId="{D1F52C72-1968-40FA-9E26-0CBD4EB01FC2}"/>
          </ac:picMkLst>
        </pc:picChg>
        <pc:picChg chg="add mod">
          <ac:chgData name="Bashevkin, Sam@DeltaCouncil" userId="25df5094-8b93-4b7a-9291-59579a1fa9b9" providerId="ADAL" clId="{024E186D-D8DD-43D8-9B67-1E976AFCF52A}" dt="2020-02-13T19:58:42.575" v="151" actId="1076"/>
          <ac:picMkLst>
            <pc:docMk/>
            <pc:sldMk cId="1556510893" sldId="266"/>
            <ac:picMk id="12" creationId="{B2F124AF-24AC-46AB-8A3F-AA9BCFF3A277}"/>
          </ac:picMkLst>
        </pc:picChg>
      </pc:sldChg>
      <pc:sldChg chg="delSp modSp">
        <pc:chgData name="Bashevkin, Sam@DeltaCouncil" userId="25df5094-8b93-4b7a-9291-59579a1fa9b9" providerId="ADAL" clId="{024E186D-D8DD-43D8-9B67-1E976AFCF52A}" dt="2020-02-13T19:58:10.127" v="148" actId="1076"/>
        <pc:sldMkLst>
          <pc:docMk/>
          <pc:sldMk cId="3581144118" sldId="267"/>
        </pc:sldMkLst>
        <pc:spChg chg="del">
          <ac:chgData name="Bashevkin, Sam@DeltaCouncil" userId="25df5094-8b93-4b7a-9291-59579a1fa9b9" providerId="ADAL" clId="{024E186D-D8DD-43D8-9B67-1E976AFCF52A}" dt="2020-02-13T19:57:43.179" v="136" actId="478"/>
          <ac:spMkLst>
            <pc:docMk/>
            <pc:sldMk cId="3581144118" sldId="267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8:10.127" v="148" actId="1076"/>
          <ac:spMkLst>
            <pc:docMk/>
            <pc:sldMk cId="3581144118" sldId="267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8:08.535" v="147" actId="1076"/>
          <ac:picMkLst>
            <pc:docMk/>
            <pc:sldMk cId="3581144118" sldId="267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7:43.747" v="137" actId="478"/>
          <ac:cxnSpMkLst>
            <pc:docMk/>
            <pc:sldMk cId="3581144118" sldId="267"/>
            <ac:cxnSpMk id="27" creationId="{9FBB27F9-ACFF-49BD-A472-74695760B0BC}"/>
          </ac:cxnSpMkLst>
        </pc:cxnChg>
      </pc:sldChg>
      <pc:sldChg chg="delSp modSp">
        <pc:chgData name="Bashevkin, Sam@DeltaCouncil" userId="25df5094-8b93-4b7a-9291-59579a1fa9b9" providerId="ADAL" clId="{024E186D-D8DD-43D8-9B67-1E976AFCF52A}" dt="2020-02-13T19:57:25.233" v="132" actId="1076"/>
        <pc:sldMkLst>
          <pc:docMk/>
          <pc:sldMk cId="3091087595" sldId="268"/>
        </pc:sldMkLst>
        <pc:spChg chg="mod">
          <ac:chgData name="Bashevkin, Sam@DeltaCouncil" userId="25df5094-8b93-4b7a-9291-59579a1fa9b9" providerId="ADAL" clId="{024E186D-D8DD-43D8-9B67-1E976AFCF52A}" dt="2020-02-13T19:57:11.895" v="127" actId="1076"/>
          <ac:spMkLst>
            <pc:docMk/>
            <pc:sldMk cId="3091087595" sldId="268"/>
            <ac:spMk id="2" creationId="{58C3FF1C-5D28-4691-A6F9-6CC296E9F546}"/>
          </ac:spMkLst>
        </pc:spChg>
        <pc:spChg chg="del">
          <ac:chgData name="Bashevkin, Sam@DeltaCouncil" userId="25df5094-8b93-4b7a-9291-59579a1fa9b9" providerId="ADAL" clId="{024E186D-D8DD-43D8-9B67-1E976AFCF52A}" dt="2020-02-13T19:56:53.762" v="120" actId="478"/>
          <ac:spMkLst>
            <pc:docMk/>
            <pc:sldMk cId="3091087595" sldId="268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7:25.233" v="132" actId="1076"/>
          <ac:spMkLst>
            <pc:docMk/>
            <pc:sldMk cId="3091087595" sldId="268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7:03.029" v="124" actId="1076"/>
          <ac:picMkLst>
            <pc:docMk/>
            <pc:sldMk cId="3091087595" sldId="268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6:55.195" v="121" actId="478"/>
          <ac:cxnSpMkLst>
            <pc:docMk/>
            <pc:sldMk cId="3091087595" sldId="268"/>
            <ac:cxnSpMk id="27" creationId="{9FBB27F9-ACFF-49BD-A472-74695760B0BC}"/>
          </ac:cxnSpMkLst>
        </pc:cxnChg>
      </pc:sldChg>
      <pc:sldChg chg="modSp">
        <pc:chgData name="Bashevkin, Sam@DeltaCouncil" userId="25df5094-8b93-4b7a-9291-59579a1fa9b9" providerId="ADAL" clId="{024E186D-D8DD-43D8-9B67-1E976AFCF52A}" dt="2020-02-12T19:33:32.647" v="37" actId="1076"/>
        <pc:sldMkLst>
          <pc:docMk/>
          <pc:sldMk cId="289087660" sldId="269"/>
        </pc:sldMkLst>
        <pc:spChg chg="mod">
          <ac:chgData name="Bashevkin, Sam@DeltaCouncil" userId="25df5094-8b93-4b7a-9291-59579a1fa9b9" providerId="ADAL" clId="{024E186D-D8DD-43D8-9B67-1E976AFCF52A}" dt="2020-02-12T19:33:32.647" v="37" actId="1076"/>
          <ac:spMkLst>
            <pc:docMk/>
            <pc:sldMk cId="289087660" sldId="269"/>
            <ac:spMk id="3" creationId="{958A6F4C-E182-4D30-94E1-CE5F24359F9B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45.157" v="307"/>
        <pc:sldMkLst>
          <pc:docMk/>
          <pc:sldMk cId="4199397869" sldId="270"/>
        </pc:sldMkLst>
      </pc:sldChg>
      <pc:sldChg chg="addSp modSp">
        <pc:chgData name="Bashevkin, Sam@DeltaCouncil" userId="25df5094-8b93-4b7a-9291-59579a1fa9b9" providerId="ADAL" clId="{024E186D-D8DD-43D8-9B67-1E976AFCF52A}" dt="2020-02-13T20:21:58.960" v="361" actId="1076"/>
        <pc:sldMkLst>
          <pc:docMk/>
          <pc:sldMk cId="1147410939" sldId="273"/>
        </pc:sldMkLst>
        <pc:spChg chg="mod">
          <ac:chgData name="Bashevkin, Sam@DeltaCouncil" userId="25df5094-8b93-4b7a-9291-59579a1fa9b9" providerId="ADAL" clId="{024E186D-D8DD-43D8-9B67-1E976AFCF52A}" dt="2020-02-13T20:21:56.910" v="360" actId="27636"/>
          <ac:spMkLst>
            <pc:docMk/>
            <pc:sldMk cId="1147410939" sldId="273"/>
            <ac:spMk id="4" creationId="{22699B69-C7CA-467F-8F22-2AB1605A8E37}"/>
          </ac:spMkLst>
        </pc:spChg>
        <pc:picChg chg="add mod modCrop">
          <ac:chgData name="Bashevkin, Sam@DeltaCouncil" userId="25df5094-8b93-4b7a-9291-59579a1fa9b9" providerId="ADAL" clId="{024E186D-D8DD-43D8-9B67-1E976AFCF52A}" dt="2020-02-13T20:21:58.960" v="361" actId="1076"/>
          <ac:picMkLst>
            <pc:docMk/>
            <pc:sldMk cId="1147410939" sldId="273"/>
            <ac:picMk id="7" creationId="{08F91300-18C9-4999-B848-BB9ABFF0CC57}"/>
          </ac:picMkLst>
        </pc:picChg>
      </pc:sldChg>
      <pc:sldChg chg="modSp">
        <pc:chgData name="Bashevkin, Sam@DeltaCouncil" userId="25df5094-8b93-4b7a-9291-59579a1fa9b9" providerId="ADAL" clId="{024E186D-D8DD-43D8-9B67-1E976AFCF52A}" dt="2020-02-13T20:07:24.794" v="336" actId="20577"/>
        <pc:sldMkLst>
          <pc:docMk/>
          <pc:sldMk cId="433323243" sldId="274"/>
        </pc:sldMkLst>
        <pc:spChg chg="mod">
          <ac:chgData name="Bashevkin, Sam@DeltaCouncil" userId="25df5094-8b93-4b7a-9291-59579a1fa9b9" providerId="ADAL" clId="{024E186D-D8DD-43D8-9B67-1E976AFCF52A}" dt="2020-02-13T20:07:24.794" v="336" actId="20577"/>
          <ac:spMkLst>
            <pc:docMk/>
            <pc:sldMk cId="433323243" sldId="274"/>
            <ac:spMk id="4" creationId="{22699B69-C7CA-467F-8F22-2AB1605A8E37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51.071" v="308"/>
        <pc:sldMkLst>
          <pc:docMk/>
          <pc:sldMk cId="908765084" sldId="276"/>
        </pc:sldMkLst>
      </pc:sldChg>
      <pc:sldChg chg="modSp modNotesTx">
        <pc:chgData name="Bashevkin, Sam@DeltaCouncil" userId="25df5094-8b93-4b7a-9291-59579a1fa9b9" providerId="ADAL" clId="{024E186D-D8DD-43D8-9B67-1E976AFCF52A}" dt="2020-02-13T20:01:47.229" v="211" actId="14100"/>
        <pc:sldMkLst>
          <pc:docMk/>
          <pc:sldMk cId="4106314971" sldId="277"/>
        </pc:sldMkLst>
        <pc:spChg chg="mod">
          <ac:chgData name="Bashevkin, Sam@DeltaCouncil" userId="25df5094-8b93-4b7a-9291-59579a1fa9b9" providerId="ADAL" clId="{024E186D-D8DD-43D8-9B67-1E976AFCF52A}" dt="2020-02-13T20:01:47.229" v="211" actId="14100"/>
          <ac:spMkLst>
            <pc:docMk/>
            <pc:sldMk cId="4106314971" sldId="277"/>
            <ac:spMk id="11" creationId="{6F4821C7-5507-4CA3-98C9-E66E39553168}"/>
          </ac:spMkLst>
        </pc:spChg>
        <pc:spChg chg="mod">
          <ac:chgData name="Bashevkin, Sam@DeltaCouncil" userId="25df5094-8b93-4b7a-9291-59579a1fa9b9" providerId="ADAL" clId="{024E186D-D8DD-43D8-9B67-1E976AFCF52A}" dt="2020-02-13T20:01:41.522" v="209" actId="1076"/>
          <ac:spMkLst>
            <pc:docMk/>
            <pc:sldMk cId="4106314971" sldId="277"/>
            <ac:spMk id="12" creationId="{15FD9DB7-B450-4F0C-AC39-05CF6ABE2006}"/>
          </ac:spMkLst>
        </pc:spChg>
        <pc:spChg chg="mod">
          <ac:chgData name="Bashevkin, Sam@DeltaCouncil" userId="25df5094-8b93-4b7a-9291-59579a1fa9b9" providerId="ADAL" clId="{024E186D-D8DD-43D8-9B67-1E976AFCF52A}" dt="2020-02-13T20:01:37.962" v="208" actId="1076"/>
          <ac:spMkLst>
            <pc:docMk/>
            <pc:sldMk cId="4106314971" sldId="277"/>
            <ac:spMk id="14" creationId="{86D1AFB5-25C3-4675-9854-636C70D1A9E6}"/>
          </ac:spMkLst>
        </pc:spChg>
        <pc:picChg chg="mod modCrop">
          <ac:chgData name="Bashevkin, Sam@DeltaCouncil" userId="25df5094-8b93-4b7a-9291-59579a1fa9b9" providerId="ADAL" clId="{024E186D-D8DD-43D8-9B67-1E976AFCF52A}" dt="2020-02-13T20:01:34.752" v="207" actId="14100"/>
          <ac:picMkLst>
            <pc:docMk/>
            <pc:sldMk cId="4106314971" sldId="277"/>
            <ac:picMk id="8" creationId="{B8226D5D-7948-493D-AD8D-81D50C07ABBC}"/>
          </ac:picMkLst>
        </pc:picChg>
      </pc:sldChg>
      <pc:sldChg chg="addSp delSp modSp add">
        <pc:chgData name="Bashevkin, Sam@DeltaCouncil" userId="25df5094-8b93-4b7a-9291-59579a1fa9b9" providerId="ADAL" clId="{024E186D-D8DD-43D8-9B67-1E976AFCF52A}" dt="2020-02-13T20:01:15.034" v="205"/>
        <pc:sldMkLst>
          <pc:docMk/>
          <pc:sldMk cId="2765201815" sldId="278"/>
        </pc:sldMkLst>
        <pc:spChg chg="mod">
          <ac:chgData name="Bashevkin, Sam@DeltaCouncil" userId="25df5094-8b93-4b7a-9291-59579a1fa9b9" providerId="ADAL" clId="{024E186D-D8DD-43D8-9B67-1E976AFCF52A}" dt="2020-02-13T20:01:15.034" v="205"/>
          <ac:spMkLst>
            <pc:docMk/>
            <pc:sldMk cId="2765201815" sldId="278"/>
            <ac:spMk id="2" creationId="{1A4FD118-8648-4027-8434-82E134C7E490}"/>
          </ac:spMkLst>
        </pc:spChg>
        <pc:spChg chg="add del mod">
          <ac:chgData name="Bashevkin, Sam@DeltaCouncil" userId="25df5094-8b93-4b7a-9291-59579a1fa9b9" providerId="ADAL" clId="{024E186D-D8DD-43D8-9B67-1E976AFCF52A}" dt="2020-02-13T20:00:21.111" v="168" actId="478"/>
          <ac:spMkLst>
            <pc:docMk/>
            <pc:sldMk cId="2765201815" sldId="278"/>
            <ac:spMk id="3" creationId="{3177C0C7-2C2C-441B-B656-8AEF3582CAF4}"/>
          </ac:spMkLst>
        </pc:spChg>
        <pc:spChg chg="add mod">
          <ac:chgData name="Bashevkin, Sam@DeltaCouncil" userId="25df5094-8b93-4b7a-9291-59579a1fa9b9" providerId="ADAL" clId="{024E186D-D8DD-43D8-9B67-1E976AFCF52A}" dt="2020-02-13T20:00:55.010" v="193" actId="1076"/>
          <ac:spMkLst>
            <pc:docMk/>
            <pc:sldMk cId="2765201815" sldId="278"/>
            <ac:spMk id="6" creationId="{B80F160E-2E60-4FAC-88E0-3053099ADFE5}"/>
          </ac:spMkLst>
        </pc:spChg>
        <pc:spChg chg="add mod">
          <ac:chgData name="Bashevkin, Sam@DeltaCouncil" userId="25df5094-8b93-4b7a-9291-59579a1fa9b9" providerId="ADAL" clId="{024E186D-D8DD-43D8-9B67-1E976AFCF52A}" dt="2020-02-13T20:01:09.268" v="204" actId="1076"/>
          <ac:spMkLst>
            <pc:docMk/>
            <pc:sldMk cId="2765201815" sldId="278"/>
            <ac:spMk id="7" creationId="{A12A8AEB-53BF-4D8C-B537-BE15CE59FC1C}"/>
          </ac:spMkLst>
        </pc:spChg>
        <pc:picChg chg="add mod modCrop">
          <ac:chgData name="Bashevkin, Sam@DeltaCouncil" userId="25df5094-8b93-4b7a-9291-59579a1fa9b9" providerId="ADAL" clId="{024E186D-D8DD-43D8-9B67-1E976AFCF52A}" dt="2020-02-13T20:00:36.879" v="177" actId="1076"/>
          <ac:picMkLst>
            <pc:docMk/>
            <pc:sldMk cId="2765201815" sldId="278"/>
            <ac:picMk id="4" creationId="{B489A84F-B4D2-4296-AAE1-059F1E2FFF62}"/>
          </ac:picMkLst>
        </pc:picChg>
        <pc:picChg chg="add del mod modCrop">
          <ac:chgData name="Bashevkin, Sam@DeltaCouncil" userId="25df5094-8b93-4b7a-9291-59579a1fa9b9" providerId="ADAL" clId="{024E186D-D8DD-43D8-9B67-1E976AFCF52A}" dt="2020-02-13T20:00:31.623" v="174" actId="1076"/>
          <ac:picMkLst>
            <pc:docMk/>
            <pc:sldMk cId="2765201815" sldId="278"/>
            <ac:picMk id="5" creationId="{D31CC67A-BCCC-4932-B335-DC2DD8FEA6DC}"/>
          </ac:picMkLst>
        </pc:picChg>
      </pc:sldChg>
    </pc:docChg>
  </pc:docChgLst>
  <pc:docChgLst>
    <pc:chgData name="Bashevkin, Sam@Waterboards" userId="3bbd751a-1197-4c9f-9d8a-7d2daedf8e41" providerId="ADAL" clId="{581CB9D6-C3A5-4C66-9600-C748D3734EC5}"/>
    <pc:docChg chg="undo custSel addSld delSld modSld">
      <pc:chgData name="Bashevkin, Sam@Waterboards" userId="3bbd751a-1197-4c9f-9d8a-7d2daedf8e41" providerId="ADAL" clId="{581CB9D6-C3A5-4C66-9600-C748D3734EC5}" dt="2024-04-05T22:02:53.296" v="193" actId="1076"/>
      <pc:docMkLst>
        <pc:docMk/>
      </pc:docMkLst>
      <pc:sldChg chg="addSp modSp mod">
        <pc:chgData name="Bashevkin, Sam@Waterboards" userId="3bbd751a-1197-4c9f-9d8a-7d2daedf8e41" providerId="ADAL" clId="{581CB9D6-C3A5-4C66-9600-C748D3734EC5}" dt="2024-04-05T22:02:21.381" v="186" actId="1582"/>
        <pc:sldMkLst>
          <pc:docMk/>
          <pc:sldMk cId="3806766026" sldId="262"/>
        </pc:sldMkLst>
        <pc:picChg chg="add mod modCrop">
          <ac:chgData name="Bashevkin, Sam@Waterboards" userId="3bbd751a-1197-4c9f-9d8a-7d2daedf8e41" providerId="ADAL" clId="{581CB9D6-C3A5-4C66-9600-C748D3734EC5}" dt="2024-04-05T22:02:21.381" v="186" actId="1582"/>
          <ac:picMkLst>
            <pc:docMk/>
            <pc:sldMk cId="3806766026" sldId="262"/>
            <ac:picMk id="3" creationId="{37B2C589-CC6F-B9B8-FB23-8B5F244D245B}"/>
          </ac:picMkLst>
        </pc:picChg>
      </pc:sldChg>
      <pc:sldChg chg="addSp modSp mod">
        <pc:chgData name="Bashevkin, Sam@Waterboards" userId="3bbd751a-1197-4c9f-9d8a-7d2daedf8e41" providerId="ADAL" clId="{581CB9D6-C3A5-4C66-9600-C748D3734EC5}" dt="2024-04-05T22:02:53.296" v="193" actId="1076"/>
        <pc:sldMkLst>
          <pc:docMk/>
          <pc:sldMk cId="3105869128" sldId="263"/>
        </pc:sldMkLst>
        <pc:picChg chg="add mod modCrop">
          <ac:chgData name="Bashevkin, Sam@Waterboards" userId="3bbd751a-1197-4c9f-9d8a-7d2daedf8e41" providerId="ADAL" clId="{581CB9D6-C3A5-4C66-9600-C748D3734EC5}" dt="2024-04-05T22:02:53.296" v="193" actId="1076"/>
          <ac:picMkLst>
            <pc:docMk/>
            <pc:sldMk cId="3105869128" sldId="263"/>
            <ac:picMk id="3" creationId="{F1DA5DEC-0435-6068-A1FC-13FA6D074CFC}"/>
          </ac:picMkLst>
        </pc:picChg>
      </pc:sldChg>
      <pc:sldChg chg="modSp mod">
        <pc:chgData name="Bashevkin, Sam@Waterboards" userId="3bbd751a-1197-4c9f-9d8a-7d2daedf8e41" providerId="ADAL" clId="{581CB9D6-C3A5-4C66-9600-C748D3734EC5}" dt="2024-04-05T21:05:28.502" v="1" actId="14100"/>
        <pc:sldMkLst>
          <pc:docMk/>
          <pc:sldMk cId="1660229895" sldId="265"/>
        </pc:sldMkLst>
        <pc:spChg chg="mod">
          <ac:chgData name="Bashevkin, Sam@Waterboards" userId="3bbd751a-1197-4c9f-9d8a-7d2daedf8e41" providerId="ADAL" clId="{581CB9D6-C3A5-4C66-9600-C748D3734EC5}" dt="2024-04-05T21:05:24.706" v="0" actId="14100"/>
          <ac:spMkLst>
            <pc:docMk/>
            <pc:sldMk cId="1660229895" sldId="265"/>
            <ac:spMk id="11" creationId="{673007E7-2C4F-4FD6-A880-C0F9B6C79023}"/>
          </ac:spMkLst>
        </pc:spChg>
        <pc:cxnChg chg="mod">
          <ac:chgData name="Bashevkin, Sam@Waterboards" userId="3bbd751a-1197-4c9f-9d8a-7d2daedf8e41" providerId="ADAL" clId="{581CB9D6-C3A5-4C66-9600-C748D3734EC5}" dt="2024-04-05T21:05:28.502" v="1" actId="14100"/>
          <ac:cxnSpMkLst>
            <pc:docMk/>
            <pc:sldMk cId="1660229895" sldId="265"/>
            <ac:cxnSpMk id="28" creationId="{D30B26D0-6A8E-4376-9BFB-496AD6E96E5B}"/>
          </ac:cxnSpMkLst>
        </pc:cxnChg>
      </pc:sldChg>
      <pc:sldChg chg="mod modShow">
        <pc:chgData name="Bashevkin, Sam@Waterboards" userId="3bbd751a-1197-4c9f-9d8a-7d2daedf8e41" providerId="ADAL" clId="{581CB9D6-C3A5-4C66-9600-C748D3734EC5}" dt="2024-04-05T21:35:42.695" v="53" actId="729"/>
        <pc:sldMkLst>
          <pc:docMk/>
          <pc:sldMk cId="433323243" sldId="274"/>
        </pc:sldMkLst>
      </pc:sldChg>
      <pc:sldChg chg="addSp modSp mod modShow">
        <pc:chgData name="Bashevkin, Sam@Waterboards" userId="3bbd751a-1197-4c9f-9d8a-7d2daedf8e41" providerId="ADAL" clId="{581CB9D6-C3A5-4C66-9600-C748D3734EC5}" dt="2024-04-05T21:41:01.154" v="57" actId="1076"/>
        <pc:sldMkLst>
          <pc:docMk/>
          <pc:sldMk cId="789417551" sldId="275"/>
        </pc:sldMkLst>
        <pc:picChg chg="add mod">
          <ac:chgData name="Bashevkin, Sam@Waterboards" userId="3bbd751a-1197-4c9f-9d8a-7d2daedf8e41" providerId="ADAL" clId="{581CB9D6-C3A5-4C66-9600-C748D3734EC5}" dt="2024-04-05T21:41:01.154" v="57" actId="1076"/>
          <ac:picMkLst>
            <pc:docMk/>
            <pc:sldMk cId="789417551" sldId="275"/>
            <ac:picMk id="5" creationId="{BA27DA82-40D9-CBAE-4746-E9F60275074F}"/>
          </ac:picMkLst>
        </pc:picChg>
      </pc:sldChg>
      <pc:sldChg chg="addSp delSp modSp mod">
        <pc:chgData name="Bashevkin, Sam@Waterboards" userId="3bbd751a-1197-4c9f-9d8a-7d2daedf8e41" providerId="ADAL" clId="{581CB9D6-C3A5-4C66-9600-C748D3734EC5}" dt="2024-04-05T21:50:41.843" v="88" actId="21"/>
        <pc:sldMkLst>
          <pc:docMk/>
          <pc:sldMk cId="4106314971" sldId="277"/>
        </pc:sldMkLst>
        <pc:spChg chg="mod">
          <ac:chgData name="Bashevkin, Sam@Waterboards" userId="3bbd751a-1197-4c9f-9d8a-7d2daedf8e41" providerId="ADAL" clId="{581CB9D6-C3A5-4C66-9600-C748D3734EC5}" dt="2024-04-05T21:48:46.207" v="66" actId="14100"/>
          <ac:spMkLst>
            <pc:docMk/>
            <pc:sldMk cId="4106314971" sldId="277"/>
            <ac:spMk id="11" creationId="{6F4821C7-5507-4CA3-98C9-E66E39553168}"/>
          </ac:spMkLst>
        </pc:spChg>
        <pc:spChg chg="add del mod">
          <ac:chgData name="Bashevkin, Sam@Waterboards" userId="3bbd751a-1197-4c9f-9d8a-7d2daedf8e41" providerId="ADAL" clId="{581CB9D6-C3A5-4C66-9600-C748D3734EC5}" dt="2024-04-05T21:50:03.614" v="76" actId="21"/>
          <ac:spMkLst>
            <pc:docMk/>
            <pc:sldMk cId="4106314971" sldId="277"/>
            <ac:spMk id="13" creationId="{164F7530-03FC-B7B9-FE75-73918F773992}"/>
          </ac:spMkLst>
        </pc:spChg>
        <pc:picChg chg="add del mod modCrop">
          <ac:chgData name="Bashevkin, Sam@Waterboards" userId="3bbd751a-1197-4c9f-9d8a-7d2daedf8e41" providerId="ADAL" clId="{581CB9D6-C3A5-4C66-9600-C748D3734EC5}" dt="2024-04-05T21:50:41.843" v="88" actId="21"/>
          <ac:picMkLst>
            <pc:docMk/>
            <pc:sldMk cId="4106314971" sldId="277"/>
            <ac:picMk id="3" creationId="{5D76154F-D3C9-EBBD-C45F-0C40C8D7F6B9}"/>
          </ac:picMkLst>
        </pc:picChg>
        <pc:cxnChg chg="add del mod">
          <ac:chgData name="Bashevkin, Sam@Waterboards" userId="3bbd751a-1197-4c9f-9d8a-7d2daedf8e41" providerId="ADAL" clId="{581CB9D6-C3A5-4C66-9600-C748D3734EC5}" dt="2024-04-05T21:50:41.843" v="88" actId="21"/>
          <ac:cxnSpMkLst>
            <pc:docMk/>
            <pc:sldMk cId="4106314971" sldId="277"/>
            <ac:cxnSpMk id="4" creationId="{84539A04-4731-41F6-2ED5-1B8FD2B3B828}"/>
          </ac:cxnSpMkLst>
        </pc:cxnChg>
      </pc:sldChg>
      <pc:sldChg chg="addSp delSp modSp mod modAnim">
        <pc:chgData name="Bashevkin, Sam@Waterboards" userId="3bbd751a-1197-4c9f-9d8a-7d2daedf8e41" providerId="ADAL" clId="{581CB9D6-C3A5-4C66-9600-C748D3734EC5}" dt="2024-04-05T21:55:29.625" v="176"/>
        <pc:sldMkLst>
          <pc:docMk/>
          <pc:sldMk cId="2765201815" sldId="278"/>
        </pc:sldMkLst>
        <pc:spChg chg="add mod">
          <ac:chgData name="Bashevkin, Sam@Waterboards" userId="3bbd751a-1197-4c9f-9d8a-7d2daedf8e41" providerId="ADAL" clId="{581CB9D6-C3A5-4C66-9600-C748D3734EC5}" dt="2024-04-05T21:55:16.871" v="174" actId="164"/>
          <ac:spMkLst>
            <pc:docMk/>
            <pc:sldMk cId="2765201815" sldId="278"/>
            <ac:spMk id="13" creationId="{164F7530-03FC-B7B9-FE75-73918F773992}"/>
          </ac:spMkLst>
        </pc:spChg>
        <pc:grpChg chg="add mod">
          <ac:chgData name="Bashevkin, Sam@Waterboards" userId="3bbd751a-1197-4c9f-9d8a-7d2daedf8e41" providerId="ADAL" clId="{581CB9D6-C3A5-4C66-9600-C748D3734EC5}" dt="2024-04-05T21:54:35.807" v="168" actId="164"/>
          <ac:grpSpMkLst>
            <pc:docMk/>
            <pc:sldMk cId="2765201815" sldId="278"/>
            <ac:grpSpMk id="35" creationId="{DE3F62A5-F94F-2C96-2F92-D152F353FACE}"/>
          </ac:grpSpMkLst>
        </pc:grpChg>
        <pc:grpChg chg="add mod">
          <ac:chgData name="Bashevkin, Sam@Waterboards" userId="3bbd751a-1197-4c9f-9d8a-7d2daedf8e41" providerId="ADAL" clId="{581CB9D6-C3A5-4C66-9600-C748D3734EC5}" dt="2024-04-05T21:54:39.664" v="169" actId="164"/>
          <ac:grpSpMkLst>
            <pc:docMk/>
            <pc:sldMk cId="2765201815" sldId="278"/>
            <ac:grpSpMk id="36" creationId="{C394964D-1CF1-FDB9-D0A6-A696092B54DC}"/>
          </ac:grpSpMkLst>
        </pc:grpChg>
        <pc:grpChg chg="add mod">
          <ac:chgData name="Bashevkin, Sam@Waterboards" userId="3bbd751a-1197-4c9f-9d8a-7d2daedf8e41" providerId="ADAL" clId="{581CB9D6-C3A5-4C66-9600-C748D3734EC5}" dt="2024-04-05T21:55:16.871" v="174" actId="164"/>
          <ac:grpSpMkLst>
            <pc:docMk/>
            <pc:sldMk cId="2765201815" sldId="278"/>
            <ac:grpSpMk id="37" creationId="{E82D28D2-58BF-6DA5-DB4D-273F033A2D9C}"/>
          </ac:grpSpMkLst>
        </pc:grpChg>
        <pc:picChg chg="add mod">
          <ac:chgData name="Bashevkin, Sam@Waterboards" userId="3bbd751a-1197-4c9f-9d8a-7d2daedf8e41" providerId="ADAL" clId="{581CB9D6-C3A5-4C66-9600-C748D3734EC5}" dt="2024-04-05T21:11:01.286" v="3"/>
          <ac:picMkLst>
            <pc:docMk/>
            <pc:sldMk cId="2765201815" sldId="278"/>
            <ac:picMk id="3" creationId="{1E232C5D-6DDE-89C6-B256-9D831CEFA8B7}"/>
          </ac:picMkLst>
        </pc:picChg>
        <pc:picChg chg="mod">
          <ac:chgData name="Bashevkin, Sam@Waterboards" userId="3bbd751a-1197-4c9f-9d8a-7d2daedf8e41" providerId="ADAL" clId="{581CB9D6-C3A5-4C66-9600-C748D3734EC5}" dt="2024-04-05T21:55:16.871" v="174" actId="164"/>
          <ac:picMkLst>
            <pc:docMk/>
            <pc:sldMk cId="2765201815" sldId="278"/>
            <ac:picMk id="5" creationId="{D31CC67A-BCCC-4932-B335-DC2DD8FEA6DC}"/>
          </ac:picMkLst>
        </pc:picChg>
        <pc:picChg chg="add del mod">
          <ac:chgData name="Bashevkin, Sam@Waterboards" userId="3bbd751a-1197-4c9f-9d8a-7d2daedf8e41" providerId="ADAL" clId="{581CB9D6-C3A5-4C66-9600-C748D3734EC5}" dt="2024-04-05T21:50:34.067" v="87" actId="478"/>
          <ac:picMkLst>
            <pc:docMk/>
            <pc:sldMk cId="2765201815" sldId="278"/>
            <ac:picMk id="8" creationId="{8665DFDB-5EB4-4CF8-0AB0-C0DA0E9C2FE5}"/>
          </ac:picMkLst>
        </pc:picChg>
        <pc:picChg chg="add mod modCrop">
          <ac:chgData name="Bashevkin, Sam@Waterboards" userId="3bbd751a-1197-4c9f-9d8a-7d2daedf8e41" providerId="ADAL" clId="{581CB9D6-C3A5-4C66-9600-C748D3734EC5}" dt="2024-04-05T21:54:35.807" v="168" actId="164"/>
          <ac:picMkLst>
            <pc:docMk/>
            <pc:sldMk cId="2765201815" sldId="278"/>
            <ac:picMk id="9" creationId="{5D76154F-D3C9-EBBD-C45F-0C40C8D7F6B9}"/>
          </ac:picMkLst>
        </pc:picChg>
        <pc:picChg chg="add mod modCrop">
          <ac:chgData name="Bashevkin, Sam@Waterboards" userId="3bbd751a-1197-4c9f-9d8a-7d2daedf8e41" providerId="ADAL" clId="{581CB9D6-C3A5-4C66-9600-C748D3734EC5}" dt="2024-04-05T21:54:39.664" v="169" actId="164"/>
          <ac:picMkLst>
            <pc:docMk/>
            <pc:sldMk cId="2765201815" sldId="278"/>
            <ac:picMk id="24" creationId="{511FED1F-DCAE-DB31-828C-25F55B6B1422}"/>
          </ac:picMkLst>
        </pc:picChg>
        <pc:cxnChg chg="add del mod">
          <ac:chgData name="Bashevkin, Sam@Waterboards" userId="3bbd751a-1197-4c9f-9d8a-7d2daedf8e41" providerId="ADAL" clId="{581CB9D6-C3A5-4C66-9600-C748D3734EC5}" dt="2024-04-05T21:51:34.006" v="106" actId="478"/>
          <ac:cxnSpMkLst>
            <pc:docMk/>
            <pc:sldMk cId="2765201815" sldId="278"/>
            <ac:cxnSpMk id="10" creationId="{84539A04-4731-41F6-2ED5-1B8FD2B3B828}"/>
          </ac:cxnSpMkLst>
        </pc:cxnChg>
        <pc:cxnChg chg="add del mod">
          <ac:chgData name="Bashevkin, Sam@Waterboards" userId="3bbd751a-1197-4c9f-9d8a-7d2daedf8e41" providerId="ADAL" clId="{581CB9D6-C3A5-4C66-9600-C748D3734EC5}" dt="2024-04-05T21:51:34.846" v="107" actId="478"/>
          <ac:cxnSpMkLst>
            <pc:docMk/>
            <pc:sldMk cId="2765201815" sldId="278"/>
            <ac:cxnSpMk id="15" creationId="{F8F06192-3A32-ECB1-592A-FAB03630797A}"/>
          </ac:cxnSpMkLst>
        </pc:cxnChg>
        <pc:cxnChg chg="add del mod">
          <ac:chgData name="Bashevkin, Sam@Waterboards" userId="3bbd751a-1197-4c9f-9d8a-7d2daedf8e41" providerId="ADAL" clId="{581CB9D6-C3A5-4C66-9600-C748D3734EC5}" dt="2024-04-05T21:52:13.578" v="115" actId="478"/>
          <ac:cxnSpMkLst>
            <pc:docMk/>
            <pc:sldMk cId="2765201815" sldId="278"/>
            <ac:cxnSpMk id="18" creationId="{0D99BC04-4F6B-3B24-FCDC-61029A14AC24}"/>
          </ac:cxnSpMkLst>
        </pc:cxnChg>
        <pc:cxnChg chg="add mod">
          <ac:chgData name="Bashevkin, Sam@Waterboards" userId="3bbd751a-1197-4c9f-9d8a-7d2daedf8e41" providerId="ADAL" clId="{581CB9D6-C3A5-4C66-9600-C748D3734EC5}" dt="2024-04-05T21:54:35.807" v="168" actId="164"/>
          <ac:cxnSpMkLst>
            <pc:docMk/>
            <pc:sldMk cId="2765201815" sldId="278"/>
            <ac:cxnSpMk id="25" creationId="{466BEDED-BCDF-320E-29E6-114DCC17AB2E}"/>
          </ac:cxnSpMkLst>
        </pc:cxnChg>
        <pc:cxnChg chg="add mod">
          <ac:chgData name="Bashevkin, Sam@Waterboards" userId="3bbd751a-1197-4c9f-9d8a-7d2daedf8e41" providerId="ADAL" clId="{581CB9D6-C3A5-4C66-9600-C748D3734EC5}" dt="2024-04-05T21:54:39.664" v="169" actId="164"/>
          <ac:cxnSpMkLst>
            <pc:docMk/>
            <pc:sldMk cId="2765201815" sldId="278"/>
            <ac:cxnSpMk id="29" creationId="{A9A31865-5F61-3492-BA5F-1CDDF418A988}"/>
          </ac:cxnSpMkLst>
        </pc:cxnChg>
      </pc:sldChg>
      <pc:sldChg chg="addSp modSp">
        <pc:chgData name="Bashevkin, Sam@Waterboards" userId="3bbd751a-1197-4c9f-9d8a-7d2daedf8e41" providerId="ADAL" clId="{581CB9D6-C3A5-4C66-9600-C748D3734EC5}" dt="2024-04-05T21:10:51.775" v="2"/>
        <pc:sldMkLst>
          <pc:docMk/>
          <pc:sldMk cId="2791008325" sldId="279"/>
        </pc:sldMkLst>
        <pc:picChg chg="add mod">
          <ac:chgData name="Bashevkin, Sam@Waterboards" userId="3bbd751a-1197-4c9f-9d8a-7d2daedf8e41" providerId="ADAL" clId="{581CB9D6-C3A5-4C66-9600-C748D3734EC5}" dt="2024-04-05T21:10:51.775" v="2"/>
          <ac:picMkLst>
            <pc:docMk/>
            <pc:sldMk cId="2791008325" sldId="279"/>
            <ac:picMk id="3" creationId="{2422E556-E15A-4FCC-34B7-54557CB3AD12}"/>
          </ac:picMkLst>
        </pc:picChg>
      </pc:sldChg>
      <pc:sldChg chg="addSp modSp mod">
        <pc:chgData name="Bashevkin, Sam@Waterboards" userId="3bbd751a-1197-4c9f-9d8a-7d2daedf8e41" providerId="ADAL" clId="{581CB9D6-C3A5-4C66-9600-C748D3734EC5}" dt="2024-04-05T21:11:09.460" v="5" actId="14100"/>
        <pc:sldMkLst>
          <pc:docMk/>
          <pc:sldMk cId="2280881892" sldId="280"/>
        </pc:sldMkLst>
        <pc:spChg chg="mod">
          <ac:chgData name="Bashevkin, Sam@Waterboards" userId="3bbd751a-1197-4c9f-9d8a-7d2daedf8e41" providerId="ADAL" clId="{581CB9D6-C3A5-4C66-9600-C748D3734EC5}" dt="2024-04-05T21:11:09.460" v="5" actId="14100"/>
          <ac:spMkLst>
            <pc:docMk/>
            <pc:sldMk cId="2280881892" sldId="280"/>
            <ac:spMk id="2" creationId="{DC8DD6D4-AC12-72CD-C8DA-DD1841789C02}"/>
          </ac:spMkLst>
        </pc:spChg>
        <pc:picChg chg="add mod">
          <ac:chgData name="Bashevkin, Sam@Waterboards" userId="3bbd751a-1197-4c9f-9d8a-7d2daedf8e41" providerId="ADAL" clId="{581CB9D6-C3A5-4C66-9600-C748D3734EC5}" dt="2024-04-05T21:11:03.571" v="4"/>
          <ac:picMkLst>
            <pc:docMk/>
            <pc:sldMk cId="2280881892" sldId="280"/>
            <ac:picMk id="3" creationId="{52B61C4E-C00F-BD10-7C16-24B415C9BC0B}"/>
          </ac:picMkLst>
        </pc:picChg>
      </pc:sldChg>
      <pc:sldChg chg="new del">
        <pc:chgData name="Bashevkin, Sam@Waterboards" userId="3bbd751a-1197-4c9f-9d8a-7d2daedf8e41" providerId="ADAL" clId="{581CB9D6-C3A5-4C66-9600-C748D3734EC5}" dt="2024-04-05T21:34:47.822" v="8" actId="2696"/>
        <pc:sldMkLst>
          <pc:docMk/>
          <pc:sldMk cId="1766398398" sldId="281"/>
        </pc:sldMkLst>
      </pc:sldChg>
      <pc:sldChg chg="modSp add mod">
        <pc:chgData name="Bashevkin, Sam@Waterboards" userId="3bbd751a-1197-4c9f-9d8a-7d2daedf8e41" providerId="ADAL" clId="{581CB9D6-C3A5-4C66-9600-C748D3734EC5}" dt="2024-04-05T21:34:53.362" v="23" actId="20577"/>
        <pc:sldMkLst>
          <pc:docMk/>
          <pc:sldMk cId="1583427394" sldId="282"/>
        </pc:sldMkLst>
        <pc:spChg chg="mod">
          <ac:chgData name="Bashevkin, Sam@Waterboards" userId="3bbd751a-1197-4c9f-9d8a-7d2daedf8e41" providerId="ADAL" clId="{581CB9D6-C3A5-4C66-9600-C748D3734EC5}" dt="2024-04-05T21:34:53.362" v="23" actId="20577"/>
          <ac:spMkLst>
            <pc:docMk/>
            <pc:sldMk cId="1583427394" sldId="282"/>
            <ac:spMk id="2" creationId="{2147F611-EEEC-FFDA-28D3-FCA857DA9A5B}"/>
          </ac:spMkLst>
        </pc:spChg>
      </pc:sldChg>
      <pc:sldChg chg="modSp add mod">
        <pc:chgData name="Bashevkin, Sam@Waterboards" userId="3bbd751a-1197-4c9f-9d8a-7d2daedf8e41" providerId="ADAL" clId="{581CB9D6-C3A5-4C66-9600-C748D3734EC5}" dt="2024-04-05T21:35:34.376" v="52" actId="20577"/>
        <pc:sldMkLst>
          <pc:docMk/>
          <pc:sldMk cId="2709458639" sldId="283"/>
        </pc:sldMkLst>
        <pc:spChg chg="mod">
          <ac:chgData name="Bashevkin, Sam@Waterboards" userId="3bbd751a-1197-4c9f-9d8a-7d2daedf8e41" providerId="ADAL" clId="{581CB9D6-C3A5-4C66-9600-C748D3734EC5}" dt="2024-04-05T21:35:34.376" v="52" actId="20577"/>
          <ac:spMkLst>
            <pc:docMk/>
            <pc:sldMk cId="2709458639" sldId="283"/>
            <ac:spMk id="2" creationId="{DC8DD6D4-AC12-72CD-C8DA-DD1841789C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377E-DBF4-46E8-BF2B-64200EBDDCB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DAA9B-C29E-4F15-A6CF-A9FF2F3E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are highlighted.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6D42-A51D-4EDB-82DB-249EF4582E0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science.shinyapps.io/Ho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aydeltalive.com/fish/hatchery-rele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deltascience.shinyapps.io/hom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articl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ny.posit.co/r/gallery/" TargetMode="External"/><Relationship Id="rId4" Type="http://schemas.openxmlformats.org/officeDocument/2006/relationships/hyperlink" Target="https://shiny.posit.co/r/getstarted/shiny-basics/lesson1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C65A-681F-4DD3-B646-355BB313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7967"/>
            <a:ext cx="7772400" cy="1032233"/>
          </a:xfrm>
        </p:spPr>
        <p:txBody>
          <a:bodyPr>
            <a:normAutofit/>
          </a:bodyPr>
          <a:lstStyle/>
          <a:p>
            <a:r>
              <a:rPr lang="en-US" dirty="0"/>
              <a:t>Introduction to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5F61-2906-4338-A317-DE72D08C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339458"/>
            <a:ext cx="6858000" cy="1655762"/>
          </a:xfrm>
        </p:spPr>
        <p:txBody>
          <a:bodyPr/>
          <a:lstStyle/>
          <a:p>
            <a:r>
              <a:rPr lang="en-US" dirty="0"/>
              <a:t>Sam Bashevkin</a:t>
            </a:r>
          </a:p>
          <a:p>
            <a:r>
              <a:rPr lang="en-US" dirty="0"/>
              <a:t>State Water Resources Control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8CE7-5612-490F-A305-FCC2B120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12" y="1522034"/>
            <a:ext cx="2285775" cy="26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39" y="0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19556" r="18584" b="34957"/>
          <a:stretch/>
        </p:blipFill>
        <p:spPr>
          <a:xfrm>
            <a:off x="745756" y="2108624"/>
            <a:ext cx="6961257" cy="474937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440881" y="1136127"/>
            <a:ext cx="701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UI portion is analogous to a list of user-viewable components, wrapped in functions to set the layout</a:t>
            </a:r>
          </a:p>
        </p:txBody>
      </p:sp>
    </p:spTree>
    <p:extLst>
      <p:ext uri="{BB962C8B-B14F-4D97-AF65-F5344CB8AC3E}">
        <p14:creationId xmlns:p14="http://schemas.microsoft.com/office/powerpoint/2010/main" val="309108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7" y="-5389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5" r="30321" b="34972"/>
          <a:stretch/>
        </p:blipFill>
        <p:spPr>
          <a:xfrm>
            <a:off x="186197" y="1256564"/>
            <a:ext cx="5777875" cy="50487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376770" y="1869716"/>
            <a:ext cx="2603746" cy="18158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Load things used by entire app (packages, functions,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538232" y="4160438"/>
            <a:ext cx="2442284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Control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027655" y="1249200"/>
            <a:ext cx="1708721" cy="28928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95D22-6A1D-4AEE-B7C3-109CA625ED9C}"/>
              </a:ext>
            </a:extLst>
          </p:cNvPr>
          <p:cNvSpPr/>
          <p:nvPr/>
        </p:nvSpPr>
        <p:spPr>
          <a:xfrm>
            <a:off x="1649546" y="1868632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F13E1-DBC8-480D-AB3C-DCDBCB3BD499}"/>
              </a:ext>
            </a:extLst>
          </p:cNvPr>
          <p:cNvSpPr/>
          <p:nvPr/>
        </p:nvSpPr>
        <p:spPr>
          <a:xfrm>
            <a:off x="1502060" y="3040626"/>
            <a:ext cx="1787050" cy="51273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29BB1A-60AB-4440-BC8E-CA1A3D2CF452}"/>
              </a:ext>
            </a:extLst>
          </p:cNvPr>
          <p:cNvSpPr/>
          <p:nvPr/>
        </p:nvSpPr>
        <p:spPr>
          <a:xfrm>
            <a:off x="1798379" y="5197753"/>
            <a:ext cx="1176832" cy="22916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15AB4-225B-4F9D-AB37-166AD3AC2F9D}"/>
              </a:ext>
            </a:extLst>
          </p:cNvPr>
          <p:cNvSpPr/>
          <p:nvPr/>
        </p:nvSpPr>
        <p:spPr>
          <a:xfrm>
            <a:off x="1447096" y="2478997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337689-B75D-4CF1-AEF8-2ED4805DFCC6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2975211" y="4422048"/>
            <a:ext cx="3563021" cy="8902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7B9E4-EDEB-4A08-80FC-4469B78AEC4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3289110" y="3296994"/>
            <a:ext cx="3249122" cy="112505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A6D3A-B35C-4FB8-B92F-82B09EFDD187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 flipV="1">
            <a:off x="2595341" y="2599934"/>
            <a:ext cx="3942891" cy="18221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AEF53-A3AC-4969-ACCA-4D78AF7B8AF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2797791" y="1989569"/>
            <a:ext cx="3740441" cy="243247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0B26D0-6A8E-4376-9BFB-496AD6E96E5B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 flipV="1">
            <a:off x="2736376" y="1393843"/>
            <a:ext cx="3640394" cy="1368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5" b="9720"/>
          <a:stretch/>
        </p:blipFill>
        <p:spPr>
          <a:xfrm>
            <a:off x="144495" y="3486828"/>
            <a:ext cx="8855010" cy="263073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348018" y="1825625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server portion is analogous to a series of functions with the inputs from the UI as arguments</a:t>
            </a:r>
          </a:p>
        </p:txBody>
      </p:sp>
    </p:spTree>
    <p:extLst>
      <p:ext uri="{BB962C8B-B14F-4D97-AF65-F5344CB8AC3E}">
        <p14:creationId xmlns:p14="http://schemas.microsoft.com/office/powerpoint/2010/main" val="358114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611-EEEC-FFDA-28D3-FCA857D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B095-3E7C-4FAE-59DD-31A60A71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3373"/>
            <a:ext cx="7983064" cy="48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2E556-E15A-4FCC-34B7-54557CB3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6D4-AC12-72CD-C8DA-DD184178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802164" cy="1325563"/>
          </a:xfrm>
        </p:spPr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38248-92E2-A012-0DBE-80DE9AF9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8" y="1690689"/>
            <a:ext cx="7935432" cy="4810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61C4E-C00F-BD10-7C16-24B415C9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reactive </a:t>
            </a:r>
            <a:r>
              <a:rPr lang="en-US" dirty="0"/>
              <a:t>to create intermediate values that will be triggered by any change in their dependencies (inputs).</a:t>
            </a:r>
          </a:p>
          <a:p>
            <a:pPr lvl="1"/>
            <a:r>
              <a:rPr lang="en-US" dirty="0"/>
              <a:t>If you don’t want everything to update as soon as the input changes, you can use </a:t>
            </a:r>
            <a:r>
              <a:rPr lang="en-US" i="1" dirty="0" err="1"/>
              <a:t>eventReactive</a:t>
            </a:r>
            <a:endParaRPr lang="en-US" i="1" dirty="0"/>
          </a:p>
          <a:p>
            <a:pPr lvl="1"/>
            <a:r>
              <a:rPr lang="en-US" dirty="0"/>
              <a:t>Useful when the user must choose multiple inputs and you don’t want a process to trigger until they have made all their selections.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3"/>
          <a:stretch/>
        </p:blipFill>
        <p:spPr>
          <a:xfrm>
            <a:off x="98825" y="660966"/>
            <a:ext cx="6311680" cy="618978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301775" y="2814794"/>
            <a:ext cx="5065688" cy="71282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65644" y="5078868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AFB5-25C3-4675-9854-636C70D1A9E6}"/>
              </a:ext>
            </a:extLst>
          </p:cNvPr>
          <p:cNvSpPr/>
          <p:nvPr/>
        </p:nvSpPr>
        <p:spPr>
          <a:xfrm>
            <a:off x="999845" y="6401136"/>
            <a:ext cx="80280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118-8648-4027-8434-82E134C7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489A84F-B4D2-4296-AAE1-059F1E2F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31725" b="57928"/>
          <a:stretch/>
        </p:blipFill>
        <p:spPr>
          <a:xfrm>
            <a:off x="214466" y="2634018"/>
            <a:ext cx="8618618" cy="1170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F160E-2E60-4FAC-88E0-3053099ADFE5}"/>
              </a:ext>
            </a:extLst>
          </p:cNvPr>
          <p:cNvSpPr txBox="1"/>
          <p:nvPr/>
        </p:nvSpPr>
        <p:spPr>
          <a:xfrm>
            <a:off x="3457668" y="2110798"/>
            <a:ext cx="202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 additions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A8AEB-53BF-4D8C-B537-BE15CE59FC1C}"/>
              </a:ext>
            </a:extLst>
          </p:cNvPr>
          <p:cNvSpPr txBox="1"/>
          <p:nvPr/>
        </p:nvSpPr>
        <p:spPr>
          <a:xfrm>
            <a:off x="3200635" y="4004378"/>
            <a:ext cx="325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additions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32C5D-6DDE-89C6-B256-9D831CEFA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82D28D2-58BF-6DA5-DB4D-273F033A2D9C}"/>
              </a:ext>
            </a:extLst>
          </p:cNvPr>
          <p:cNvGrpSpPr/>
          <p:nvPr/>
        </p:nvGrpSpPr>
        <p:grpSpPr>
          <a:xfrm>
            <a:off x="628650" y="4527598"/>
            <a:ext cx="7684728" cy="1965276"/>
            <a:chOff x="628650" y="4527598"/>
            <a:chExt cx="7684728" cy="1965276"/>
          </a:xfrm>
        </p:grpSpPr>
        <p:pic>
          <p:nvPicPr>
            <p:cNvPr id="5" name="Content Placeholder 7">
              <a:extLst>
                <a:ext uri="{FF2B5EF4-FFF2-40B4-BE49-F238E27FC236}">
                  <a16:creationId xmlns:a16="http://schemas.microsoft.com/office/drawing/2014/main" id="{D31CC67A-BCCC-4932-B335-DC2DD8FEA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2" t="65269" r="18208" b="17375"/>
            <a:stretch/>
          </p:blipFill>
          <p:spPr>
            <a:xfrm>
              <a:off x="628650" y="4527598"/>
              <a:ext cx="7684728" cy="19652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F7530-03FC-B7B9-FE75-73918F773992}"/>
                </a:ext>
              </a:extLst>
            </p:cNvPr>
            <p:cNvSpPr/>
            <p:nvPr/>
          </p:nvSpPr>
          <p:spPr>
            <a:xfrm>
              <a:off x="2307110" y="4584176"/>
              <a:ext cx="1626715" cy="256368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3F62A5-F94F-2C96-2F92-D152F353FACE}"/>
              </a:ext>
            </a:extLst>
          </p:cNvPr>
          <p:cNvGrpSpPr/>
          <p:nvPr/>
        </p:nvGrpSpPr>
        <p:grpSpPr>
          <a:xfrm>
            <a:off x="214466" y="1418995"/>
            <a:ext cx="1647825" cy="1215023"/>
            <a:chOff x="214466" y="1418995"/>
            <a:chExt cx="1647825" cy="12150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76154F-D3C9-EBBD-C45F-0C40C8D7F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90" t="38184" r="73320" b="45187"/>
            <a:stretch/>
          </p:blipFill>
          <p:spPr>
            <a:xfrm>
              <a:off x="214466" y="1418995"/>
              <a:ext cx="1647825" cy="678325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6BEDED-BCDF-320E-29E6-114DCC17AB2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038378" y="2097320"/>
              <a:ext cx="1" cy="536698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4964D-1CF1-FDB9-D0A6-A696092B54DC}"/>
              </a:ext>
            </a:extLst>
          </p:cNvPr>
          <p:cNvGrpSpPr/>
          <p:nvPr/>
        </p:nvGrpSpPr>
        <p:grpSpPr>
          <a:xfrm>
            <a:off x="214466" y="3600450"/>
            <a:ext cx="616156" cy="718319"/>
            <a:chOff x="214466" y="3600450"/>
            <a:chExt cx="616156" cy="71831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1FED1F-DCAE-DB31-828C-25F55B6B1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29" t="55169" r="88114" b="34205"/>
            <a:stretch/>
          </p:blipFill>
          <p:spPr>
            <a:xfrm>
              <a:off x="214466" y="3885305"/>
              <a:ext cx="616156" cy="433464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A31865-5F61-3492-BA5F-1CDDF418A98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94" y="3600450"/>
              <a:ext cx="0" cy="32295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2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" y="660966"/>
            <a:ext cx="5741535" cy="61331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185770" y="2975230"/>
            <a:ext cx="1345053" cy="35101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59744" y="4610365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2C6D9-DA0B-42EA-84FD-BFD670BCD1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858297" y="3326241"/>
            <a:ext cx="878512" cy="12841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6D4-AC12-72CD-C8DA-DD184178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802164" cy="1325563"/>
          </a:xfrm>
        </p:spPr>
        <p:txBody>
          <a:bodyPr/>
          <a:lstStyle/>
          <a:p>
            <a:r>
              <a:rPr lang="en-US" dirty="0"/>
              <a:t>More complex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38248-92E2-A012-0DBE-80DE9AF9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8" y="1690689"/>
            <a:ext cx="7935432" cy="4810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61C4E-C00F-BD10-7C16-24B415C9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8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C99F-2856-46E7-B4EC-4D060B9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B910-6B09-4DFF-B1A3-CDA837A9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 to build interactive apps with a graphical user interface.</a:t>
            </a:r>
          </a:p>
          <a:p>
            <a:r>
              <a:rPr lang="en-US" dirty="0"/>
              <a:t>Practically any R functionality (including external packages) can be used in a shiny app.</a:t>
            </a:r>
          </a:p>
          <a:p>
            <a:r>
              <a:rPr lang="en-US" dirty="0"/>
              <a:t>Apps can be hosted online and distributed as web pages, or used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BE423-A4F6-4409-A58C-3DB6F501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99B-EE59-4734-BF5A-FA1018C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6F4C-E182-4D30-94E1-CE5F2435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9478"/>
            <a:ext cx="7886700" cy="4351338"/>
          </a:xfrm>
        </p:spPr>
        <p:txBody>
          <a:bodyPr/>
          <a:lstStyle/>
          <a:p>
            <a:r>
              <a:rPr lang="en-US" dirty="0"/>
              <a:t>Shiny apps are hard to debug</a:t>
            </a:r>
          </a:p>
          <a:p>
            <a:r>
              <a:rPr lang="en-US" dirty="0"/>
              <a:t>Start by running code outside app.</a:t>
            </a:r>
          </a:p>
          <a:p>
            <a:r>
              <a:rPr lang="en-US" dirty="0"/>
              <a:t>Many bugs I have been unable to replicate outside the app have been related to an improper sequence of events.</a:t>
            </a:r>
          </a:p>
          <a:p>
            <a:pPr lvl="1"/>
            <a:r>
              <a:rPr lang="en-US" dirty="0"/>
              <a:t>Solution: Try the </a:t>
            </a:r>
            <a:r>
              <a:rPr lang="en-US" i="1" dirty="0"/>
              <a:t>req </a:t>
            </a:r>
            <a:r>
              <a:rPr lang="en-US" dirty="0"/>
              <a:t>function to ensure no processes trigger until their dependencies exist.</a:t>
            </a:r>
          </a:p>
          <a:p>
            <a:pPr lvl="1"/>
            <a:r>
              <a:rPr lang="en-US" dirty="0"/>
              <a:t>Also can set default values or use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else</a:t>
            </a:r>
            <a:r>
              <a:rPr lang="en-US" dirty="0"/>
              <a:t> to control the app.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AB43-8F81-4E44-B24A-513656174E28}"/>
              </a:ext>
            </a:extLst>
          </p:cNvPr>
          <p:cNvSpPr/>
          <p:nvPr/>
        </p:nvSpPr>
        <p:spPr>
          <a:xfrm>
            <a:off x="2253063" y="4666389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22D24-023E-4299-94CF-10E67D7766E2}"/>
              </a:ext>
            </a:extLst>
          </p:cNvPr>
          <p:cNvSpPr/>
          <p:nvPr/>
        </p:nvSpPr>
        <p:spPr>
          <a:xfrm>
            <a:off x="3703322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84568-8172-4293-A3D5-517123579E93}"/>
              </a:ext>
            </a:extLst>
          </p:cNvPr>
          <p:cNvSpPr/>
          <p:nvPr/>
        </p:nvSpPr>
        <p:spPr>
          <a:xfrm>
            <a:off x="5159478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8A089-C8FD-4E3E-BA7C-FFDBD5C74D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429492" y="5185976"/>
            <a:ext cx="2738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7E76-A131-4A2B-9304-11BE25ABF49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79751" y="5185976"/>
            <a:ext cx="2797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EF82F8-9373-40EB-989D-962EDEAE549F}"/>
              </a:ext>
            </a:extLst>
          </p:cNvPr>
          <p:cNvSpPr/>
          <p:nvPr/>
        </p:nvSpPr>
        <p:spPr>
          <a:xfrm>
            <a:off x="370197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4D1CC-4617-43C8-81A9-0F8282C90E51}"/>
              </a:ext>
            </a:extLst>
          </p:cNvPr>
          <p:cNvSpPr/>
          <p:nvPr/>
        </p:nvSpPr>
        <p:spPr>
          <a:xfrm>
            <a:off x="515088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AB1D7-03FB-4C64-BDF7-18F8D146FB68}"/>
              </a:ext>
            </a:extLst>
          </p:cNvPr>
          <p:cNvSpPr/>
          <p:nvPr/>
        </p:nvSpPr>
        <p:spPr>
          <a:xfrm>
            <a:off x="2261658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B7144B-00E5-4D96-8156-4FCDB4D64532}"/>
              </a:ext>
            </a:extLst>
          </p:cNvPr>
          <p:cNvSpPr txBox="1"/>
          <p:nvPr/>
        </p:nvSpPr>
        <p:spPr>
          <a:xfrm>
            <a:off x="3929621" y="4229587"/>
            <a:ext cx="7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38D92-B92B-44E3-9B93-7580FAA7B8C3}"/>
              </a:ext>
            </a:extLst>
          </p:cNvPr>
          <p:cNvSpPr txBox="1"/>
          <p:nvPr/>
        </p:nvSpPr>
        <p:spPr>
          <a:xfrm>
            <a:off x="4000413" y="4229587"/>
            <a:ext cx="5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701353E-9515-4A70-B5AE-E2D0C545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44" grpId="0" animBg="1"/>
      <p:bldP spid="44" grpId="1" animBg="1"/>
      <p:bldP spid="44" grpId="2" animBg="1"/>
      <p:bldP spid="44" grpId="3" animBg="1"/>
      <p:bldP spid="45" grpId="0"/>
      <p:bldP spid="45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Additional packages to improve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4497889" cy="435133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ggiraph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plotly</a:t>
            </a:r>
            <a:r>
              <a:rPr lang="en-US" dirty="0"/>
              <a:t>: </a:t>
            </a:r>
            <a:r>
              <a:rPr lang="en-US" dirty="0" err="1"/>
              <a:t>Hoverable</a:t>
            </a:r>
            <a:r>
              <a:rPr lang="en-US" dirty="0"/>
              <a:t> interactive graphs</a:t>
            </a:r>
          </a:p>
          <a:p>
            <a:r>
              <a:rPr lang="en-US" b="1" dirty="0" err="1"/>
              <a:t>shinywidgets</a:t>
            </a:r>
            <a:r>
              <a:rPr lang="en-US" dirty="0"/>
              <a:t>: More and prettier inputs</a:t>
            </a:r>
          </a:p>
          <a:p>
            <a:r>
              <a:rPr lang="en-US" b="1" dirty="0"/>
              <a:t>leaflet</a:t>
            </a:r>
            <a:r>
              <a:rPr lang="en-US" dirty="0"/>
              <a:t>: interactive maps</a:t>
            </a:r>
          </a:p>
          <a:p>
            <a:r>
              <a:rPr lang="en-US" b="1" dirty="0" err="1"/>
              <a:t>leaflet.minicharts</a:t>
            </a:r>
            <a:r>
              <a:rPr lang="en-US" dirty="0"/>
              <a:t>: pie and bar charts over maps</a:t>
            </a:r>
          </a:p>
          <a:p>
            <a:endParaRPr lang="en-US" dirty="0"/>
          </a:p>
          <a:p>
            <a:r>
              <a:rPr lang="en-US" dirty="0"/>
              <a:t>Can also customize app by inserting HTML or CSS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91300-18C9-4999-B848-BB9ABFF0C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29933"/>
          <a:stretch/>
        </p:blipFill>
        <p:spPr>
          <a:xfrm>
            <a:off x="5126539" y="2496921"/>
            <a:ext cx="3787253" cy="28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Deploying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7886700" cy="4351338"/>
          </a:xfrm>
        </p:spPr>
        <p:txBody>
          <a:bodyPr/>
          <a:lstStyle/>
          <a:p>
            <a:r>
              <a:rPr lang="en-US" dirty="0"/>
              <a:t>Online at shinyapps.io</a:t>
            </a:r>
          </a:p>
          <a:p>
            <a:pPr lvl="1"/>
            <a:r>
              <a:rPr lang="en-US" dirty="0"/>
              <a:t>Free or paid account tiers</a:t>
            </a:r>
          </a:p>
          <a:p>
            <a:pPr lvl="1"/>
            <a:r>
              <a:rPr lang="en-US" dirty="0"/>
              <a:t>The Delta Science program has a </a:t>
            </a:r>
            <a:r>
              <a:rPr lang="en-US" dirty="0">
                <a:hlinkClick r:id="rId3"/>
              </a:rPr>
              <a:t>paid account</a:t>
            </a:r>
            <a:r>
              <a:rPr lang="en-US" dirty="0"/>
              <a:t> and may be willing to host your app</a:t>
            </a:r>
          </a:p>
          <a:p>
            <a:r>
              <a:rPr lang="en-US" dirty="0"/>
              <a:t>Or host it online on your own server if you have the time, skill, and money.</a:t>
            </a:r>
          </a:p>
        </p:txBody>
      </p:sp>
    </p:spTree>
    <p:extLst>
      <p:ext uri="{BB962C8B-B14F-4D97-AF65-F5344CB8AC3E}">
        <p14:creationId xmlns:p14="http://schemas.microsoft.com/office/powerpoint/2010/main" val="9087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Example shiny apps from the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https://baydeltalive.com/fish/hatchery-releases</a:t>
            </a:r>
            <a:endParaRPr lang="en-US" dirty="0"/>
          </a:p>
          <a:p>
            <a:r>
              <a:rPr lang="en-US" dirty="0">
                <a:hlinkClick r:id="rId4"/>
              </a:rPr>
              <a:t>https://deltascience.shinyapps.io/home</a:t>
            </a:r>
            <a:r>
              <a:rPr lang="en-US" dirty="0"/>
              <a:t> (links to all DSP hosted apps)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7DA82-40D9-CBAE-4746-E9F602750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7594"/>
            <a:ext cx="9144000" cy="33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Resources for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https://shiny.posit.co/r/articles/</a:t>
            </a:r>
            <a:endParaRPr lang="en-US" dirty="0"/>
          </a:p>
          <a:p>
            <a:r>
              <a:rPr lang="en-US" dirty="0">
                <a:hlinkClick r:id="rId4"/>
              </a:rPr>
              <a:t>https://shiny.posit.co/r/getstarted/shiny-basics/lesson1/index.html</a:t>
            </a:r>
            <a:endParaRPr lang="en-US" dirty="0"/>
          </a:p>
          <a:p>
            <a:r>
              <a:rPr lang="en-US" dirty="0">
                <a:hlinkClick r:id="rId5"/>
              </a:rPr>
              <a:t>https://shiny.posit.co/r/gallery/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4333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9B4F-EF96-44E7-A1BD-4C7096F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D980-F033-45E6-A269-CF61C430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R functionality to non-R-users.</a:t>
            </a:r>
          </a:p>
          <a:p>
            <a:r>
              <a:rPr lang="en-US" dirty="0"/>
              <a:t>Communicate science.</a:t>
            </a:r>
          </a:p>
          <a:p>
            <a:r>
              <a:rPr lang="en-US" dirty="0"/>
              <a:t>Toggle parameters and quickly visualize the effects.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FF3DA-D882-4A20-8010-A3623F42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4F6E-F69E-4B2A-BA52-6CC2579A4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90" y="3517662"/>
            <a:ext cx="3711419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909-81E4-42EB-A6E6-01F92FB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-58627"/>
            <a:ext cx="7886700" cy="1325563"/>
          </a:xfrm>
        </p:spPr>
        <p:txBody>
          <a:bodyPr/>
          <a:lstStyle/>
          <a:p>
            <a:r>
              <a:rPr lang="en-US" dirty="0"/>
              <a:t>Why not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7C5A-F9F4-45EF-B61A-07CA573B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1" y="1074998"/>
            <a:ext cx="7886700" cy="4351338"/>
          </a:xfrm>
        </p:spPr>
        <p:txBody>
          <a:bodyPr/>
          <a:lstStyle/>
          <a:p>
            <a:r>
              <a:rPr lang="en-US" dirty="0"/>
              <a:t>Reduce your frustration load</a:t>
            </a:r>
          </a:p>
          <a:p>
            <a:r>
              <a:rPr lang="en-US" dirty="0"/>
              <a:t>Show off your impressive coding skills</a:t>
            </a:r>
          </a:p>
          <a:p>
            <a:r>
              <a:rPr lang="en-US" dirty="0"/>
              <a:t>Build something you will not have the time to maintain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9065-B6B7-4142-9A5A-8F18CF78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87CAE-6CBF-4E95-801C-70E0DF74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8"/>
          <a:stretch/>
        </p:blipFill>
        <p:spPr>
          <a:xfrm>
            <a:off x="817609" y="2947915"/>
            <a:ext cx="6786785" cy="38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C3330-E750-4355-A107-25806E11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6" y="1536556"/>
            <a:ext cx="5917452" cy="51100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611-EEEC-FFDA-28D3-FCA857D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B095-3E7C-4FAE-59DD-31A60A71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3373"/>
            <a:ext cx="7983064" cy="4801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2E556-E15A-4FCC-34B7-54557CB3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" y="-123172"/>
            <a:ext cx="7886700" cy="953147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594FB3-D700-4BEA-8579-2B1470863FCD}"/>
              </a:ext>
            </a:extLst>
          </p:cNvPr>
          <p:cNvSpPr/>
          <p:nvPr/>
        </p:nvSpPr>
        <p:spPr>
          <a:xfrm>
            <a:off x="725621" y="1050877"/>
            <a:ext cx="5209302" cy="35506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8B326-D9F3-4004-ABC8-7FABCC9FF994}"/>
              </a:ext>
            </a:extLst>
          </p:cNvPr>
          <p:cNvSpPr/>
          <p:nvPr/>
        </p:nvSpPr>
        <p:spPr>
          <a:xfrm>
            <a:off x="725620" y="4718129"/>
            <a:ext cx="6179628" cy="205798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073159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245007" y="513993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88ACFED-A573-40D5-AD3A-E54B4C494536}"/>
              </a:ext>
            </a:extLst>
          </p:cNvPr>
          <p:cNvSpPr/>
          <p:nvPr/>
        </p:nvSpPr>
        <p:spPr>
          <a:xfrm>
            <a:off x="7330050" y="2646205"/>
            <a:ext cx="1813950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3A565BB-4542-43E1-8238-80C00C7C7481}"/>
              </a:ext>
            </a:extLst>
          </p:cNvPr>
          <p:cNvSpPr/>
          <p:nvPr/>
        </p:nvSpPr>
        <p:spPr>
          <a:xfrm rot="10800000">
            <a:off x="6192045" y="2883876"/>
            <a:ext cx="1475156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4236-E5C7-418D-9B2C-ED8333345295}"/>
              </a:ext>
            </a:extLst>
          </p:cNvPr>
          <p:cNvSpPr txBox="1"/>
          <p:nvPr/>
        </p:nvSpPr>
        <p:spPr>
          <a:xfrm>
            <a:off x="6544848" y="2926433"/>
            <a:ext cx="80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1BD6A-B6A5-436F-8E9B-1EF15F67E27F}"/>
              </a:ext>
            </a:extLst>
          </p:cNvPr>
          <p:cNvSpPr txBox="1"/>
          <p:nvPr/>
        </p:nvSpPr>
        <p:spPr>
          <a:xfrm>
            <a:off x="7769181" y="3517800"/>
            <a:ext cx="121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(graphs, tables, text, etc.</a:t>
            </a:r>
          </a:p>
        </p:txBody>
      </p:sp>
    </p:spTree>
    <p:extLst>
      <p:ext uri="{BB962C8B-B14F-4D97-AF65-F5344CB8AC3E}">
        <p14:creationId xmlns:p14="http://schemas.microsoft.com/office/powerpoint/2010/main" val="112766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84C274CB-1142-459C-AD27-04ED38AEE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-45739"/>
            <a:ext cx="7886700" cy="783282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40376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444986" y="546570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88286" y="2401986"/>
            <a:ext cx="2902482" cy="9144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5290035" y="5717134"/>
            <a:ext cx="1001583" cy="25858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39527" y="3316406"/>
            <a:ext cx="2451300" cy="24007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4FBCB9-AEF5-4B3E-8932-5A3280FC8D83}"/>
              </a:ext>
            </a:extLst>
          </p:cNvPr>
          <p:cNvSpPr txBox="1"/>
          <p:nvPr/>
        </p:nvSpPr>
        <p:spPr>
          <a:xfrm>
            <a:off x="4360231" y="3962772"/>
            <a:ext cx="143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2C589-CC6F-B9B8-FB23-8B5F244D2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05" r="67308" b="54995"/>
          <a:stretch/>
        </p:blipFill>
        <p:spPr>
          <a:xfrm>
            <a:off x="6408166" y="2610371"/>
            <a:ext cx="2609850" cy="163725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067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AF30B237-A281-48F3-A65F-32265D74B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2197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04863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987886" y="5802516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64430" y="3905775"/>
            <a:ext cx="2113892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1227210" y="5247122"/>
            <a:ext cx="5671733" cy="14675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2921376" y="4147649"/>
            <a:ext cx="1141701" cy="10994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6D872-8365-4BDA-90E7-C06616E6B656}"/>
              </a:ext>
            </a:extLst>
          </p:cNvPr>
          <p:cNvSpPr txBox="1"/>
          <p:nvPr/>
        </p:nvSpPr>
        <p:spPr>
          <a:xfrm>
            <a:off x="3369987" y="4327439"/>
            <a:ext cx="15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5DEC-0435-6068-A1FC-13FA6D074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8" t="17155" r="6621" b="2511"/>
          <a:stretch/>
        </p:blipFill>
        <p:spPr>
          <a:xfrm>
            <a:off x="6261002" y="2764446"/>
            <a:ext cx="2615953" cy="2140036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58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7511</TotalTime>
  <Words>545</Words>
  <Application>Microsoft Office PowerPoint</Application>
  <PresentationFormat>On-screen Show (4:3)</PresentationFormat>
  <Paragraphs>90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Shiny</vt:lpstr>
      <vt:lpstr>What is shiny?</vt:lpstr>
      <vt:lpstr>Why Shiny?</vt:lpstr>
      <vt:lpstr>Why not shiny?</vt:lpstr>
      <vt:lpstr>Basic shiny app</vt:lpstr>
      <vt:lpstr>Basic shiny app</vt:lpstr>
      <vt:lpstr>Basic shiny app</vt:lpstr>
      <vt:lpstr>Basic shiny app</vt:lpstr>
      <vt:lpstr>Basic shiny app</vt:lpstr>
      <vt:lpstr>Shiny mechanics</vt:lpstr>
      <vt:lpstr>Shiny mechanics</vt:lpstr>
      <vt:lpstr>Shiny mechanics</vt:lpstr>
      <vt:lpstr>Basic shiny app</vt:lpstr>
      <vt:lpstr>More complex functionality</vt:lpstr>
      <vt:lpstr>More complex functionality</vt:lpstr>
      <vt:lpstr>More complex functionality</vt:lpstr>
      <vt:lpstr>More complex functionality</vt:lpstr>
      <vt:lpstr>More complex functionality</vt:lpstr>
      <vt:lpstr>More complex app</vt:lpstr>
      <vt:lpstr>Debugging</vt:lpstr>
      <vt:lpstr>Additional packages to improve your app</vt:lpstr>
      <vt:lpstr>Deploying your app</vt:lpstr>
      <vt:lpstr>Example shiny apps from the Delta</vt:lpstr>
      <vt:lpstr>Resources for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Bashevkin, Sam@DeltaCouncil</dc:creator>
  <cp:lastModifiedBy>Bashevkin, Sam@Waterboards</cp:lastModifiedBy>
  <cp:revision>35</cp:revision>
  <dcterms:created xsi:type="dcterms:W3CDTF">2020-02-03T23:54:29Z</dcterms:created>
  <dcterms:modified xsi:type="dcterms:W3CDTF">2024-04-18T20:18:19Z</dcterms:modified>
</cp:coreProperties>
</file>