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83" r:id="rId4"/>
    <p:sldId id="260" r:id="rId5"/>
    <p:sldId id="261" r:id="rId6"/>
    <p:sldId id="262" r:id="rId7"/>
    <p:sldId id="263" r:id="rId8"/>
    <p:sldId id="264" r:id="rId9"/>
    <p:sldId id="265" r:id="rId10"/>
    <p:sldId id="279" r:id="rId11"/>
    <p:sldId id="272" r:id="rId12"/>
    <p:sldId id="273" r:id="rId13"/>
    <p:sldId id="274" r:id="rId14"/>
    <p:sldId id="276" r:id="rId15"/>
    <p:sldId id="277" r:id="rId16"/>
    <p:sldId id="278" r:id="rId17"/>
    <p:sldId id="280" r:id="rId18"/>
    <p:sldId id="282"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B49A"/>
    <a:srgbClr val="E7E2DD"/>
    <a:srgbClr val="F7EBCD"/>
    <a:srgbClr val="E1B33F"/>
    <a:srgbClr val="80953D"/>
    <a:srgbClr val="A9BF61"/>
    <a:srgbClr val="83561B"/>
    <a:srgbClr val="903C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A59122-B0B6-4620-9E34-C388C0C10CBB}" v="524" dt="2024-04-17T23:33:08.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0" autoAdjust="0"/>
    <p:restoredTop sz="82844" autoAdjust="0"/>
  </p:normalViewPr>
  <p:slideViewPr>
    <p:cSldViewPr snapToGrid="0">
      <p:cViewPr varScale="1">
        <p:scale>
          <a:sx n="94" d="100"/>
          <a:sy n="94" d="100"/>
        </p:scale>
        <p:origin x="62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n, Catarina L" userId="055f424c-5a88-4e6e-9e88-d4462ff2eeee" providerId="ADAL" clId="{E9A59122-B0B6-4620-9E34-C388C0C10CBB}"/>
    <pc:docChg chg="undo custSel addSld delSld modSld sldOrd">
      <pc:chgData name="Pien, Catarina L" userId="055f424c-5a88-4e6e-9e88-d4462ff2eeee" providerId="ADAL" clId="{E9A59122-B0B6-4620-9E34-C388C0C10CBB}" dt="2024-04-17T23:33:08.200" v="8691" actId="20578"/>
      <pc:docMkLst>
        <pc:docMk/>
      </pc:docMkLst>
      <pc:sldChg chg="addSp delSp modSp mod modNotesTx">
        <pc:chgData name="Pien, Catarina L" userId="055f424c-5a88-4e6e-9e88-d4462ff2eeee" providerId="ADAL" clId="{E9A59122-B0B6-4620-9E34-C388C0C10CBB}" dt="2024-04-17T22:49:11.692" v="8664" actId="1076"/>
        <pc:sldMkLst>
          <pc:docMk/>
          <pc:sldMk cId="115239938" sldId="256"/>
        </pc:sldMkLst>
        <pc:spChg chg="mod">
          <ac:chgData name="Pien, Catarina L" userId="055f424c-5a88-4e6e-9e88-d4462ff2eeee" providerId="ADAL" clId="{E9A59122-B0B6-4620-9E34-C388C0C10CBB}" dt="2024-04-17T22:48:12.507" v="8661" actId="14100"/>
          <ac:spMkLst>
            <pc:docMk/>
            <pc:sldMk cId="115239938" sldId="256"/>
            <ac:spMk id="2" creationId="{E65D9B93-71FE-5065-D91A-63F260010259}"/>
          </ac:spMkLst>
        </pc:spChg>
        <pc:spChg chg="mod">
          <ac:chgData name="Pien, Catarina L" userId="055f424c-5a88-4e6e-9e88-d4462ff2eeee" providerId="ADAL" clId="{E9A59122-B0B6-4620-9E34-C388C0C10CBB}" dt="2024-04-17T22:28:03.951" v="8636" actId="26606"/>
          <ac:spMkLst>
            <pc:docMk/>
            <pc:sldMk cId="115239938" sldId="256"/>
            <ac:spMk id="3" creationId="{2A84A1F0-F94D-2124-A6FC-0B7DF2FEBEC1}"/>
          </ac:spMkLst>
        </pc:spChg>
        <pc:spChg chg="mod">
          <ac:chgData name="Pien, Catarina L" userId="055f424c-5a88-4e6e-9e88-d4462ff2eeee" providerId="ADAL" clId="{E9A59122-B0B6-4620-9E34-C388C0C10CBB}" dt="2024-04-17T22:28:02.280" v="8633" actId="26606"/>
          <ac:spMkLst>
            <pc:docMk/>
            <pc:sldMk cId="115239938" sldId="256"/>
            <ac:spMk id="4" creationId="{CD8455E8-024A-42E6-F137-C2F53F2593DB}"/>
          </ac:spMkLst>
        </pc:spChg>
        <pc:spChg chg="del">
          <ac:chgData name="Pien, Catarina L" userId="055f424c-5a88-4e6e-9e88-d4462ff2eeee" providerId="ADAL" clId="{E9A59122-B0B6-4620-9E34-C388C0C10CBB}" dt="2024-04-17T22:27:44.175" v="8626" actId="26606"/>
          <ac:spMkLst>
            <pc:docMk/>
            <pc:sldMk cId="115239938" sldId="256"/>
            <ac:spMk id="56" creationId="{C3896A03-3945-419A-B66B-4EE266EDD152}"/>
          </ac:spMkLst>
        </pc:spChg>
        <pc:spChg chg="del">
          <ac:chgData name="Pien, Catarina L" userId="055f424c-5a88-4e6e-9e88-d4462ff2eeee" providerId="ADAL" clId="{E9A59122-B0B6-4620-9E34-C388C0C10CBB}" dt="2024-04-17T22:27:44.175" v="8626" actId="26606"/>
          <ac:spMkLst>
            <pc:docMk/>
            <pc:sldMk cId="115239938" sldId="256"/>
            <ac:spMk id="58" creationId="{B34F5AD2-EDBD-4BBD-A55C-EAFFD0C7097A}"/>
          </ac:spMkLst>
        </pc:spChg>
        <pc:spChg chg="add del">
          <ac:chgData name="Pien, Catarina L" userId="055f424c-5a88-4e6e-9e88-d4462ff2eeee" providerId="ADAL" clId="{E9A59122-B0B6-4620-9E34-C388C0C10CBB}" dt="2024-04-17T22:28:03.951" v="8636" actId="26606"/>
          <ac:spMkLst>
            <pc:docMk/>
            <pc:sldMk cId="115239938" sldId="256"/>
            <ac:spMk id="63" creationId="{9C867835-A917-4A2B-8424-3AFAF7436395}"/>
          </ac:spMkLst>
        </pc:spChg>
        <pc:spChg chg="add del">
          <ac:chgData name="Pien, Catarina L" userId="055f424c-5a88-4e6e-9e88-d4462ff2eeee" providerId="ADAL" clId="{E9A59122-B0B6-4620-9E34-C388C0C10CBB}" dt="2024-04-17T22:28:03.951" v="8636" actId="26606"/>
          <ac:spMkLst>
            <pc:docMk/>
            <pc:sldMk cId="115239938" sldId="256"/>
            <ac:spMk id="65" creationId="{EED8D03E-F375-4E67-B932-FF9B007BB420}"/>
          </ac:spMkLst>
        </pc:spChg>
        <pc:spChg chg="add del">
          <ac:chgData name="Pien, Catarina L" userId="055f424c-5a88-4e6e-9e88-d4462ff2eeee" providerId="ADAL" clId="{E9A59122-B0B6-4620-9E34-C388C0C10CBB}" dt="2024-04-17T22:28:00.402" v="8631" actId="26606"/>
          <ac:spMkLst>
            <pc:docMk/>
            <pc:sldMk cId="115239938" sldId="256"/>
            <ac:spMk id="70" creationId="{47942995-B07F-4636-9A06-C6A104B260A8}"/>
          </ac:spMkLst>
        </pc:spChg>
        <pc:spChg chg="add del">
          <ac:chgData name="Pien, Catarina L" userId="055f424c-5a88-4e6e-9e88-d4462ff2eeee" providerId="ADAL" clId="{E9A59122-B0B6-4620-9E34-C388C0C10CBB}" dt="2024-04-17T22:28:02.280" v="8633" actId="26606"/>
          <ac:spMkLst>
            <pc:docMk/>
            <pc:sldMk cId="115239938" sldId="256"/>
            <ac:spMk id="76" creationId="{04357C93-F0CB-4A1C-8F77-4E9063789819}"/>
          </ac:spMkLst>
        </pc:spChg>
        <pc:spChg chg="add del">
          <ac:chgData name="Pien, Catarina L" userId="055f424c-5a88-4e6e-9e88-d4462ff2eeee" providerId="ADAL" clId="{E9A59122-B0B6-4620-9E34-C388C0C10CBB}" dt="2024-04-17T22:28:00.402" v="8631" actId="26606"/>
          <ac:spMkLst>
            <pc:docMk/>
            <pc:sldMk cId="115239938" sldId="256"/>
            <ac:spMk id="77" creationId="{B81933D1-5615-42C7-9C0B-4EB7105CCE2D}"/>
          </ac:spMkLst>
        </pc:spChg>
        <pc:spChg chg="add del">
          <ac:chgData name="Pien, Catarina L" userId="055f424c-5a88-4e6e-9e88-d4462ff2eeee" providerId="ADAL" clId="{E9A59122-B0B6-4620-9E34-C388C0C10CBB}" dt="2024-04-17T22:28:00.402" v="8631" actId="26606"/>
          <ac:spMkLst>
            <pc:docMk/>
            <pc:sldMk cId="115239938" sldId="256"/>
            <ac:spMk id="79" creationId="{19C9EAEA-39D0-4B0E-A0EB-51E7B26740B1}"/>
          </ac:spMkLst>
        </pc:spChg>
        <pc:spChg chg="add del">
          <ac:chgData name="Pien, Catarina L" userId="055f424c-5a88-4e6e-9e88-d4462ff2eeee" providerId="ADAL" clId="{E9A59122-B0B6-4620-9E34-C388C0C10CBB}" dt="2024-04-17T22:28:02.280" v="8633" actId="26606"/>
          <ac:spMkLst>
            <pc:docMk/>
            <pc:sldMk cId="115239938" sldId="256"/>
            <ac:spMk id="81" creationId="{9180DE06-7362-4888-AADA-7AADD57AC49D}"/>
          </ac:spMkLst>
        </pc:spChg>
        <pc:spChg chg="add del">
          <ac:chgData name="Pien, Catarina L" userId="055f424c-5a88-4e6e-9e88-d4462ff2eeee" providerId="ADAL" clId="{E9A59122-B0B6-4620-9E34-C388C0C10CBB}" dt="2024-04-17T22:28:03.944" v="8635" actId="26606"/>
          <ac:spMkLst>
            <pc:docMk/>
            <pc:sldMk cId="115239938" sldId="256"/>
            <ac:spMk id="86" creationId="{9C867835-A917-4A2B-8424-3AFAF7436395}"/>
          </ac:spMkLst>
        </pc:spChg>
        <pc:spChg chg="add del">
          <ac:chgData name="Pien, Catarina L" userId="055f424c-5a88-4e6e-9e88-d4462ff2eeee" providerId="ADAL" clId="{E9A59122-B0B6-4620-9E34-C388C0C10CBB}" dt="2024-04-17T22:28:03.944" v="8635" actId="26606"/>
          <ac:spMkLst>
            <pc:docMk/>
            <pc:sldMk cId="115239938" sldId="256"/>
            <ac:spMk id="87" creationId="{EED8D03E-F375-4E67-B932-FF9B007BB420}"/>
          </ac:spMkLst>
        </pc:spChg>
        <pc:spChg chg="add">
          <ac:chgData name="Pien, Catarina L" userId="055f424c-5a88-4e6e-9e88-d4462ff2eeee" providerId="ADAL" clId="{E9A59122-B0B6-4620-9E34-C388C0C10CBB}" dt="2024-04-17T22:28:03.951" v="8636" actId="26606"/>
          <ac:spMkLst>
            <pc:docMk/>
            <pc:sldMk cId="115239938" sldId="256"/>
            <ac:spMk id="89" creationId="{8A94871E-96FC-4ADE-815B-41A636E34F1A}"/>
          </ac:spMkLst>
        </pc:spChg>
        <pc:spChg chg="add">
          <ac:chgData name="Pien, Catarina L" userId="055f424c-5a88-4e6e-9e88-d4462ff2eeee" providerId="ADAL" clId="{E9A59122-B0B6-4620-9E34-C388C0C10CBB}" dt="2024-04-17T22:28:03.951" v="8636" actId="26606"/>
          <ac:spMkLst>
            <pc:docMk/>
            <pc:sldMk cId="115239938" sldId="256"/>
            <ac:spMk id="90" creationId="{3FCFB1DE-0B7E-48CC-BA90-B2AB0889F9D6}"/>
          </ac:spMkLst>
        </pc:spChg>
        <pc:grpChg chg="add del">
          <ac:chgData name="Pien, Catarina L" userId="055f424c-5a88-4e6e-9e88-d4462ff2eeee" providerId="ADAL" clId="{E9A59122-B0B6-4620-9E34-C388C0C10CBB}" dt="2024-04-17T22:28:00.402" v="8631" actId="26606"/>
          <ac:grpSpMkLst>
            <pc:docMk/>
            <pc:sldMk cId="115239938" sldId="256"/>
            <ac:grpSpMk id="72" creationId="{032D8612-31EB-44CF-A1D0-14FD4C705424}"/>
          </ac:grpSpMkLst>
        </pc:grpChg>
        <pc:grpChg chg="add del">
          <ac:chgData name="Pien, Catarina L" userId="055f424c-5a88-4e6e-9e88-d4462ff2eeee" providerId="ADAL" clId="{E9A59122-B0B6-4620-9E34-C388C0C10CBB}" dt="2024-04-17T22:28:02.280" v="8633" actId="26606"/>
          <ac:grpSpMkLst>
            <pc:docMk/>
            <pc:sldMk cId="115239938" sldId="256"/>
            <ac:grpSpMk id="82" creationId="{3AF6A671-C637-4547-85F4-51B6D1881399}"/>
          </ac:grpSpMkLst>
        </pc:grpChg>
        <pc:picChg chg="mod">
          <ac:chgData name="Pien, Catarina L" userId="055f424c-5a88-4e6e-9e88-d4462ff2eeee" providerId="ADAL" clId="{E9A59122-B0B6-4620-9E34-C388C0C10CBB}" dt="2024-04-17T22:49:11.692" v="8664" actId="1076"/>
          <ac:picMkLst>
            <pc:docMk/>
            <pc:sldMk cId="115239938" sldId="256"/>
            <ac:picMk id="5" creationId="{9650B96A-1FE3-1809-C127-E59FB3CDA262}"/>
          </ac:picMkLst>
        </pc:picChg>
        <pc:picChg chg="add mod">
          <ac:chgData name="Pien, Catarina L" userId="055f424c-5a88-4e6e-9e88-d4462ff2eeee" providerId="ADAL" clId="{E9A59122-B0B6-4620-9E34-C388C0C10CBB}" dt="2024-04-17T22:47:56.424" v="8658" actId="1076"/>
          <ac:picMkLst>
            <pc:docMk/>
            <pc:sldMk cId="115239938" sldId="256"/>
            <ac:picMk id="7" creationId="{476F72DD-F697-1BD5-5D9F-D670086FFB85}"/>
          </ac:picMkLst>
        </pc:picChg>
      </pc:sldChg>
      <pc:sldChg chg="modSp del">
        <pc:chgData name="Pien, Catarina L" userId="055f424c-5a88-4e6e-9e88-d4462ff2eeee" providerId="ADAL" clId="{E9A59122-B0B6-4620-9E34-C388C0C10CBB}" dt="2024-03-28T19:55:57.745" v="1952" actId="47"/>
        <pc:sldMkLst>
          <pc:docMk/>
          <pc:sldMk cId="438736271" sldId="257"/>
        </pc:sldMkLst>
        <pc:graphicFrameChg chg="mod">
          <ac:chgData name="Pien, Catarina L" userId="055f424c-5a88-4e6e-9e88-d4462ff2eeee" providerId="ADAL" clId="{E9A59122-B0B6-4620-9E34-C388C0C10CBB}" dt="2024-03-28T18:18:41.560" v="1315" actId="113"/>
          <ac:graphicFrameMkLst>
            <pc:docMk/>
            <pc:sldMk cId="438736271" sldId="257"/>
            <ac:graphicFrameMk id="15" creationId="{7A6870EA-426F-F5AC-982A-793A72BCC752}"/>
          </ac:graphicFrameMkLst>
        </pc:graphicFrameChg>
      </pc:sldChg>
      <pc:sldChg chg="addSp delSp modSp mod ord delAnim modAnim modNotesTx">
        <pc:chgData name="Pien, Catarina L" userId="055f424c-5a88-4e6e-9e88-d4462ff2eeee" providerId="ADAL" clId="{E9A59122-B0B6-4620-9E34-C388C0C10CBB}" dt="2024-04-03T22:51:14.399" v="8399" actId="1076"/>
        <pc:sldMkLst>
          <pc:docMk/>
          <pc:sldMk cId="3801869424" sldId="258"/>
        </pc:sldMkLst>
        <pc:spChg chg="mod">
          <ac:chgData name="Pien, Catarina L" userId="055f424c-5a88-4e6e-9e88-d4462ff2eeee" providerId="ADAL" clId="{E9A59122-B0B6-4620-9E34-C388C0C10CBB}" dt="2024-04-03T22:50:12.983" v="8382" actId="1076"/>
          <ac:spMkLst>
            <pc:docMk/>
            <pc:sldMk cId="3801869424" sldId="258"/>
            <ac:spMk id="2" creationId="{0A97E227-2B9E-2FE5-FD8E-7113DAAE4A0C}"/>
          </ac:spMkLst>
        </pc:spChg>
        <pc:spChg chg="mod">
          <ac:chgData name="Pien, Catarina L" userId="055f424c-5a88-4e6e-9e88-d4462ff2eeee" providerId="ADAL" clId="{E9A59122-B0B6-4620-9E34-C388C0C10CBB}" dt="2024-04-03T22:50:29.036" v="8386" actId="1076"/>
          <ac:spMkLst>
            <pc:docMk/>
            <pc:sldMk cId="3801869424" sldId="258"/>
            <ac:spMk id="3" creationId="{147AE111-86F4-B6EE-AE6E-402F9B8EB1E2}"/>
          </ac:spMkLst>
        </pc:spChg>
        <pc:spChg chg="add mod">
          <ac:chgData name="Pien, Catarina L" userId="055f424c-5a88-4e6e-9e88-d4462ff2eeee" providerId="ADAL" clId="{E9A59122-B0B6-4620-9E34-C388C0C10CBB}" dt="2024-04-03T22:51:14.399" v="8399" actId="1076"/>
          <ac:spMkLst>
            <pc:docMk/>
            <pc:sldMk cId="3801869424" sldId="258"/>
            <ac:spMk id="4" creationId="{4DBF8238-3510-0F03-A0DE-F2A61AAD1735}"/>
          </ac:spMkLst>
        </pc:spChg>
        <pc:spChg chg="add del mod">
          <ac:chgData name="Pien, Catarina L" userId="055f424c-5a88-4e6e-9e88-d4462ff2eeee" providerId="ADAL" clId="{E9A59122-B0B6-4620-9E34-C388C0C10CBB}" dt="2024-03-28T15:10:40.835" v="16" actId="478"/>
          <ac:spMkLst>
            <pc:docMk/>
            <pc:sldMk cId="3801869424" sldId="258"/>
            <ac:spMk id="5" creationId="{09F211C9-9C7E-0E86-7CA5-737BE693AA5C}"/>
          </ac:spMkLst>
        </pc:spChg>
        <pc:spChg chg="add mod">
          <ac:chgData name="Pien, Catarina L" userId="055f424c-5a88-4e6e-9e88-d4462ff2eeee" providerId="ADAL" clId="{E9A59122-B0B6-4620-9E34-C388C0C10CBB}" dt="2024-04-03T22:50:24.376" v="8385" actId="1076"/>
          <ac:spMkLst>
            <pc:docMk/>
            <pc:sldMk cId="3801869424" sldId="258"/>
            <ac:spMk id="5" creationId="{12EDCFAE-3737-5A05-40C2-04FA5905CA08}"/>
          </ac:spMkLst>
        </pc:spChg>
        <pc:spChg chg="add mod ord">
          <ac:chgData name="Pien, Catarina L" userId="055f424c-5a88-4e6e-9e88-d4462ff2eeee" providerId="ADAL" clId="{E9A59122-B0B6-4620-9E34-C388C0C10CBB}" dt="2024-04-03T22:50:29.036" v="8386" actId="1076"/>
          <ac:spMkLst>
            <pc:docMk/>
            <pc:sldMk cId="3801869424" sldId="258"/>
            <ac:spMk id="6" creationId="{4920DDC9-0D26-25A1-5E21-56374B092FC0}"/>
          </ac:spMkLst>
        </pc:spChg>
        <pc:spChg chg="add mod">
          <ac:chgData name="Pien, Catarina L" userId="055f424c-5a88-4e6e-9e88-d4462ff2eeee" providerId="ADAL" clId="{E9A59122-B0B6-4620-9E34-C388C0C10CBB}" dt="2024-03-28T15:15:43.369" v="96" actId="1076"/>
          <ac:spMkLst>
            <pc:docMk/>
            <pc:sldMk cId="3801869424" sldId="258"/>
            <ac:spMk id="7" creationId="{27780F13-0614-D2B5-2189-442BABD13348}"/>
          </ac:spMkLst>
        </pc:spChg>
        <pc:spChg chg="add mod">
          <ac:chgData name="Pien, Catarina L" userId="055f424c-5a88-4e6e-9e88-d4462ff2eeee" providerId="ADAL" clId="{E9A59122-B0B6-4620-9E34-C388C0C10CBB}" dt="2024-04-03T22:50:35.259" v="8387" actId="1076"/>
          <ac:spMkLst>
            <pc:docMk/>
            <pc:sldMk cId="3801869424" sldId="258"/>
            <ac:spMk id="8" creationId="{E2729EBA-338D-FD31-C67B-D82E14F65F4B}"/>
          </ac:spMkLst>
        </pc:spChg>
        <pc:spChg chg="add del mod">
          <ac:chgData name="Pien, Catarina L" userId="055f424c-5a88-4e6e-9e88-d4462ff2eeee" providerId="ADAL" clId="{E9A59122-B0B6-4620-9E34-C388C0C10CBB}" dt="2024-04-03T22:50:42.887" v="8389" actId="21"/>
          <ac:spMkLst>
            <pc:docMk/>
            <pc:sldMk cId="3801869424" sldId="258"/>
            <ac:spMk id="9" creationId="{5D253D97-512B-B6A8-55FF-DF61C5F596B4}"/>
          </ac:spMkLst>
        </pc:spChg>
        <pc:spChg chg="add mod ord">
          <ac:chgData name="Pien, Catarina L" userId="055f424c-5a88-4e6e-9e88-d4462ff2eeee" providerId="ADAL" clId="{E9A59122-B0B6-4620-9E34-C388C0C10CBB}" dt="2024-04-03T22:50:35.259" v="8387" actId="1076"/>
          <ac:spMkLst>
            <pc:docMk/>
            <pc:sldMk cId="3801869424" sldId="258"/>
            <ac:spMk id="10" creationId="{9F0FDBD9-DE82-D9E0-DCE8-8DF75C10FB66}"/>
          </ac:spMkLst>
        </pc:spChg>
        <pc:picChg chg="add mod">
          <ac:chgData name="Pien, Catarina L" userId="055f424c-5a88-4e6e-9e88-d4462ff2eeee" providerId="ADAL" clId="{E9A59122-B0B6-4620-9E34-C388C0C10CBB}" dt="2024-03-28T15:15:57.009" v="98" actId="1076"/>
          <ac:picMkLst>
            <pc:docMk/>
            <pc:sldMk cId="3801869424" sldId="258"/>
            <ac:picMk id="1026" creationId="{687FE18F-6439-E15C-C6A9-77A51E025E09}"/>
          </ac:picMkLst>
        </pc:picChg>
        <pc:picChg chg="add del mod">
          <ac:chgData name="Pien, Catarina L" userId="055f424c-5a88-4e6e-9e88-d4462ff2eeee" providerId="ADAL" clId="{E9A59122-B0B6-4620-9E34-C388C0C10CBB}" dt="2024-03-28T15:38:54.759" v="542" actId="21"/>
          <ac:picMkLst>
            <pc:docMk/>
            <pc:sldMk cId="3801869424" sldId="258"/>
            <ac:picMk id="1028" creationId="{B498908E-4D00-DD76-E644-86A5D176EC57}"/>
          </ac:picMkLst>
        </pc:picChg>
      </pc:sldChg>
      <pc:sldChg chg="del ord">
        <pc:chgData name="Pien, Catarina L" userId="055f424c-5a88-4e6e-9e88-d4462ff2eeee" providerId="ADAL" clId="{E9A59122-B0B6-4620-9E34-C388C0C10CBB}" dt="2024-03-28T23:05:46.715" v="4580" actId="47"/>
        <pc:sldMkLst>
          <pc:docMk/>
          <pc:sldMk cId="3902735375" sldId="259"/>
        </pc:sldMkLst>
      </pc:sldChg>
      <pc:sldChg chg="addSp delSp modSp mod ord modAnim modNotesTx">
        <pc:chgData name="Pien, Catarina L" userId="055f424c-5a88-4e6e-9e88-d4462ff2eeee" providerId="ADAL" clId="{E9A59122-B0B6-4620-9E34-C388C0C10CBB}" dt="2024-04-03T22:51:36.585" v="8402"/>
        <pc:sldMkLst>
          <pc:docMk/>
          <pc:sldMk cId="1460408462" sldId="260"/>
        </pc:sldMkLst>
        <pc:spChg chg="mod">
          <ac:chgData name="Pien, Catarina L" userId="055f424c-5a88-4e6e-9e88-d4462ff2eeee" providerId="ADAL" clId="{E9A59122-B0B6-4620-9E34-C388C0C10CBB}" dt="2024-03-31T20:46:11.956" v="8156" actId="1076"/>
          <ac:spMkLst>
            <pc:docMk/>
            <pc:sldMk cId="1460408462" sldId="260"/>
            <ac:spMk id="4" creationId="{8A55CF06-3F25-E6B8-F6FD-CA7E2A8D6A6C}"/>
          </ac:spMkLst>
        </pc:spChg>
        <pc:spChg chg="add mod">
          <ac:chgData name="Pien, Catarina L" userId="055f424c-5a88-4e6e-9e88-d4462ff2eeee" providerId="ADAL" clId="{E9A59122-B0B6-4620-9E34-C388C0C10CBB}" dt="2024-04-03T22:50:59.064" v="8393" actId="1076"/>
          <ac:spMkLst>
            <pc:docMk/>
            <pc:sldMk cId="1460408462" sldId="260"/>
            <ac:spMk id="9" creationId="{5D253D97-512B-B6A8-55FF-DF61C5F596B4}"/>
          </ac:spMkLst>
        </pc:spChg>
        <pc:picChg chg="del mod">
          <ac:chgData name="Pien, Catarina L" userId="055f424c-5a88-4e6e-9e88-d4462ff2eeee" providerId="ADAL" clId="{E9A59122-B0B6-4620-9E34-C388C0C10CBB}" dt="2024-03-31T19:04:08.813" v="6981" actId="478"/>
          <ac:picMkLst>
            <pc:docMk/>
            <pc:sldMk cId="1460408462" sldId="260"/>
            <ac:picMk id="8" creationId="{3210EA55-2701-2247-7770-502A669AC29D}"/>
          </ac:picMkLst>
        </pc:picChg>
        <pc:picChg chg="add mod">
          <ac:chgData name="Pien, Catarina L" userId="055f424c-5a88-4e6e-9e88-d4462ff2eeee" providerId="ADAL" clId="{E9A59122-B0B6-4620-9E34-C388C0C10CBB}" dt="2024-04-03T22:51:31.230" v="8401" actId="1076"/>
          <ac:picMkLst>
            <pc:docMk/>
            <pc:sldMk cId="1460408462" sldId="260"/>
            <ac:picMk id="1026" creationId="{31F3229C-9965-E961-5BD1-851C8397D9EE}"/>
          </ac:picMkLst>
        </pc:picChg>
      </pc:sldChg>
      <pc:sldChg chg="addSp delSp modSp add del mod ord modAnim">
        <pc:chgData name="Pien, Catarina L" userId="055f424c-5a88-4e6e-9e88-d4462ff2eeee" providerId="ADAL" clId="{E9A59122-B0B6-4620-9E34-C388C0C10CBB}" dt="2024-04-03T22:51:47.682" v="8403"/>
        <pc:sldMkLst>
          <pc:docMk/>
          <pc:sldMk cId="439135684" sldId="261"/>
        </pc:sldMkLst>
        <pc:spChg chg="del mod">
          <ac:chgData name="Pien, Catarina L" userId="055f424c-5a88-4e6e-9e88-d4462ff2eeee" providerId="ADAL" clId="{E9A59122-B0B6-4620-9E34-C388C0C10CBB}" dt="2024-03-31T19:03:22.543" v="6972" actId="478"/>
          <ac:spMkLst>
            <pc:docMk/>
            <pc:sldMk cId="439135684" sldId="261"/>
            <ac:spMk id="4" creationId="{7FD8F692-BF5E-BE22-A193-BDB6F5DF9843}"/>
          </ac:spMkLst>
        </pc:spChg>
        <pc:spChg chg="add mod">
          <ac:chgData name="Pien, Catarina L" userId="055f424c-5a88-4e6e-9e88-d4462ff2eeee" providerId="ADAL" clId="{E9A59122-B0B6-4620-9E34-C388C0C10CBB}" dt="2024-04-03T20:36:43.823" v="8231" actId="14100"/>
          <ac:spMkLst>
            <pc:docMk/>
            <pc:sldMk cId="439135684" sldId="261"/>
            <ac:spMk id="5" creationId="{CD92F82F-039D-C88A-08B0-9F56D828B134}"/>
          </ac:spMkLst>
        </pc:spChg>
        <pc:picChg chg="del">
          <ac:chgData name="Pien, Catarina L" userId="055f424c-5a88-4e6e-9e88-d4462ff2eeee" providerId="ADAL" clId="{E9A59122-B0B6-4620-9E34-C388C0C10CBB}" dt="2024-03-31T19:03:45.381" v="6978" actId="478"/>
          <ac:picMkLst>
            <pc:docMk/>
            <pc:sldMk cId="439135684" sldId="261"/>
            <ac:picMk id="10" creationId="{E00C3D68-9CD0-3DF4-462E-00AF6C0B0321}"/>
          </ac:picMkLst>
        </pc:picChg>
        <pc:picChg chg="add del mod">
          <ac:chgData name="Pien, Catarina L" userId="055f424c-5a88-4e6e-9e88-d4462ff2eeee" providerId="ADAL" clId="{E9A59122-B0B6-4620-9E34-C388C0C10CBB}" dt="2024-03-31T20:46:28.380" v="8157" actId="21"/>
          <ac:picMkLst>
            <pc:docMk/>
            <pc:sldMk cId="439135684" sldId="261"/>
            <ac:picMk id="2050" creationId="{393D12C9-3189-5314-8A76-72FE54F0B89B}"/>
          </ac:picMkLst>
        </pc:picChg>
      </pc:sldChg>
      <pc:sldChg chg="addSp delSp modSp add del mod ord modAnim modNotesTx">
        <pc:chgData name="Pien, Catarina L" userId="055f424c-5a88-4e6e-9e88-d4462ff2eeee" providerId="ADAL" clId="{E9A59122-B0B6-4620-9E34-C388C0C10CBB}" dt="2024-04-17T23:06:47.934" v="8690" actId="20578"/>
        <pc:sldMkLst>
          <pc:docMk/>
          <pc:sldMk cId="1011555967" sldId="262"/>
        </pc:sldMkLst>
        <pc:spChg chg="del mod">
          <ac:chgData name="Pien, Catarina L" userId="055f424c-5a88-4e6e-9e88-d4462ff2eeee" providerId="ADAL" clId="{E9A59122-B0B6-4620-9E34-C388C0C10CBB}" dt="2024-03-31T19:05:12.038" v="7069" actId="478"/>
          <ac:spMkLst>
            <pc:docMk/>
            <pc:sldMk cId="1011555967" sldId="262"/>
            <ac:spMk id="4" creationId="{7120411B-3154-0592-8325-D1A3049828F4}"/>
          </ac:spMkLst>
        </pc:spChg>
        <pc:spChg chg="add mod">
          <ac:chgData name="Pien, Catarina L" userId="055f424c-5a88-4e6e-9e88-d4462ff2eeee" providerId="ADAL" clId="{E9A59122-B0B6-4620-9E34-C388C0C10CBB}" dt="2024-04-17T23:06:47.934" v="8690" actId="20578"/>
          <ac:spMkLst>
            <pc:docMk/>
            <pc:sldMk cId="1011555967" sldId="262"/>
            <ac:spMk id="5" creationId="{2A07A6CE-DB4B-6845-1506-D5FE32A4E8CE}"/>
          </ac:spMkLst>
        </pc:spChg>
        <pc:picChg chg="add del mod">
          <ac:chgData name="Pien, Catarina L" userId="055f424c-5a88-4e6e-9e88-d4462ff2eeee" providerId="ADAL" clId="{E9A59122-B0B6-4620-9E34-C388C0C10CBB}" dt="2024-03-31T20:45:56.653" v="8150" actId="21"/>
          <ac:picMkLst>
            <pc:docMk/>
            <pc:sldMk cId="1011555967" sldId="262"/>
            <ac:picMk id="1026" creationId="{31F3229C-9965-E961-5BD1-851C8397D9EE}"/>
          </ac:picMkLst>
        </pc:picChg>
        <pc:picChg chg="add mod">
          <ac:chgData name="Pien, Catarina L" userId="055f424c-5a88-4e6e-9e88-d4462ff2eeee" providerId="ADAL" clId="{E9A59122-B0B6-4620-9E34-C388C0C10CBB}" dt="2024-04-03T22:52:42.179" v="8404" actId="1076"/>
          <ac:picMkLst>
            <pc:docMk/>
            <pc:sldMk cId="1011555967" sldId="262"/>
            <ac:picMk id="2050" creationId="{393D12C9-3189-5314-8A76-72FE54F0B89B}"/>
          </ac:picMkLst>
        </pc:picChg>
      </pc:sldChg>
      <pc:sldChg chg="addSp delSp modSp add del mod ord delAnim modAnim">
        <pc:chgData name="Pien, Catarina L" userId="055f424c-5a88-4e6e-9e88-d4462ff2eeee" providerId="ADAL" clId="{E9A59122-B0B6-4620-9E34-C388C0C10CBB}" dt="2024-04-17T23:33:08.200" v="8691" actId="20578"/>
        <pc:sldMkLst>
          <pc:docMk/>
          <pc:sldMk cId="677923038" sldId="263"/>
        </pc:sldMkLst>
        <pc:spChg chg="del mod">
          <ac:chgData name="Pien, Catarina L" userId="055f424c-5a88-4e6e-9e88-d4462ff2eeee" providerId="ADAL" clId="{E9A59122-B0B6-4620-9E34-C388C0C10CBB}" dt="2024-03-31T19:09:46.203" v="7380" actId="478"/>
          <ac:spMkLst>
            <pc:docMk/>
            <pc:sldMk cId="677923038" sldId="263"/>
            <ac:spMk id="4" creationId="{E9EB07B8-8584-CDBE-FB80-AB5581C411CE}"/>
          </ac:spMkLst>
        </pc:spChg>
        <pc:spChg chg="add mod">
          <ac:chgData name="Pien, Catarina L" userId="055f424c-5a88-4e6e-9e88-d4462ff2eeee" providerId="ADAL" clId="{E9A59122-B0B6-4620-9E34-C388C0C10CBB}" dt="2024-04-17T23:33:08.200" v="8691" actId="20578"/>
          <ac:spMkLst>
            <pc:docMk/>
            <pc:sldMk cId="677923038" sldId="263"/>
            <ac:spMk id="5" creationId="{CFCBFEE9-B041-C0C9-1578-713F8B6E144B}"/>
          </ac:spMkLst>
        </pc:spChg>
        <pc:spChg chg="add del mod">
          <ac:chgData name="Pien, Catarina L" userId="055f424c-5a88-4e6e-9e88-d4462ff2eeee" providerId="ADAL" clId="{E9A59122-B0B6-4620-9E34-C388C0C10CBB}" dt="2024-04-03T20:38:53.757" v="8232" actId="478"/>
          <ac:spMkLst>
            <pc:docMk/>
            <pc:sldMk cId="677923038" sldId="263"/>
            <ac:spMk id="7" creationId="{B5EB8449-E04A-04C7-ECC2-71C647D82C41}"/>
          </ac:spMkLst>
        </pc:spChg>
      </pc:sldChg>
      <pc:sldChg chg="addSp delSp modSp mod ord modAnim modNotesTx">
        <pc:chgData name="Pien, Catarina L" userId="055f424c-5a88-4e6e-9e88-d4462ff2eeee" providerId="ADAL" clId="{E9A59122-B0B6-4620-9E34-C388C0C10CBB}" dt="2024-04-15T23:03:26.848" v="8623"/>
        <pc:sldMkLst>
          <pc:docMk/>
          <pc:sldMk cId="4281185016" sldId="264"/>
        </pc:sldMkLst>
        <pc:spChg chg="mod">
          <ac:chgData name="Pien, Catarina L" userId="055f424c-5a88-4e6e-9e88-d4462ff2eeee" providerId="ADAL" clId="{E9A59122-B0B6-4620-9E34-C388C0C10CBB}" dt="2024-03-28T15:35:47.093" v="502" actId="1076"/>
          <ac:spMkLst>
            <pc:docMk/>
            <pc:sldMk cId="4281185016" sldId="264"/>
            <ac:spMk id="2" creationId="{5D9B46D7-FF61-D036-6A53-4908092CE3BA}"/>
          </ac:spMkLst>
        </pc:spChg>
        <pc:spChg chg="del mod">
          <ac:chgData name="Pien, Catarina L" userId="055f424c-5a88-4e6e-9e88-d4462ff2eeee" providerId="ADAL" clId="{E9A59122-B0B6-4620-9E34-C388C0C10CBB}" dt="2024-03-28T15:24:07.529" v="233" actId="478"/>
          <ac:spMkLst>
            <pc:docMk/>
            <pc:sldMk cId="4281185016" sldId="264"/>
            <ac:spMk id="3" creationId="{C40D3F28-63FA-87E6-01EF-199489B6F40D}"/>
          </ac:spMkLst>
        </pc:spChg>
        <pc:spChg chg="add mod">
          <ac:chgData name="Pien, Catarina L" userId="055f424c-5a88-4e6e-9e88-d4462ff2eeee" providerId="ADAL" clId="{E9A59122-B0B6-4620-9E34-C388C0C10CBB}" dt="2024-03-28T15:38:16.033" v="532" actId="1037"/>
          <ac:spMkLst>
            <pc:docMk/>
            <pc:sldMk cId="4281185016" sldId="264"/>
            <ac:spMk id="5" creationId="{0DA04102-2896-284A-586B-65E565F9DE66}"/>
          </ac:spMkLst>
        </pc:spChg>
        <pc:spChg chg="add mod">
          <ac:chgData name="Pien, Catarina L" userId="055f424c-5a88-4e6e-9e88-d4462ff2eeee" providerId="ADAL" clId="{E9A59122-B0B6-4620-9E34-C388C0C10CBB}" dt="2024-04-15T23:03:03.454" v="8619" actId="6549"/>
          <ac:spMkLst>
            <pc:docMk/>
            <pc:sldMk cId="4281185016" sldId="264"/>
            <ac:spMk id="19" creationId="{C1331071-C3CD-CA53-CC85-7ADE6D3175B0}"/>
          </ac:spMkLst>
        </pc:spChg>
        <pc:spChg chg="add mod">
          <ac:chgData name="Pien, Catarina L" userId="055f424c-5a88-4e6e-9e88-d4462ff2eeee" providerId="ADAL" clId="{E9A59122-B0B6-4620-9E34-C388C0C10CBB}" dt="2024-03-28T18:18:05.394" v="1303" actId="1037"/>
          <ac:spMkLst>
            <pc:docMk/>
            <pc:sldMk cId="4281185016" sldId="264"/>
            <ac:spMk id="23" creationId="{A2E1C809-89CA-719C-3048-4F12520644D9}"/>
          </ac:spMkLst>
        </pc:spChg>
        <pc:spChg chg="add mod">
          <ac:chgData name="Pien, Catarina L" userId="055f424c-5a88-4e6e-9e88-d4462ff2eeee" providerId="ADAL" clId="{E9A59122-B0B6-4620-9E34-C388C0C10CBB}" dt="2024-03-28T18:18:05.394" v="1303" actId="1037"/>
          <ac:spMkLst>
            <pc:docMk/>
            <pc:sldMk cId="4281185016" sldId="264"/>
            <ac:spMk id="24" creationId="{3769AE79-7667-059D-798D-715278D37688}"/>
          </ac:spMkLst>
        </pc:spChg>
        <pc:spChg chg="add del mod">
          <ac:chgData name="Pien, Catarina L" userId="055f424c-5a88-4e6e-9e88-d4462ff2eeee" providerId="ADAL" clId="{E9A59122-B0B6-4620-9E34-C388C0C10CBB}" dt="2024-03-28T15:24:11.630" v="234" actId="478"/>
          <ac:spMkLst>
            <pc:docMk/>
            <pc:sldMk cId="4281185016" sldId="264"/>
            <ac:spMk id="26" creationId="{DEF01054-C3EF-B91C-9750-B3AE7C838E61}"/>
          </ac:spMkLst>
        </pc:spChg>
        <pc:spChg chg="add mod">
          <ac:chgData name="Pien, Catarina L" userId="055f424c-5a88-4e6e-9e88-d4462ff2eeee" providerId="ADAL" clId="{E9A59122-B0B6-4620-9E34-C388C0C10CBB}" dt="2024-03-28T18:18:05.394" v="1303" actId="1037"/>
          <ac:spMkLst>
            <pc:docMk/>
            <pc:sldMk cId="4281185016" sldId="264"/>
            <ac:spMk id="27" creationId="{19EBB312-392D-4249-18E5-98460D0AB5D8}"/>
          </ac:spMkLst>
        </pc:spChg>
        <pc:spChg chg="add mod ord">
          <ac:chgData name="Pien, Catarina L" userId="055f424c-5a88-4e6e-9e88-d4462ff2eeee" providerId="ADAL" clId="{E9A59122-B0B6-4620-9E34-C388C0C10CBB}" dt="2024-03-28T18:17:49.170" v="1281" actId="14100"/>
          <ac:spMkLst>
            <pc:docMk/>
            <pc:sldMk cId="4281185016" sldId="264"/>
            <ac:spMk id="28" creationId="{B835FB38-B173-BAFB-8F29-3F754BFA04A2}"/>
          </ac:spMkLst>
        </pc:spChg>
        <pc:spChg chg="add mod">
          <ac:chgData name="Pien, Catarina L" userId="055f424c-5a88-4e6e-9e88-d4462ff2eeee" providerId="ADAL" clId="{E9A59122-B0B6-4620-9E34-C388C0C10CBB}" dt="2024-03-28T18:18:05.394" v="1303" actId="1037"/>
          <ac:spMkLst>
            <pc:docMk/>
            <pc:sldMk cId="4281185016" sldId="264"/>
            <ac:spMk id="33" creationId="{A791F32D-C549-B735-7231-AC6987649A32}"/>
          </ac:spMkLst>
        </pc:spChg>
        <pc:spChg chg="add mod ord">
          <ac:chgData name="Pien, Catarina L" userId="055f424c-5a88-4e6e-9e88-d4462ff2eeee" providerId="ADAL" clId="{E9A59122-B0B6-4620-9E34-C388C0C10CBB}" dt="2024-03-28T18:17:46.875" v="1280" actId="14100"/>
          <ac:spMkLst>
            <pc:docMk/>
            <pc:sldMk cId="4281185016" sldId="264"/>
            <ac:spMk id="34" creationId="{1CE7E3DC-E7A2-5648-EA86-376CC1425A04}"/>
          </ac:spMkLst>
        </pc:spChg>
        <pc:spChg chg="add mod ord">
          <ac:chgData name="Pien, Catarina L" userId="055f424c-5a88-4e6e-9e88-d4462ff2eeee" providerId="ADAL" clId="{E9A59122-B0B6-4620-9E34-C388C0C10CBB}" dt="2024-03-28T18:17:42.027" v="1278" actId="14100"/>
          <ac:spMkLst>
            <pc:docMk/>
            <pc:sldMk cId="4281185016" sldId="264"/>
            <ac:spMk id="35" creationId="{ED66A024-FA4C-EC9F-DFD2-A2D04F1BBC13}"/>
          </ac:spMkLst>
        </pc:spChg>
        <pc:spChg chg="add mod ord">
          <ac:chgData name="Pien, Catarina L" userId="055f424c-5a88-4e6e-9e88-d4462ff2eeee" providerId="ADAL" clId="{E9A59122-B0B6-4620-9E34-C388C0C10CBB}" dt="2024-03-28T18:17:50.885" v="1282" actId="14100"/>
          <ac:spMkLst>
            <pc:docMk/>
            <pc:sldMk cId="4281185016" sldId="264"/>
            <ac:spMk id="36" creationId="{FCF45EE7-4F22-78EA-68B7-A4C470554E8C}"/>
          </ac:spMkLst>
        </pc:spChg>
        <pc:spChg chg="add mod ord">
          <ac:chgData name="Pien, Catarina L" userId="055f424c-5a88-4e6e-9e88-d4462ff2eeee" providerId="ADAL" clId="{E9A59122-B0B6-4620-9E34-C388C0C10CBB}" dt="2024-03-28T18:17:53.569" v="1283" actId="14100"/>
          <ac:spMkLst>
            <pc:docMk/>
            <pc:sldMk cId="4281185016" sldId="264"/>
            <ac:spMk id="37" creationId="{801900C4-B29B-AD08-7FFD-494E8E05F482}"/>
          </ac:spMkLst>
        </pc:spChg>
        <pc:picChg chg="add mod">
          <ac:chgData name="Pien, Catarina L" userId="055f424c-5a88-4e6e-9e88-d4462ff2eeee" providerId="ADAL" clId="{E9A59122-B0B6-4620-9E34-C388C0C10CBB}" dt="2024-03-28T15:38:16.033" v="532" actId="1037"/>
          <ac:picMkLst>
            <pc:docMk/>
            <pc:sldMk cId="4281185016" sldId="264"/>
            <ac:picMk id="7" creationId="{9753ACB3-69D0-25F4-E061-086379003ED3}"/>
          </ac:picMkLst>
        </pc:picChg>
        <pc:picChg chg="add mod">
          <ac:chgData name="Pien, Catarina L" userId="055f424c-5a88-4e6e-9e88-d4462ff2eeee" providerId="ADAL" clId="{E9A59122-B0B6-4620-9E34-C388C0C10CBB}" dt="2024-03-28T15:38:16.033" v="532" actId="1037"/>
          <ac:picMkLst>
            <pc:docMk/>
            <pc:sldMk cId="4281185016" sldId="264"/>
            <ac:picMk id="9" creationId="{94CAA01E-6FDA-3FE0-19A6-00C21BD7A86C}"/>
          </ac:picMkLst>
        </pc:picChg>
        <pc:picChg chg="add del mod">
          <ac:chgData name="Pien, Catarina L" userId="055f424c-5a88-4e6e-9e88-d4462ff2eeee" providerId="ADAL" clId="{E9A59122-B0B6-4620-9E34-C388C0C10CBB}" dt="2024-03-28T15:20:43.752" v="141" actId="478"/>
          <ac:picMkLst>
            <pc:docMk/>
            <pc:sldMk cId="4281185016" sldId="264"/>
            <ac:picMk id="11" creationId="{F8153F88-5B2A-D668-22D3-E27643CA24FB}"/>
          </ac:picMkLst>
        </pc:picChg>
        <pc:picChg chg="add mod">
          <ac:chgData name="Pien, Catarina L" userId="055f424c-5a88-4e6e-9e88-d4462ff2eeee" providerId="ADAL" clId="{E9A59122-B0B6-4620-9E34-C388C0C10CBB}" dt="2024-03-28T15:38:16.033" v="532" actId="1037"/>
          <ac:picMkLst>
            <pc:docMk/>
            <pc:sldMk cId="4281185016" sldId="264"/>
            <ac:picMk id="13" creationId="{065CBB13-6660-D7F6-5F64-4ED5683AE416}"/>
          </ac:picMkLst>
        </pc:picChg>
        <pc:picChg chg="add del mod">
          <ac:chgData name="Pien, Catarina L" userId="055f424c-5a88-4e6e-9e88-d4462ff2eeee" providerId="ADAL" clId="{E9A59122-B0B6-4620-9E34-C388C0C10CBB}" dt="2024-03-28T15:38:16.033" v="532" actId="1037"/>
          <ac:picMkLst>
            <pc:docMk/>
            <pc:sldMk cId="4281185016" sldId="264"/>
            <ac:picMk id="15" creationId="{4FE0A4F5-0DEB-9D63-9EBF-E6FC9BC93015}"/>
          </ac:picMkLst>
        </pc:picChg>
        <pc:picChg chg="add mod">
          <ac:chgData name="Pien, Catarina L" userId="055f424c-5a88-4e6e-9e88-d4462ff2eeee" providerId="ADAL" clId="{E9A59122-B0B6-4620-9E34-C388C0C10CBB}" dt="2024-03-28T15:38:16.033" v="532" actId="1037"/>
          <ac:picMkLst>
            <pc:docMk/>
            <pc:sldMk cId="4281185016" sldId="264"/>
            <ac:picMk id="17" creationId="{7B2A9C40-4D53-5D55-0D77-6A69EAE76346}"/>
          </ac:picMkLst>
        </pc:picChg>
        <pc:picChg chg="add mod">
          <ac:chgData name="Pien, Catarina L" userId="055f424c-5a88-4e6e-9e88-d4462ff2eeee" providerId="ADAL" clId="{E9A59122-B0B6-4620-9E34-C388C0C10CBB}" dt="2024-03-28T15:38:16.033" v="532" actId="1037"/>
          <ac:picMkLst>
            <pc:docMk/>
            <pc:sldMk cId="4281185016" sldId="264"/>
            <ac:picMk id="21" creationId="{54D55140-C2F0-6A4F-495E-CF139C1E24AA}"/>
          </ac:picMkLst>
        </pc:picChg>
        <pc:picChg chg="add mod">
          <ac:chgData name="Pien, Catarina L" userId="055f424c-5a88-4e6e-9e88-d4462ff2eeee" providerId="ADAL" clId="{E9A59122-B0B6-4620-9E34-C388C0C10CBB}" dt="2024-03-28T15:38:26.729" v="539" actId="1036"/>
          <ac:picMkLst>
            <pc:docMk/>
            <pc:sldMk cId="4281185016" sldId="264"/>
            <ac:picMk id="30" creationId="{1A8F13C5-91D9-78DF-EEFA-01E933474516}"/>
          </ac:picMkLst>
        </pc:picChg>
        <pc:picChg chg="add mod">
          <ac:chgData name="Pien, Catarina L" userId="055f424c-5a88-4e6e-9e88-d4462ff2eeee" providerId="ADAL" clId="{E9A59122-B0B6-4620-9E34-C388C0C10CBB}" dt="2024-03-28T15:38:16.033" v="532" actId="1037"/>
          <ac:picMkLst>
            <pc:docMk/>
            <pc:sldMk cId="4281185016" sldId="264"/>
            <ac:picMk id="32" creationId="{2539C967-CB31-C9D2-1524-242026766C05}"/>
          </ac:picMkLst>
        </pc:picChg>
      </pc:sldChg>
      <pc:sldChg chg="addSp delSp modSp new mod ord modNotesTx">
        <pc:chgData name="Pien, Catarina L" userId="055f424c-5a88-4e6e-9e88-d4462ff2eeee" providerId="ADAL" clId="{E9A59122-B0B6-4620-9E34-C388C0C10CBB}" dt="2024-03-31T20:18:38.948" v="7895" actId="478"/>
        <pc:sldMkLst>
          <pc:docMk/>
          <pc:sldMk cId="3171893768" sldId="265"/>
        </pc:sldMkLst>
        <pc:spChg chg="mod">
          <ac:chgData name="Pien, Catarina L" userId="055f424c-5a88-4e6e-9e88-d4462ff2eeee" providerId="ADAL" clId="{E9A59122-B0B6-4620-9E34-C388C0C10CBB}" dt="2024-03-28T15:40:09.727" v="652" actId="20577"/>
          <ac:spMkLst>
            <pc:docMk/>
            <pc:sldMk cId="3171893768" sldId="265"/>
            <ac:spMk id="2" creationId="{289E8742-3756-7FFB-C3F5-4FCB7F7D9BF9}"/>
          </ac:spMkLst>
        </pc:spChg>
        <pc:spChg chg="mod">
          <ac:chgData name="Pien, Catarina L" userId="055f424c-5a88-4e6e-9e88-d4462ff2eeee" providerId="ADAL" clId="{E9A59122-B0B6-4620-9E34-C388C0C10CBB}" dt="2024-03-31T20:18:12.710" v="7892" actId="27636"/>
          <ac:spMkLst>
            <pc:docMk/>
            <pc:sldMk cId="3171893768" sldId="265"/>
            <ac:spMk id="3" creationId="{31864E9E-2FDE-5E02-5636-C313F99CF335}"/>
          </ac:spMkLst>
        </pc:spChg>
        <pc:spChg chg="add mod">
          <ac:chgData name="Pien, Catarina L" userId="055f424c-5a88-4e6e-9e88-d4462ff2eeee" providerId="ADAL" clId="{E9A59122-B0B6-4620-9E34-C388C0C10CBB}" dt="2024-03-28T15:39:33.071" v="556" actId="1076"/>
          <ac:spMkLst>
            <pc:docMk/>
            <pc:sldMk cId="3171893768" sldId="265"/>
            <ac:spMk id="4" creationId="{3B577726-DFD6-89DC-827C-E52C7DB69C8A}"/>
          </ac:spMkLst>
        </pc:spChg>
        <pc:spChg chg="add mod">
          <ac:chgData name="Pien, Catarina L" userId="055f424c-5a88-4e6e-9e88-d4462ff2eeee" providerId="ADAL" clId="{E9A59122-B0B6-4620-9E34-C388C0C10CBB}" dt="2024-03-31T20:13:02.819" v="7617"/>
          <ac:spMkLst>
            <pc:docMk/>
            <pc:sldMk cId="3171893768" sldId="265"/>
            <ac:spMk id="5" creationId="{28DFF7F4-5936-673F-9497-67DC75BB7488}"/>
          </ac:spMkLst>
        </pc:spChg>
        <pc:spChg chg="add mod ord">
          <ac:chgData name="Pien, Catarina L" userId="055f424c-5a88-4e6e-9e88-d4462ff2eeee" providerId="ADAL" clId="{E9A59122-B0B6-4620-9E34-C388C0C10CBB}" dt="2024-03-31T19:28:52.434" v="7598" actId="167"/>
          <ac:spMkLst>
            <pc:docMk/>
            <pc:sldMk cId="3171893768" sldId="265"/>
            <ac:spMk id="6" creationId="{C3C5D0C2-7506-F8DB-7B3D-562337C23FBE}"/>
          </ac:spMkLst>
        </pc:spChg>
        <pc:spChg chg="add mod ord">
          <ac:chgData name="Pien, Catarina L" userId="055f424c-5a88-4e6e-9e88-d4462ff2eeee" providerId="ADAL" clId="{E9A59122-B0B6-4620-9E34-C388C0C10CBB}" dt="2024-03-31T20:12:56.583" v="7614" actId="14100"/>
          <ac:spMkLst>
            <pc:docMk/>
            <pc:sldMk cId="3171893768" sldId="265"/>
            <ac:spMk id="7" creationId="{BB46A297-1B5A-BF73-06ED-334EA56A1ED2}"/>
          </ac:spMkLst>
        </pc:spChg>
        <pc:spChg chg="del">
          <ac:chgData name="Pien, Catarina L" userId="055f424c-5a88-4e6e-9e88-d4462ff2eeee" providerId="ADAL" clId="{E9A59122-B0B6-4620-9E34-C388C0C10CBB}" dt="2024-03-31T20:18:38.948" v="7895" actId="478"/>
          <ac:spMkLst>
            <pc:docMk/>
            <pc:sldMk cId="3171893768" sldId="265"/>
            <ac:spMk id="8" creationId="{70C21A9F-E49C-96DD-0E6B-181A14E3635B}"/>
          </ac:spMkLst>
        </pc:spChg>
        <pc:spChg chg="add del mod">
          <ac:chgData name="Pien, Catarina L" userId="055f424c-5a88-4e6e-9e88-d4462ff2eeee" providerId="ADAL" clId="{E9A59122-B0B6-4620-9E34-C388C0C10CBB}" dt="2024-03-31T20:13:05.516" v="7618" actId="478"/>
          <ac:spMkLst>
            <pc:docMk/>
            <pc:sldMk cId="3171893768" sldId="265"/>
            <ac:spMk id="10" creationId="{61CC5040-E48D-B304-7B0E-526D969D17B7}"/>
          </ac:spMkLst>
        </pc:spChg>
        <pc:picChg chg="add mod">
          <ac:chgData name="Pien, Catarina L" userId="055f424c-5a88-4e6e-9e88-d4462ff2eeee" providerId="ADAL" clId="{E9A59122-B0B6-4620-9E34-C388C0C10CBB}" dt="2024-03-31T18:42:57.996" v="5747" actId="1076"/>
          <ac:picMkLst>
            <pc:docMk/>
            <pc:sldMk cId="3171893768" sldId="265"/>
            <ac:picMk id="1028" creationId="{B498908E-4D00-DD76-E644-86A5D176EC57}"/>
          </ac:picMkLst>
        </pc:picChg>
      </pc:sldChg>
      <pc:sldChg chg="modSp add del mod">
        <pc:chgData name="Pien, Catarina L" userId="055f424c-5a88-4e6e-9e88-d4462ff2eeee" providerId="ADAL" clId="{E9A59122-B0B6-4620-9E34-C388C0C10CBB}" dt="2024-03-28T18:18:12.586" v="1305" actId="47"/>
        <pc:sldMkLst>
          <pc:docMk/>
          <pc:sldMk cId="330970545" sldId="266"/>
        </pc:sldMkLst>
        <pc:spChg chg="mod">
          <ac:chgData name="Pien, Catarina L" userId="055f424c-5a88-4e6e-9e88-d4462ff2eeee" providerId="ADAL" clId="{E9A59122-B0B6-4620-9E34-C388C0C10CBB}" dt="2024-03-28T18:16:51.148" v="1241" actId="113"/>
          <ac:spMkLst>
            <pc:docMk/>
            <pc:sldMk cId="330970545" sldId="266"/>
            <ac:spMk id="23" creationId="{2B7F3A43-B14A-F28E-C2C3-6FEC60E35141}"/>
          </ac:spMkLst>
        </pc:spChg>
      </pc:sldChg>
      <pc:sldChg chg="add del ord">
        <pc:chgData name="Pien, Catarina L" userId="055f424c-5a88-4e6e-9e88-d4462ff2eeee" providerId="ADAL" clId="{E9A59122-B0B6-4620-9E34-C388C0C10CBB}" dt="2024-03-31T18:35:01.172" v="5601" actId="47"/>
        <pc:sldMkLst>
          <pc:docMk/>
          <pc:sldMk cId="1198966510" sldId="267"/>
        </pc:sldMkLst>
      </pc:sldChg>
      <pc:sldChg chg="addSp delSp modSp add del mod setBg delDesignElem">
        <pc:chgData name="Pien, Catarina L" userId="055f424c-5a88-4e6e-9e88-d4462ff2eeee" providerId="ADAL" clId="{E9A59122-B0B6-4620-9E34-C388C0C10CBB}" dt="2024-03-28T19:53:39.296" v="1911" actId="47"/>
        <pc:sldMkLst>
          <pc:docMk/>
          <pc:sldMk cId="1828930663" sldId="268"/>
        </pc:sldMkLst>
        <pc:spChg chg="add del mod">
          <ac:chgData name="Pien, Catarina L" userId="055f424c-5a88-4e6e-9e88-d4462ff2eeee" providerId="ADAL" clId="{E9A59122-B0B6-4620-9E34-C388C0C10CBB}" dt="2024-03-28T18:19:15.866" v="1329"/>
          <ac:spMkLst>
            <pc:docMk/>
            <pc:sldMk cId="1828930663" sldId="268"/>
            <ac:spMk id="3" creationId="{133A0943-4871-4245-C683-E5D4B3EAB38C}"/>
          </ac:spMkLst>
        </pc:spChg>
        <pc:spChg chg="add mod">
          <ac:chgData name="Pien, Catarina L" userId="055f424c-5a88-4e6e-9e88-d4462ff2eeee" providerId="ADAL" clId="{E9A59122-B0B6-4620-9E34-C388C0C10CBB}" dt="2024-03-28T19:44:50.332" v="1557" actId="403"/>
          <ac:spMkLst>
            <pc:docMk/>
            <pc:sldMk cId="1828930663" sldId="268"/>
            <ac:spMk id="4" creationId="{2FC86BA3-C234-EE0C-BB95-2AC4FAAA4081}"/>
          </ac:spMkLst>
        </pc:spChg>
        <pc:spChg chg="del">
          <ac:chgData name="Pien, Catarina L" userId="055f424c-5a88-4e6e-9e88-d4462ff2eeee" providerId="ADAL" clId="{E9A59122-B0B6-4620-9E34-C388C0C10CBB}" dt="2024-03-28T18:18:44.306" v="1317"/>
          <ac:spMkLst>
            <pc:docMk/>
            <pc:sldMk cId="1828930663" sldId="268"/>
            <ac:spMk id="22" creationId="{38638A69-8D3D-ADF3-0004-4BA810C8B490}"/>
          </ac:spMkLst>
        </pc:spChg>
        <pc:graphicFrameChg chg="add del mod">
          <ac:chgData name="Pien, Catarina L" userId="055f424c-5a88-4e6e-9e88-d4462ff2eeee" providerId="ADAL" clId="{E9A59122-B0B6-4620-9E34-C388C0C10CBB}" dt="2024-03-28T19:47:52.631" v="1606" actId="478"/>
          <ac:graphicFrameMkLst>
            <pc:docMk/>
            <pc:sldMk cId="1828930663" sldId="268"/>
            <ac:graphicFrameMk id="5" creationId="{199455B5-7CA5-F1F9-9DD1-3DC758BC7241}"/>
          </ac:graphicFrameMkLst>
        </pc:graphicFrameChg>
        <pc:graphicFrameChg chg="mod">
          <ac:chgData name="Pien, Catarina L" userId="055f424c-5a88-4e6e-9e88-d4462ff2eeee" providerId="ADAL" clId="{E9A59122-B0B6-4620-9E34-C388C0C10CBB}" dt="2024-03-28T19:47:14.447" v="1597" actId="20577"/>
          <ac:graphicFrameMkLst>
            <pc:docMk/>
            <pc:sldMk cId="1828930663" sldId="268"/>
            <ac:graphicFrameMk id="15" creationId="{B4E0F672-7EDB-3C9B-3712-5221DACF3AA4}"/>
          </ac:graphicFrameMkLst>
        </pc:graphicFrameChg>
      </pc:sldChg>
      <pc:sldChg chg="add del">
        <pc:chgData name="Pien, Catarina L" userId="055f424c-5a88-4e6e-9e88-d4462ff2eeee" providerId="ADAL" clId="{E9A59122-B0B6-4620-9E34-C388C0C10CBB}" dt="2024-03-28T19:45:08.096" v="1561" actId="47"/>
        <pc:sldMkLst>
          <pc:docMk/>
          <pc:sldMk cId="2194273117" sldId="269"/>
        </pc:sldMkLst>
      </pc:sldChg>
      <pc:sldChg chg="addSp delSp modSp add del mod setBg delDesignElem">
        <pc:chgData name="Pien, Catarina L" userId="055f424c-5a88-4e6e-9e88-d4462ff2eeee" providerId="ADAL" clId="{E9A59122-B0B6-4620-9E34-C388C0C10CBB}" dt="2024-03-28T19:55:44.707" v="1943" actId="47"/>
        <pc:sldMkLst>
          <pc:docMk/>
          <pc:sldMk cId="2947332766" sldId="270"/>
        </pc:sldMkLst>
        <pc:spChg chg="add del mod">
          <ac:chgData name="Pien, Catarina L" userId="055f424c-5a88-4e6e-9e88-d4462ff2eeee" providerId="ADAL" clId="{E9A59122-B0B6-4620-9E34-C388C0C10CBB}" dt="2024-03-28T19:45:33.366" v="1568" actId="478"/>
          <ac:spMkLst>
            <pc:docMk/>
            <pc:sldMk cId="2947332766" sldId="270"/>
            <ac:spMk id="4" creationId="{E94581BF-E898-998B-0F69-83FDE6A2B7D5}"/>
          </ac:spMkLst>
        </pc:spChg>
        <pc:spChg chg="del">
          <ac:chgData name="Pien, Catarina L" userId="055f424c-5a88-4e6e-9e88-d4462ff2eeee" providerId="ADAL" clId="{E9A59122-B0B6-4620-9E34-C388C0C10CBB}" dt="2024-03-28T19:45:06.676" v="1560"/>
          <ac:spMkLst>
            <pc:docMk/>
            <pc:sldMk cId="2947332766" sldId="270"/>
            <ac:spMk id="22" creationId="{AB041592-C12A-F007-6B66-C998AB05E6B1}"/>
          </ac:spMkLst>
        </pc:spChg>
        <pc:graphicFrameChg chg="add del mod">
          <ac:chgData name="Pien, Catarina L" userId="055f424c-5a88-4e6e-9e88-d4462ff2eeee" providerId="ADAL" clId="{E9A59122-B0B6-4620-9E34-C388C0C10CBB}" dt="2024-03-28T19:46:01.953" v="1573" actId="14100"/>
          <ac:graphicFrameMkLst>
            <pc:docMk/>
            <pc:sldMk cId="2947332766" sldId="270"/>
            <ac:graphicFrameMk id="15" creationId="{E875B7B2-AE27-9C31-5342-804F1544E973}"/>
          </ac:graphicFrameMkLst>
        </pc:graphicFrameChg>
      </pc:sldChg>
      <pc:sldChg chg="addSp delSp modSp add del mod ord setBg delDesignElem">
        <pc:chgData name="Pien, Catarina L" userId="055f424c-5a88-4e6e-9e88-d4462ff2eeee" providerId="ADAL" clId="{E9A59122-B0B6-4620-9E34-C388C0C10CBB}" dt="2024-03-28T19:55:44.031" v="1942" actId="47"/>
        <pc:sldMkLst>
          <pc:docMk/>
          <pc:sldMk cId="1314738995" sldId="271"/>
        </pc:sldMkLst>
        <pc:spChg chg="add del mod">
          <ac:chgData name="Pien, Catarina L" userId="055f424c-5a88-4e6e-9e88-d4462ff2eeee" providerId="ADAL" clId="{E9A59122-B0B6-4620-9E34-C388C0C10CBB}" dt="2024-03-28T19:46:16.046" v="1579" actId="478"/>
          <ac:spMkLst>
            <pc:docMk/>
            <pc:sldMk cId="1314738995" sldId="271"/>
            <ac:spMk id="4" creationId="{DB29FC8A-BF47-C34F-9989-421FD5CA9D7F}"/>
          </ac:spMkLst>
        </pc:spChg>
        <pc:spChg chg="add del mod">
          <ac:chgData name="Pien, Catarina L" userId="055f424c-5a88-4e6e-9e88-d4462ff2eeee" providerId="ADAL" clId="{E9A59122-B0B6-4620-9E34-C388C0C10CBB}" dt="2024-03-28T19:46:28.270" v="1584" actId="478"/>
          <ac:spMkLst>
            <pc:docMk/>
            <pc:sldMk cId="1314738995" sldId="271"/>
            <ac:spMk id="6" creationId="{EF27780E-5D9C-89F0-4792-9B399D5B5C23}"/>
          </ac:spMkLst>
        </pc:spChg>
        <pc:spChg chg="del">
          <ac:chgData name="Pien, Catarina L" userId="055f424c-5a88-4e6e-9e88-d4462ff2eeee" providerId="ADAL" clId="{E9A59122-B0B6-4620-9E34-C388C0C10CBB}" dt="2024-03-28T19:46:09.205" v="1575"/>
          <ac:spMkLst>
            <pc:docMk/>
            <pc:sldMk cId="1314738995" sldId="271"/>
            <ac:spMk id="22" creationId="{EFF3DA86-D815-8955-7FFF-4CFBE27B2985}"/>
          </ac:spMkLst>
        </pc:spChg>
        <pc:graphicFrameChg chg="add del mod">
          <ac:chgData name="Pien, Catarina L" userId="055f424c-5a88-4e6e-9e88-d4462ff2eeee" providerId="ADAL" clId="{E9A59122-B0B6-4620-9E34-C388C0C10CBB}" dt="2024-03-28T19:46:40.978" v="1590" actId="478"/>
          <ac:graphicFrameMkLst>
            <pc:docMk/>
            <pc:sldMk cId="1314738995" sldId="271"/>
            <ac:graphicFrameMk id="15" creationId="{21663F83-1818-9D21-42F7-3E55C8B1411C}"/>
          </ac:graphicFrameMkLst>
        </pc:graphicFrameChg>
      </pc:sldChg>
      <pc:sldChg chg="addSp delSp modSp add mod ord setBg modAnim delDesignElem">
        <pc:chgData name="Pien, Catarina L" userId="055f424c-5a88-4e6e-9e88-d4462ff2eeee" providerId="ADAL" clId="{E9A59122-B0B6-4620-9E34-C388C0C10CBB}" dt="2024-03-28T21:32:43.352" v="2484"/>
        <pc:sldMkLst>
          <pc:docMk/>
          <pc:sldMk cId="2755182163" sldId="272"/>
        </pc:sldMkLst>
        <pc:spChg chg="mod">
          <ac:chgData name="Pien, Catarina L" userId="055f424c-5a88-4e6e-9e88-d4462ff2eeee" providerId="ADAL" clId="{E9A59122-B0B6-4620-9E34-C388C0C10CBB}" dt="2024-03-28T21:27:15.794" v="2445" actId="14100"/>
          <ac:spMkLst>
            <pc:docMk/>
            <pc:sldMk cId="2755182163" sldId="272"/>
            <ac:spMk id="2" creationId="{B8271E2E-11FE-0B2A-B03B-2CC192EF88E2}"/>
          </ac:spMkLst>
        </pc:spChg>
        <pc:spChg chg="add del mod">
          <ac:chgData name="Pien, Catarina L" userId="055f424c-5a88-4e6e-9e88-d4462ff2eeee" providerId="ADAL" clId="{E9A59122-B0B6-4620-9E34-C388C0C10CBB}" dt="2024-03-28T19:48:56.200" v="1661" actId="478"/>
          <ac:spMkLst>
            <pc:docMk/>
            <pc:sldMk cId="2755182163" sldId="272"/>
            <ac:spMk id="3" creationId="{7F326487-2E46-8223-4E17-4E55A12F4EFA}"/>
          </ac:spMkLst>
        </pc:spChg>
        <pc:spChg chg="add mod">
          <ac:chgData name="Pien, Catarina L" userId="055f424c-5a88-4e6e-9e88-d4462ff2eeee" providerId="ADAL" clId="{E9A59122-B0B6-4620-9E34-C388C0C10CBB}" dt="2024-03-28T19:48:53.481" v="1660"/>
          <ac:spMkLst>
            <pc:docMk/>
            <pc:sldMk cId="2755182163" sldId="272"/>
            <ac:spMk id="4" creationId="{BF2B8DF7-E64F-97E6-9FAA-298F02D73E79}"/>
          </ac:spMkLst>
        </pc:spChg>
        <pc:spChg chg="add mod">
          <ac:chgData name="Pien, Catarina L" userId="055f424c-5a88-4e6e-9e88-d4462ff2eeee" providerId="ADAL" clId="{E9A59122-B0B6-4620-9E34-C388C0C10CBB}" dt="2024-03-28T21:27:20.783" v="2447" actId="14100"/>
          <ac:spMkLst>
            <pc:docMk/>
            <pc:sldMk cId="2755182163" sldId="272"/>
            <ac:spMk id="5" creationId="{2A2FF08B-19AE-EE51-E5BD-81513EBCB26C}"/>
          </ac:spMkLst>
        </pc:spChg>
        <pc:spChg chg="add mod">
          <ac:chgData name="Pien, Catarina L" userId="055f424c-5a88-4e6e-9e88-d4462ff2eeee" providerId="ADAL" clId="{E9A59122-B0B6-4620-9E34-C388C0C10CBB}" dt="2024-03-28T21:26:53.272" v="2440" actId="1076"/>
          <ac:spMkLst>
            <pc:docMk/>
            <pc:sldMk cId="2755182163" sldId="272"/>
            <ac:spMk id="6" creationId="{B13A2E22-AB27-DFC9-13E1-40573F92D641}"/>
          </ac:spMkLst>
        </pc:spChg>
        <pc:spChg chg="del">
          <ac:chgData name="Pien, Catarina L" userId="055f424c-5a88-4e6e-9e88-d4462ff2eeee" providerId="ADAL" clId="{E9A59122-B0B6-4620-9E34-C388C0C10CBB}" dt="2024-03-28T19:47:58.410" v="1608"/>
          <ac:spMkLst>
            <pc:docMk/>
            <pc:sldMk cId="2755182163" sldId="272"/>
            <ac:spMk id="22" creationId="{78259B28-1922-A5AF-D423-D014F8B8BE0F}"/>
          </ac:spMkLst>
        </pc:spChg>
      </pc:sldChg>
      <pc:sldChg chg="addSp delSp modSp add mod ord modNotesTx">
        <pc:chgData name="Pien, Catarina L" userId="055f424c-5a88-4e6e-9e88-d4462ff2eeee" providerId="ADAL" clId="{E9A59122-B0B6-4620-9E34-C388C0C10CBB}" dt="2024-04-17T23:04:15.142" v="8671" actId="1076"/>
        <pc:sldMkLst>
          <pc:docMk/>
          <pc:sldMk cId="876276651" sldId="273"/>
        </pc:sldMkLst>
        <pc:spChg chg="add mod">
          <ac:chgData name="Pien, Catarina L" userId="055f424c-5a88-4e6e-9e88-d4462ff2eeee" providerId="ADAL" clId="{E9A59122-B0B6-4620-9E34-C388C0C10CBB}" dt="2024-03-28T21:49:41.462" v="2840" actId="113"/>
          <ac:spMkLst>
            <pc:docMk/>
            <pc:sldMk cId="876276651" sldId="273"/>
            <ac:spMk id="3" creationId="{C211A159-5690-14F0-1DA3-B599CEAE7147}"/>
          </ac:spMkLst>
        </pc:spChg>
        <pc:spChg chg="add mod">
          <ac:chgData name="Pien, Catarina L" userId="055f424c-5a88-4e6e-9e88-d4462ff2eeee" providerId="ADAL" clId="{E9A59122-B0B6-4620-9E34-C388C0C10CBB}" dt="2024-04-17T23:03:46.100" v="8665" actId="1076"/>
          <ac:spMkLst>
            <pc:docMk/>
            <pc:sldMk cId="876276651" sldId="273"/>
            <ac:spMk id="4" creationId="{24EEB3E2-2AC5-F2C7-C813-0D9AFF53A54F}"/>
          </ac:spMkLst>
        </pc:spChg>
        <pc:spChg chg="del">
          <ac:chgData name="Pien, Catarina L" userId="055f424c-5a88-4e6e-9e88-d4462ff2eeee" providerId="ADAL" clId="{E9A59122-B0B6-4620-9E34-C388C0C10CBB}" dt="2024-03-28T19:59:33.337" v="1999" actId="478"/>
          <ac:spMkLst>
            <pc:docMk/>
            <pc:sldMk cId="876276651" sldId="273"/>
            <ac:spMk id="5" creationId="{AD8246AC-37ED-BC16-A33B-1784FB0C5661}"/>
          </ac:spMkLst>
        </pc:spChg>
        <pc:spChg chg="add mod">
          <ac:chgData name="Pien, Catarina L" userId="055f424c-5a88-4e6e-9e88-d4462ff2eeee" providerId="ADAL" clId="{E9A59122-B0B6-4620-9E34-C388C0C10CBB}" dt="2024-04-17T23:03:48.463" v="8666" actId="1076"/>
          <ac:spMkLst>
            <pc:docMk/>
            <pc:sldMk cId="876276651" sldId="273"/>
            <ac:spMk id="6" creationId="{D358C5FC-FEBC-AAE9-19CB-FB4644D4AC61}"/>
          </ac:spMkLst>
        </pc:spChg>
        <pc:spChg chg="add mod">
          <ac:chgData name="Pien, Catarina L" userId="055f424c-5a88-4e6e-9e88-d4462ff2eeee" providerId="ADAL" clId="{E9A59122-B0B6-4620-9E34-C388C0C10CBB}" dt="2024-03-28T21:49:46.614" v="2843" actId="113"/>
          <ac:spMkLst>
            <pc:docMk/>
            <pc:sldMk cId="876276651" sldId="273"/>
            <ac:spMk id="7" creationId="{AE637780-E8E1-C745-3E9F-90857A2B37C8}"/>
          </ac:spMkLst>
        </pc:spChg>
        <pc:spChg chg="add mod ord">
          <ac:chgData name="Pien, Catarina L" userId="055f424c-5a88-4e6e-9e88-d4462ff2eeee" providerId="ADAL" clId="{E9A59122-B0B6-4620-9E34-C388C0C10CBB}" dt="2024-04-17T23:04:15.142" v="8671" actId="1076"/>
          <ac:spMkLst>
            <pc:docMk/>
            <pc:sldMk cId="876276651" sldId="273"/>
            <ac:spMk id="8" creationId="{9F86A0AE-D3D9-3E8B-320E-CE820B248720}"/>
          </ac:spMkLst>
        </pc:spChg>
        <pc:spChg chg="add del mod ord">
          <ac:chgData name="Pien, Catarina L" userId="055f424c-5a88-4e6e-9e88-d4462ff2eeee" providerId="ADAL" clId="{E9A59122-B0B6-4620-9E34-C388C0C10CBB}" dt="2024-03-28T21:49:50.883" v="2845" actId="478"/>
          <ac:spMkLst>
            <pc:docMk/>
            <pc:sldMk cId="876276651" sldId="273"/>
            <ac:spMk id="8" creationId="{A4864386-2A0E-6561-6B2A-B93BC4C14B6C}"/>
          </ac:spMkLst>
        </pc:spChg>
        <pc:spChg chg="add del mod">
          <ac:chgData name="Pien, Catarina L" userId="055f424c-5a88-4e6e-9e88-d4462ff2eeee" providerId="ADAL" clId="{E9A59122-B0B6-4620-9E34-C388C0C10CBB}" dt="2024-03-28T21:44:23.019" v="2779" actId="478"/>
          <ac:spMkLst>
            <pc:docMk/>
            <pc:sldMk cId="876276651" sldId="273"/>
            <ac:spMk id="9" creationId="{079AAA9B-13D5-463B-D22F-47B85A84352C}"/>
          </ac:spMkLst>
        </pc:spChg>
        <pc:spChg chg="add del mod">
          <ac:chgData name="Pien, Catarina L" userId="055f424c-5a88-4e6e-9e88-d4462ff2eeee" providerId="ADAL" clId="{E9A59122-B0B6-4620-9E34-C388C0C10CBB}" dt="2024-03-28T21:43:59.242" v="2769" actId="478"/>
          <ac:spMkLst>
            <pc:docMk/>
            <pc:sldMk cId="876276651" sldId="273"/>
            <ac:spMk id="10" creationId="{AA1B5386-1FE8-C7B9-A713-6FD868BFF248}"/>
          </ac:spMkLst>
        </pc:spChg>
        <pc:spChg chg="add del mod">
          <ac:chgData name="Pien, Catarina L" userId="055f424c-5a88-4e6e-9e88-d4462ff2eeee" providerId="ADAL" clId="{E9A59122-B0B6-4620-9E34-C388C0C10CBB}" dt="2024-03-28T21:44:22.654" v="2778" actId="478"/>
          <ac:spMkLst>
            <pc:docMk/>
            <pc:sldMk cId="876276651" sldId="273"/>
            <ac:spMk id="11" creationId="{F818950E-B917-14BA-1913-7DA2922AE350}"/>
          </ac:spMkLst>
        </pc:spChg>
        <pc:spChg chg="add mod">
          <ac:chgData name="Pien, Catarina L" userId="055f424c-5a88-4e6e-9e88-d4462ff2eeee" providerId="ADAL" clId="{E9A59122-B0B6-4620-9E34-C388C0C10CBB}" dt="2024-03-28T21:44:14.725" v="2774"/>
          <ac:spMkLst>
            <pc:docMk/>
            <pc:sldMk cId="876276651" sldId="273"/>
            <ac:spMk id="12" creationId="{F2393A54-BB04-686F-2FDE-07C3A6F6EDD9}"/>
          </ac:spMkLst>
        </pc:spChg>
        <pc:spChg chg="add del mod">
          <ac:chgData name="Pien, Catarina L" userId="055f424c-5a88-4e6e-9e88-d4462ff2eeee" providerId="ADAL" clId="{E9A59122-B0B6-4620-9E34-C388C0C10CBB}" dt="2024-03-28T21:44:21.506" v="2777" actId="478"/>
          <ac:spMkLst>
            <pc:docMk/>
            <pc:sldMk cId="876276651" sldId="273"/>
            <ac:spMk id="13" creationId="{E11736EB-98CE-7FEE-1D3F-92910A087BE8}"/>
          </ac:spMkLst>
        </pc:spChg>
        <pc:graphicFrameChg chg="mod modGraphic">
          <ac:chgData name="Pien, Catarina L" userId="055f424c-5a88-4e6e-9e88-d4462ff2eeee" providerId="ADAL" clId="{E9A59122-B0B6-4620-9E34-C388C0C10CBB}" dt="2024-03-28T19:59:31.882" v="1998" actId="14100"/>
          <ac:graphicFrameMkLst>
            <pc:docMk/>
            <pc:sldMk cId="876276651" sldId="273"/>
            <ac:graphicFrameMk id="15" creationId="{FE460133-729C-CE0E-E1C5-E94CD6700DE4}"/>
          </ac:graphicFrameMkLst>
        </pc:graphicFrameChg>
      </pc:sldChg>
      <pc:sldChg chg="addSp delSp modSp add mod ord modNotesTx">
        <pc:chgData name="Pien, Catarina L" userId="055f424c-5a88-4e6e-9e88-d4462ff2eeee" providerId="ADAL" clId="{E9A59122-B0B6-4620-9E34-C388C0C10CBB}" dt="2024-03-31T19:24:47.789" v="7552" actId="1076"/>
        <pc:sldMkLst>
          <pc:docMk/>
          <pc:sldMk cId="354597358" sldId="274"/>
        </pc:sldMkLst>
        <pc:spChg chg="del">
          <ac:chgData name="Pien, Catarina L" userId="055f424c-5a88-4e6e-9e88-d4462ff2eeee" providerId="ADAL" clId="{E9A59122-B0B6-4620-9E34-C388C0C10CBB}" dt="2024-03-28T19:58:41.318" v="1985" actId="478"/>
          <ac:spMkLst>
            <pc:docMk/>
            <pc:sldMk cId="354597358" sldId="274"/>
            <ac:spMk id="5" creationId="{D3503687-A586-098D-4E15-87EDCE960254}"/>
          </ac:spMkLst>
        </pc:spChg>
        <pc:graphicFrameChg chg="mod modGraphic">
          <ac:chgData name="Pien, Catarina L" userId="055f424c-5a88-4e6e-9e88-d4462ff2eeee" providerId="ADAL" clId="{E9A59122-B0B6-4620-9E34-C388C0C10CBB}" dt="2024-03-28T19:58:51.836" v="1991" actId="14100"/>
          <ac:graphicFrameMkLst>
            <pc:docMk/>
            <pc:sldMk cId="354597358" sldId="274"/>
            <ac:graphicFrameMk id="15" creationId="{1A968047-B968-EEA2-0A90-4E550F80C294}"/>
          </ac:graphicFrameMkLst>
        </pc:graphicFrameChg>
        <pc:picChg chg="add mod">
          <ac:chgData name="Pien, Catarina L" userId="055f424c-5a88-4e6e-9e88-d4462ff2eeee" providerId="ADAL" clId="{E9A59122-B0B6-4620-9E34-C388C0C10CBB}" dt="2024-03-31T19:24:47.789" v="7552" actId="1076"/>
          <ac:picMkLst>
            <pc:docMk/>
            <pc:sldMk cId="354597358" sldId="274"/>
            <ac:picMk id="3" creationId="{8B8517CB-B811-A882-A128-8DE281EA83B9}"/>
          </ac:picMkLst>
        </pc:picChg>
        <pc:picChg chg="add mod">
          <ac:chgData name="Pien, Catarina L" userId="055f424c-5a88-4e6e-9e88-d4462ff2eeee" providerId="ADAL" clId="{E9A59122-B0B6-4620-9E34-C388C0C10CBB}" dt="2024-03-31T19:24:47.789" v="7552" actId="1076"/>
          <ac:picMkLst>
            <pc:docMk/>
            <pc:sldMk cId="354597358" sldId="274"/>
            <ac:picMk id="5" creationId="{30C75DE9-A5DC-93D1-F009-1972E8DF5066}"/>
          </ac:picMkLst>
        </pc:picChg>
        <pc:picChg chg="add mod modCrop">
          <ac:chgData name="Pien, Catarina L" userId="055f424c-5a88-4e6e-9e88-d4462ff2eeee" providerId="ADAL" clId="{E9A59122-B0B6-4620-9E34-C388C0C10CBB}" dt="2024-03-31T19:24:47.789" v="7552" actId="1076"/>
          <ac:picMkLst>
            <pc:docMk/>
            <pc:sldMk cId="354597358" sldId="274"/>
            <ac:picMk id="6" creationId="{AACFE279-9EA4-150A-8265-2C24CD2F3E99}"/>
          </ac:picMkLst>
        </pc:picChg>
        <pc:picChg chg="add mod">
          <ac:chgData name="Pien, Catarina L" userId="055f424c-5a88-4e6e-9e88-d4462ff2eeee" providerId="ADAL" clId="{E9A59122-B0B6-4620-9E34-C388C0C10CBB}" dt="2024-03-31T19:24:47.789" v="7552" actId="1076"/>
          <ac:picMkLst>
            <pc:docMk/>
            <pc:sldMk cId="354597358" sldId="274"/>
            <ac:picMk id="8" creationId="{D6E51B94-FDB1-C898-E32F-4C12381800FF}"/>
          </ac:picMkLst>
        </pc:picChg>
        <pc:picChg chg="add mod">
          <ac:chgData name="Pien, Catarina L" userId="055f424c-5a88-4e6e-9e88-d4462ff2eeee" providerId="ADAL" clId="{E9A59122-B0B6-4620-9E34-C388C0C10CBB}" dt="2024-03-31T19:24:47.789" v="7552" actId="1076"/>
          <ac:picMkLst>
            <pc:docMk/>
            <pc:sldMk cId="354597358" sldId="274"/>
            <ac:picMk id="9" creationId="{BD774F1D-8440-6DFF-9763-9A70F5E5803F}"/>
          </ac:picMkLst>
        </pc:picChg>
        <pc:picChg chg="add del mod">
          <ac:chgData name="Pien, Catarina L" userId="055f424c-5a88-4e6e-9e88-d4462ff2eeee" providerId="ADAL" clId="{E9A59122-B0B6-4620-9E34-C388C0C10CBB}" dt="2024-03-28T21:48:20.721" v="2820" actId="478"/>
          <ac:picMkLst>
            <pc:docMk/>
            <pc:sldMk cId="354597358" sldId="274"/>
            <ac:picMk id="7170" creationId="{44FFDFD2-CA46-9FA5-6ED4-62C371F090D6}"/>
          </ac:picMkLst>
        </pc:picChg>
        <pc:picChg chg="add mod">
          <ac:chgData name="Pien, Catarina L" userId="055f424c-5a88-4e6e-9e88-d4462ff2eeee" providerId="ADAL" clId="{E9A59122-B0B6-4620-9E34-C388C0C10CBB}" dt="2024-03-31T19:24:44.069" v="7551" actId="1076"/>
          <ac:picMkLst>
            <pc:docMk/>
            <pc:sldMk cId="354597358" sldId="274"/>
            <ac:picMk id="7172" creationId="{97D769A2-21CC-CC27-9C9D-79394C3EDA12}"/>
          </ac:picMkLst>
        </pc:picChg>
      </pc:sldChg>
      <pc:sldChg chg="add del ord">
        <pc:chgData name="Pien, Catarina L" userId="055f424c-5a88-4e6e-9e88-d4462ff2eeee" providerId="ADAL" clId="{E9A59122-B0B6-4620-9E34-C388C0C10CBB}" dt="2024-03-28T19:55:02.999" v="1931" actId="47"/>
        <pc:sldMkLst>
          <pc:docMk/>
          <pc:sldMk cId="2522491511" sldId="275"/>
        </pc:sldMkLst>
      </pc:sldChg>
      <pc:sldChg chg="addSp delSp modSp add mod ord">
        <pc:chgData name="Pien, Catarina L" userId="055f424c-5a88-4e6e-9e88-d4462ff2eeee" providerId="ADAL" clId="{E9A59122-B0B6-4620-9E34-C388C0C10CBB}" dt="2024-03-31T19:24:58.516" v="7556" actId="1076"/>
        <pc:sldMkLst>
          <pc:docMk/>
          <pc:sldMk cId="3275930266" sldId="276"/>
        </pc:sldMkLst>
        <pc:spChg chg="add del">
          <ac:chgData name="Pien, Catarina L" userId="055f424c-5a88-4e6e-9e88-d4462ff2eeee" providerId="ADAL" clId="{E9A59122-B0B6-4620-9E34-C388C0C10CBB}" dt="2024-03-28T21:38:14.053" v="2585" actId="22"/>
          <ac:spMkLst>
            <pc:docMk/>
            <pc:sldMk cId="3275930266" sldId="276"/>
            <ac:spMk id="4" creationId="{6E882727-7BDE-05DC-3C4A-A466702DDBAC}"/>
          </ac:spMkLst>
        </pc:spChg>
        <pc:spChg chg="del">
          <ac:chgData name="Pien, Catarina L" userId="055f424c-5a88-4e6e-9e88-d4462ff2eeee" providerId="ADAL" clId="{E9A59122-B0B6-4620-9E34-C388C0C10CBB}" dt="2024-03-28T19:58:37.207" v="1984" actId="478"/>
          <ac:spMkLst>
            <pc:docMk/>
            <pc:sldMk cId="3275930266" sldId="276"/>
            <ac:spMk id="5" creationId="{8BC9B802-B1C7-F367-79D9-13D414468256}"/>
          </ac:spMkLst>
        </pc:spChg>
        <pc:graphicFrameChg chg="mod modGraphic">
          <ac:chgData name="Pien, Catarina L" userId="055f424c-5a88-4e6e-9e88-d4462ff2eeee" providerId="ADAL" clId="{E9A59122-B0B6-4620-9E34-C388C0C10CBB}" dt="2024-03-28T19:58:35.143" v="1983" actId="14100"/>
          <ac:graphicFrameMkLst>
            <pc:docMk/>
            <pc:sldMk cId="3275930266" sldId="276"/>
            <ac:graphicFrameMk id="15" creationId="{FA824177-8874-A14E-650D-7786AE93FD22}"/>
          </ac:graphicFrameMkLst>
        </pc:graphicFrameChg>
        <pc:picChg chg="add mod">
          <ac:chgData name="Pien, Catarina L" userId="055f424c-5a88-4e6e-9e88-d4462ff2eeee" providerId="ADAL" clId="{E9A59122-B0B6-4620-9E34-C388C0C10CBB}" dt="2024-03-31T19:24:56.613" v="7555" actId="1076"/>
          <ac:picMkLst>
            <pc:docMk/>
            <pc:sldMk cId="3275930266" sldId="276"/>
            <ac:picMk id="5122" creationId="{4A0F561D-9D01-27DA-2FF8-C00365A99754}"/>
          </ac:picMkLst>
        </pc:picChg>
        <pc:picChg chg="add mod">
          <ac:chgData name="Pien, Catarina L" userId="055f424c-5a88-4e6e-9e88-d4462ff2eeee" providerId="ADAL" clId="{E9A59122-B0B6-4620-9E34-C388C0C10CBB}" dt="2024-03-31T19:24:58.516" v="7556" actId="1076"/>
          <ac:picMkLst>
            <pc:docMk/>
            <pc:sldMk cId="3275930266" sldId="276"/>
            <ac:picMk id="5124" creationId="{FF18294E-04D3-D149-A7F6-9B5221829E24}"/>
          </ac:picMkLst>
        </pc:picChg>
      </pc:sldChg>
      <pc:sldChg chg="add del">
        <pc:chgData name="Pien, Catarina L" userId="055f424c-5a88-4e6e-9e88-d4462ff2eeee" providerId="ADAL" clId="{E9A59122-B0B6-4620-9E34-C388C0C10CBB}" dt="2024-03-28T19:55:46.741" v="1944" actId="47"/>
        <pc:sldMkLst>
          <pc:docMk/>
          <pc:sldMk cId="1415591884" sldId="277"/>
        </pc:sldMkLst>
      </pc:sldChg>
      <pc:sldChg chg="addSp delSp modSp add mod ord">
        <pc:chgData name="Pien, Catarina L" userId="055f424c-5a88-4e6e-9e88-d4462ff2eeee" providerId="ADAL" clId="{E9A59122-B0B6-4620-9E34-C388C0C10CBB}" dt="2024-04-17T23:06:03.460" v="8687" actId="1076"/>
        <pc:sldMkLst>
          <pc:docMk/>
          <pc:sldMk cId="3366726725" sldId="277"/>
        </pc:sldMkLst>
        <pc:spChg chg="del">
          <ac:chgData name="Pien, Catarina L" userId="055f424c-5a88-4e6e-9e88-d4462ff2eeee" providerId="ADAL" clId="{E9A59122-B0B6-4620-9E34-C388C0C10CBB}" dt="2024-03-28T21:05:21.200" v="2000" actId="478"/>
          <ac:spMkLst>
            <pc:docMk/>
            <pc:sldMk cId="3366726725" sldId="277"/>
            <ac:spMk id="2" creationId="{A489D72F-4238-BA59-009D-02CE821CCC75}"/>
          </ac:spMkLst>
        </pc:spChg>
        <pc:spChg chg="add del mod">
          <ac:chgData name="Pien, Catarina L" userId="055f424c-5a88-4e6e-9e88-d4462ff2eeee" providerId="ADAL" clId="{E9A59122-B0B6-4620-9E34-C388C0C10CBB}" dt="2024-03-28T21:05:53.467" v="2009" actId="478"/>
          <ac:spMkLst>
            <pc:docMk/>
            <pc:sldMk cId="3366726725" sldId="277"/>
            <ac:spMk id="4" creationId="{2643296C-9FFC-2D2E-3DCD-77ECBEC22AFA}"/>
          </ac:spMkLst>
        </pc:spChg>
        <pc:spChg chg="add del mod">
          <ac:chgData name="Pien, Catarina L" userId="055f424c-5a88-4e6e-9e88-d4462ff2eeee" providerId="ADAL" clId="{E9A59122-B0B6-4620-9E34-C388C0C10CBB}" dt="2024-03-28T21:05:29.672" v="2002" actId="478"/>
          <ac:spMkLst>
            <pc:docMk/>
            <pc:sldMk cId="3366726725" sldId="277"/>
            <ac:spMk id="7" creationId="{9F9110D0-84FC-5CD0-0C6E-BC1D84DEC2E9}"/>
          </ac:spMkLst>
        </pc:spChg>
        <pc:spChg chg="add del">
          <ac:chgData name="Pien, Catarina L" userId="055f424c-5a88-4e6e-9e88-d4462ff2eeee" providerId="ADAL" clId="{E9A59122-B0B6-4620-9E34-C388C0C10CBB}" dt="2024-03-28T21:07:49.611" v="2026" actId="478"/>
          <ac:spMkLst>
            <pc:docMk/>
            <pc:sldMk cId="3366726725" sldId="277"/>
            <ac:spMk id="9" creationId="{9C3296C3-552A-53B4-E627-AB1B029B89BD}"/>
          </ac:spMkLst>
        </pc:spChg>
        <pc:spChg chg="add del">
          <ac:chgData name="Pien, Catarina L" userId="055f424c-5a88-4e6e-9e88-d4462ff2eeee" providerId="ADAL" clId="{E9A59122-B0B6-4620-9E34-C388C0C10CBB}" dt="2024-03-28T21:08:36.698" v="2037" actId="478"/>
          <ac:spMkLst>
            <pc:docMk/>
            <pc:sldMk cId="3366726725" sldId="277"/>
            <ac:spMk id="10" creationId="{43FD5995-6366-1D0C-6B5D-8CE4E5CBE284}"/>
          </ac:spMkLst>
        </pc:spChg>
        <pc:spChg chg="add">
          <ac:chgData name="Pien, Catarina L" userId="055f424c-5a88-4e6e-9e88-d4462ff2eeee" providerId="ADAL" clId="{E9A59122-B0B6-4620-9E34-C388C0C10CBB}" dt="2024-03-28T21:08:37.943" v="2038"/>
          <ac:spMkLst>
            <pc:docMk/>
            <pc:sldMk cId="3366726725" sldId="277"/>
            <ac:spMk id="11" creationId="{6C8033FB-26F8-75E2-058A-181CE6C4EDEF}"/>
          </ac:spMkLst>
        </pc:spChg>
        <pc:graphicFrameChg chg="add del mod modGraphic">
          <ac:chgData name="Pien, Catarina L" userId="055f424c-5a88-4e6e-9e88-d4462ff2eeee" providerId="ADAL" clId="{E9A59122-B0B6-4620-9E34-C388C0C10CBB}" dt="2024-03-28T21:06:02.397" v="2011" actId="14100"/>
          <ac:graphicFrameMkLst>
            <pc:docMk/>
            <pc:sldMk cId="3366726725" sldId="277"/>
            <ac:graphicFrameMk id="15" creationId="{4F04B405-E0E4-6A64-5B36-0C7FD161538B}"/>
          </ac:graphicFrameMkLst>
        </pc:graphicFrameChg>
        <pc:picChg chg="add mod">
          <ac:chgData name="Pien, Catarina L" userId="055f424c-5a88-4e6e-9e88-d4462ff2eeee" providerId="ADAL" clId="{E9A59122-B0B6-4620-9E34-C388C0C10CBB}" dt="2024-04-17T23:06:03.460" v="8687" actId="1076"/>
          <ac:picMkLst>
            <pc:docMk/>
            <pc:sldMk cId="3366726725" sldId="277"/>
            <ac:picMk id="4" creationId="{019BD7BF-C605-BB85-CE29-06A4746BDD01}"/>
          </ac:picMkLst>
        </pc:picChg>
        <pc:picChg chg="add mod">
          <ac:chgData name="Pien, Catarina L" userId="055f424c-5a88-4e6e-9e88-d4462ff2eeee" providerId="ADAL" clId="{E9A59122-B0B6-4620-9E34-C388C0C10CBB}" dt="2024-04-17T23:05:58.362" v="8686" actId="1076"/>
          <ac:picMkLst>
            <pc:docMk/>
            <pc:sldMk cId="3366726725" sldId="277"/>
            <ac:picMk id="2050" creationId="{76C2F17F-80D1-CF45-BD2A-4C2835DD042B}"/>
          </ac:picMkLst>
        </pc:picChg>
        <pc:picChg chg="add mod">
          <ac:chgData name="Pien, Catarina L" userId="055f424c-5a88-4e6e-9e88-d4462ff2eeee" providerId="ADAL" clId="{E9A59122-B0B6-4620-9E34-C388C0C10CBB}" dt="2024-04-17T23:05:45.066" v="8682" actId="14100"/>
          <ac:picMkLst>
            <pc:docMk/>
            <pc:sldMk cId="3366726725" sldId="277"/>
            <ac:picMk id="2052" creationId="{468DC378-B180-3B28-053B-03B316CDBFEB}"/>
          </ac:picMkLst>
        </pc:picChg>
        <pc:picChg chg="add del mod">
          <ac:chgData name="Pien, Catarina L" userId="055f424c-5a88-4e6e-9e88-d4462ff2eeee" providerId="ADAL" clId="{E9A59122-B0B6-4620-9E34-C388C0C10CBB}" dt="2024-04-17T23:05:54.485" v="8685" actId="14100"/>
          <ac:picMkLst>
            <pc:docMk/>
            <pc:sldMk cId="3366726725" sldId="277"/>
            <ac:picMk id="2054" creationId="{2E6D26F1-99E5-7D97-675D-8B7D6EF605F4}"/>
          </ac:picMkLst>
        </pc:picChg>
        <pc:picChg chg="add mod">
          <ac:chgData name="Pien, Catarina L" userId="055f424c-5a88-4e6e-9e88-d4462ff2eeee" providerId="ADAL" clId="{E9A59122-B0B6-4620-9E34-C388C0C10CBB}" dt="2024-04-17T23:05:49.960" v="8683" actId="14100"/>
          <ac:picMkLst>
            <pc:docMk/>
            <pc:sldMk cId="3366726725" sldId="277"/>
            <ac:picMk id="2056" creationId="{E5E07EA2-4761-CE2D-EBF8-2F04E3B388C7}"/>
          </ac:picMkLst>
        </pc:picChg>
        <pc:picChg chg="add mod">
          <ac:chgData name="Pien, Catarina L" userId="055f424c-5a88-4e6e-9e88-d4462ff2eeee" providerId="ADAL" clId="{E9A59122-B0B6-4620-9E34-C388C0C10CBB}" dt="2024-04-17T23:05:52.139" v="8684" actId="14100"/>
          <ac:picMkLst>
            <pc:docMk/>
            <pc:sldMk cId="3366726725" sldId="277"/>
            <ac:picMk id="2062" creationId="{39BB9F2A-29C8-B7F9-0BDF-671B900505DB}"/>
          </ac:picMkLst>
        </pc:picChg>
      </pc:sldChg>
      <pc:sldChg chg="delSp add del setBg delDesignElem">
        <pc:chgData name="Pien, Catarina L" userId="055f424c-5a88-4e6e-9e88-d4462ff2eeee" providerId="ADAL" clId="{E9A59122-B0B6-4620-9E34-C388C0C10CBB}" dt="2024-03-28T19:55:55.200" v="1950" actId="47"/>
        <pc:sldMkLst>
          <pc:docMk/>
          <pc:sldMk cId="4093419733" sldId="277"/>
        </pc:sldMkLst>
        <pc:spChg chg="del">
          <ac:chgData name="Pien, Catarina L" userId="055f424c-5a88-4e6e-9e88-d4462ff2eeee" providerId="ADAL" clId="{E9A59122-B0B6-4620-9E34-C388C0C10CBB}" dt="2024-03-28T19:55:50.806" v="1947"/>
          <ac:spMkLst>
            <pc:docMk/>
            <pc:sldMk cId="4093419733" sldId="277"/>
            <ac:spMk id="22" creationId="{1DB10A72-2D33-2C3D-11DD-4B831A0713B0}"/>
          </ac:spMkLst>
        </pc:spChg>
      </pc:sldChg>
      <pc:sldChg chg="delSp add del setBg delDesignElem">
        <pc:chgData name="Pien, Catarina L" userId="055f424c-5a88-4e6e-9e88-d4462ff2eeee" providerId="ADAL" clId="{E9A59122-B0B6-4620-9E34-C388C0C10CBB}" dt="2024-03-28T19:55:56.085" v="1951" actId="47"/>
        <pc:sldMkLst>
          <pc:docMk/>
          <pc:sldMk cId="1590657490" sldId="278"/>
        </pc:sldMkLst>
        <pc:spChg chg="del">
          <ac:chgData name="Pien, Catarina L" userId="055f424c-5a88-4e6e-9e88-d4462ff2eeee" providerId="ADAL" clId="{E9A59122-B0B6-4620-9E34-C388C0C10CBB}" dt="2024-03-28T19:55:51.192" v="1949"/>
          <ac:spMkLst>
            <pc:docMk/>
            <pc:sldMk cId="1590657490" sldId="278"/>
            <ac:spMk id="22" creationId="{DB48FB92-66A9-F8B1-FC49-179AB90B6BF9}"/>
          </ac:spMkLst>
        </pc:spChg>
      </pc:sldChg>
      <pc:sldChg chg="add del">
        <pc:chgData name="Pien, Catarina L" userId="055f424c-5a88-4e6e-9e88-d4462ff2eeee" providerId="ADAL" clId="{E9A59122-B0B6-4620-9E34-C388C0C10CBB}" dt="2024-03-28T19:55:47.613" v="1945" actId="47"/>
        <pc:sldMkLst>
          <pc:docMk/>
          <pc:sldMk cId="2447976989" sldId="278"/>
        </pc:sldMkLst>
      </pc:sldChg>
      <pc:sldChg chg="addSp delSp modSp add mod ord">
        <pc:chgData name="Pien, Catarina L" userId="055f424c-5a88-4e6e-9e88-d4462ff2eeee" providerId="ADAL" clId="{E9A59122-B0B6-4620-9E34-C388C0C10CBB}" dt="2024-03-28T21:26:15.778" v="2432"/>
        <pc:sldMkLst>
          <pc:docMk/>
          <pc:sldMk cId="3498852386" sldId="278"/>
        </pc:sldMkLst>
        <pc:spChg chg="del">
          <ac:chgData name="Pien, Catarina L" userId="055f424c-5a88-4e6e-9e88-d4462ff2eeee" providerId="ADAL" clId="{E9A59122-B0B6-4620-9E34-C388C0C10CBB}" dt="2024-03-28T21:10:27.240" v="2063" actId="478"/>
          <ac:spMkLst>
            <pc:docMk/>
            <pc:sldMk cId="3498852386" sldId="278"/>
            <ac:spMk id="2" creationId="{86802D71-521C-ADD3-04EB-C20FCBD90C9F}"/>
          </ac:spMkLst>
        </pc:spChg>
        <pc:spChg chg="add del mod">
          <ac:chgData name="Pien, Catarina L" userId="055f424c-5a88-4e6e-9e88-d4462ff2eeee" providerId="ADAL" clId="{E9A59122-B0B6-4620-9E34-C388C0C10CBB}" dt="2024-03-28T21:10:07.858" v="2059" actId="478"/>
          <ac:spMkLst>
            <pc:docMk/>
            <pc:sldMk cId="3498852386" sldId="278"/>
            <ac:spMk id="4" creationId="{7F7FF550-0C90-A5A0-6287-6C0BF81B0A36}"/>
          </ac:spMkLst>
        </pc:spChg>
        <pc:spChg chg="add del mod">
          <ac:chgData name="Pien, Catarina L" userId="055f424c-5a88-4e6e-9e88-d4462ff2eeee" providerId="ADAL" clId="{E9A59122-B0B6-4620-9E34-C388C0C10CBB}" dt="2024-03-28T21:10:58.380" v="2070" actId="478"/>
          <ac:spMkLst>
            <pc:docMk/>
            <pc:sldMk cId="3498852386" sldId="278"/>
            <ac:spMk id="8" creationId="{54DC8287-9952-FBF7-AB2E-9A60CC87F5DD}"/>
          </ac:spMkLst>
        </pc:spChg>
        <pc:spChg chg="add mod">
          <ac:chgData name="Pien, Catarina L" userId="055f424c-5a88-4e6e-9e88-d4462ff2eeee" providerId="ADAL" clId="{E9A59122-B0B6-4620-9E34-C388C0C10CBB}" dt="2024-03-28T21:12:48.043" v="2096" actId="1076"/>
          <ac:spMkLst>
            <pc:docMk/>
            <pc:sldMk cId="3498852386" sldId="278"/>
            <ac:spMk id="11" creationId="{3140A0B5-4E32-8BC7-CA1A-F4A1B14E18ED}"/>
          </ac:spMkLst>
        </pc:spChg>
        <pc:graphicFrameChg chg="add mod modGraphic">
          <ac:chgData name="Pien, Catarina L" userId="055f424c-5a88-4e6e-9e88-d4462ff2eeee" providerId="ADAL" clId="{E9A59122-B0B6-4620-9E34-C388C0C10CBB}" dt="2024-03-28T21:10:20.548" v="2062"/>
          <ac:graphicFrameMkLst>
            <pc:docMk/>
            <pc:sldMk cId="3498852386" sldId="278"/>
            <ac:graphicFrameMk id="6" creationId="{97328782-4468-0F16-46FF-5783D06250EA}"/>
          </ac:graphicFrameMkLst>
        </pc:graphicFrameChg>
        <pc:graphicFrameChg chg="del mod modGraphic">
          <ac:chgData name="Pien, Catarina L" userId="055f424c-5a88-4e6e-9e88-d4462ff2eeee" providerId="ADAL" clId="{E9A59122-B0B6-4620-9E34-C388C0C10CBB}" dt="2024-03-28T21:09:30.560" v="2051" actId="478"/>
          <ac:graphicFrameMkLst>
            <pc:docMk/>
            <pc:sldMk cId="3498852386" sldId="278"/>
            <ac:graphicFrameMk id="15" creationId="{422511B5-904F-1D39-13A4-38DE382785C5}"/>
          </ac:graphicFrameMkLst>
        </pc:graphicFrameChg>
        <pc:picChg chg="add mod">
          <ac:chgData name="Pien, Catarina L" userId="055f424c-5a88-4e6e-9e88-d4462ff2eeee" providerId="ADAL" clId="{E9A59122-B0B6-4620-9E34-C388C0C10CBB}" dt="2024-03-28T21:12:08.612" v="2072" actId="1076"/>
          <ac:picMkLst>
            <pc:docMk/>
            <pc:sldMk cId="3498852386" sldId="278"/>
            <ac:picMk id="10" creationId="{8EA9648D-EFB3-BB66-F939-9E3B4019DBDE}"/>
          </ac:picMkLst>
        </pc:picChg>
        <pc:picChg chg="add mod">
          <ac:chgData name="Pien, Catarina L" userId="055f424c-5a88-4e6e-9e88-d4462ff2eeee" providerId="ADAL" clId="{E9A59122-B0B6-4620-9E34-C388C0C10CBB}" dt="2024-03-28T21:12:44.137" v="2095" actId="1076"/>
          <ac:picMkLst>
            <pc:docMk/>
            <pc:sldMk cId="3498852386" sldId="278"/>
            <ac:picMk id="4098" creationId="{8351CBBE-7763-DFC4-3831-02C49996EC60}"/>
          </ac:picMkLst>
        </pc:picChg>
        <pc:picChg chg="add mod">
          <ac:chgData name="Pien, Catarina L" userId="055f424c-5a88-4e6e-9e88-d4462ff2eeee" providerId="ADAL" clId="{E9A59122-B0B6-4620-9E34-C388C0C10CBB}" dt="2024-03-28T21:25:55.654" v="2430" actId="14100"/>
          <ac:picMkLst>
            <pc:docMk/>
            <pc:sldMk cId="3498852386" sldId="278"/>
            <ac:picMk id="4100" creationId="{0959139F-3923-BA4D-4D0D-DC17D0362651}"/>
          </ac:picMkLst>
        </pc:picChg>
      </pc:sldChg>
      <pc:sldChg chg="addSp delSp modSp new mod ord modAnim">
        <pc:chgData name="Pien, Catarina L" userId="055f424c-5a88-4e6e-9e88-d4462ff2eeee" providerId="ADAL" clId="{E9A59122-B0B6-4620-9E34-C388C0C10CBB}" dt="2024-04-17T23:06:30.282" v="8689" actId="14100"/>
        <pc:sldMkLst>
          <pc:docMk/>
          <pc:sldMk cId="607058443" sldId="279"/>
        </pc:sldMkLst>
        <pc:spChg chg="mod">
          <ac:chgData name="Pien, Catarina L" userId="055f424c-5a88-4e6e-9e88-d4462ff2eeee" providerId="ADAL" clId="{E9A59122-B0B6-4620-9E34-C388C0C10CBB}" dt="2024-03-31T18:51:43.933" v="5854" actId="20577"/>
          <ac:spMkLst>
            <pc:docMk/>
            <pc:sldMk cId="607058443" sldId="279"/>
            <ac:spMk id="2" creationId="{7790F093-0F1F-987C-0EBF-67D40BB787A0}"/>
          </ac:spMkLst>
        </pc:spChg>
        <pc:spChg chg="mod">
          <ac:chgData name="Pien, Catarina L" userId="055f424c-5a88-4e6e-9e88-d4462ff2eeee" providerId="ADAL" clId="{E9A59122-B0B6-4620-9E34-C388C0C10CBB}" dt="2024-03-31T18:51:29.456" v="5841" actId="6549"/>
          <ac:spMkLst>
            <pc:docMk/>
            <pc:sldMk cId="607058443" sldId="279"/>
            <ac:spMk id="3" creationId="{37CB8328-7369-22CF-5366-9CC581975620}"/>
          </ac:spMkLst>
        </pc:spChg>
        <pc:spChg chg="add mod ord">
          <ac:chgData name="Pien, Catarina L" userId="055f424c-5a88-4e6e-9e88-d4462ff2eeee" providerId="ADAL" clId="{E9A59122-B0B6-4620-9E34-C388C0C10CBB}" dt="2024-04-17T23:06:30.282" v="8689" actId="14100"/>
          <ac:spMkLst>
            <pc:docMk/>
            <pc:sldMk cId="607058443" sldId="279"/>
            <ac:spMk id="4" creationId="{D1FCA9E8-D00C-D75A-7B26-324E13FB0194}"/>
          </ac:spMkLst>
        </pc:spChg>
        <pc:picChg chg="add del mod">
          <ac:chgData name="Pien, Catarina L" userId="055f424c-5a88-4e6e-9e88-d4462ff2eeee" providerId="ADAL" clId="{E9A59122-B0B6-4620-9E34-C388C0C10CBB}" dt="2024-03-31T18:48:54.584" v="5795" actId="478"/>
          <ac:picMkLst>
            <pc:docMk/>
            <pc:sldMk cId="607058443" sldId="279"/>
            <ac:picMk id="6" creationId="{16234EF9-E9C5-FB60-DA58-4498F9BE6132}"/>
          </ac:picMkLst>
        </pc:picChg>
        <pc:picChg chg="add mod">
          <ac:chgData name="Pien, Catarina L" userId="055f424c-5a88-4e6e-9e88-d4462ff2eeee" providerId="ADAL" clId="{E9A59122-B0B6-4620-9E34-C388C0C10CBB}" dt="2024-03-31T18:49:53.295" v="5802" actId="1076"/>
          <ac:picMkLst>
            <pc:docMk/>
            <pc:sldMk cId="607058443" sldId="279"/>
            <ac:picMk id="8" creationId="{178D8277-A996-EC4E-B89B-507758B692E4}"/>
          </ac:picMkLst>
        </pc:picChg>
        <pc:picChg chg="add mod">
          <ac:chgData name="Pien, Catarina L" userId="055f424c-5a88-4e6e-9e88-d4462ff2eeee" providerId="ADAL" clId="{E9A59122-B0B6-4620-9E34-C388C0C10CBB}" dt="2024-03-31T18:48:40.318" v="5791" actId="207"/>
          <ac:picMkLst>
            <pc:docMk/>
            <pc:sldMk cId="607058443" sldId="279"/>
            <ac:picMk id="10" creationId="{F3ACADA6-872A-9448-2225-8470372770D4}"/>
          </ac:picMkLst>
        </pc:picChg>
        <pc:picChg chg="add mod">
          <ac:chgData name="Pien, Catarina L" userId="055f424c-5a88-4e6e-9e88-d4462ff2eeee" providerId="ADAL" clId="{E9A59122-B0B6-4620-9E34-C388C0C10CBB}" dt="2024-03-31T18:49:49.021" v="5800" actId="1076"/>
          <ac:picMkLst>
            <pc:docMk/>
            <pc:sldMk cId="607058443" sldId="279"/>
            <ac:picMk id="12" creationId="{C2621B31-63C0-1D59-EB60-2832B06E95B2}"/>
          </ac:picMkLst>
        </pc:picChg>
        <pc:picChg chg="add mod">
          <ac:chgData name="Pien, Catarina L" userId="055f424c-5a88-4e6e-9e88-d4462ff2eeee" providerId="ADAL" clId="{E9A59122-B0B6-4620-9E34-C388C0C10CBB}" dt="2024-03-31T18:50:01.344" v="5804" actId="207"/>
          <ac:picMkLst>
            <pc:docMk/>
            <pc:sldMk cId="607058443" sldId="279"/>
            <ac:picMk id="14" creationId="{7A0FEC06-D549-E402-49FF-8E259B9940B3}"/>
          </ac:picMkLst>
        </pc:picChg>
      </pc:sldChg>
      <pc:sldChg chg="addSp delSp modSp add mod">
        <pc:chgData name="Pien, Catarina L" userId="055f424c-5a88-4e6e-9e88-d4462ff2eeee" providerId="ADAL" clId="{E9A59122-B0B6-4620-9E34-C388C0C10CBB}" dt="2024-03-28T22:16:00.840" v="3937" actId="14100"/>
        <pc:sldMkLst>
          <pc:docMk/>
          <pc:sldMk cId="844468968" sldId="280"/>
        </pc:sldMkLst>
        <pc:spChg chg="del">
          <ac:chgData name="Pien, Catarina L" userId="055f424c-5a88-4e6e-9e88-d4462ff2eeee" providerId="ADAL" clId="{E9A59122-B0B6-4620-9E34-C388C0C10CBB}" dt="2024-03-28T21:27:30.997" v="2449" actId="478"/>
          <ac:spMkLst>
            <pc:docMk/>
            <pc:sldMk cId="844468968" sldId="280"/>
            <ac:spMk id="5" creationId="{171BEA3B-D563-D65A-02B9-FE2D418E5252}"/>
          </ac:spMkLst>
        </pc:spChg>
        <pc:spChg chg="del mod">
          <ac:chgData name="Pien, Catarina L" userId="055f424c-5a88-4e6e-9e88-d4462ff2eeee" providerId="ADAL" clId="{E9A59122-B0B6-4620-9E34-C388C0C10CBB}" dt="2024-03-28T21:28:27.788" v="2468" actId="478"/>
          <ac:spMkLst>
            <pc:docMk/>
            <pc:sldMk cId="844468968" sldId="280"/>
            <ac:spMk id="11" creationId="{C86C44DD-FC56-5A57-4EAF-1984B5BAE404}"/>
          </ac:spMkLst>
        </pc:spChg>
        <pc:spChg chg="add mod">
          <ac:chgData name="Pien, Catarina L" userId="055f424c-5a88-4e6e-9e88-d4462ff2eeee" providerId="ADAL" clId="{E9A59122-B0B6-4620-9E34-C388C0C10CBB}" dt="2024-03-28T22:16:00.840" v="3937" actId="14100"/>
          <ac:spMkLst>
            <pc:docMk/>
            <pc:sldMk cId="844468968" sldId="280"/>
            <ac:spMk id="16" creationId="{CEC5AD2B-BE02-49FD-131A-58B3EC8723C2}"/>
          </ac:spMkLst>
        </pc:spChg>
        <pc:graphicFrameChg chg="mod modGraphic">
          <ac:chgData name="Pien, Catarina L" userId="055f424c-5a88-4e6e-9e88-d4462ff2eeee" providerId="ADAL" clId="{E9A59122-B0B6-4620-9E34-C388C0C10CBB}" dt="2024-03-28T21:28:19.303" v="2463" actId="207"/>
          <ac:graphicFrameMkLst>
            <pc:docMk/>
            <pc:sldMk cId="844468968" sldId="280"/>
            <ac:graphicFrameMk id="6" creationId="{654DE91F-1709-49C9-0EA3-3F637A82D3E2}"/>
          </ac:graphicFrameMkLst>
        </pc:graphicFrameChg>
        <pc:picChg chg="add del mod">
          <ac:chgData name="Pien, Catarina L" userId="055f424c-5a88-4e6e-9e88-d4462ff2eeee" providerId="ADAL" clId="{E9A59122-B0B6-4620-9E34-C388C0C10CBB}" dt="2024-03-28T21:32:23.668" v="2482" actId="478"/>
          <ac:picMkLst>
            <pc:docMk/>
            <pc:sldMk cId="844468968" sldId="280"/>
            <ac:picMk id="3" creationId="{05291329-71FE-DA17-D368-FD957EF9CD74}"/>
          </ac:picMkLst>
        </pc:picChg>
        <pc:picChg chg="add mod">
          <ac:chgData name="Pien, Catarina L" userId="055f424c-5a88-4e6e-9e88-d4462ff2eeee" providerId="ADAL" clId="{E9A59122-B0B6-4620-9E34-C388C0C10CBB}" dt="2024-03-28T21:32:21.824" v="2481" actId="14100"/>
          <ac:picMkLst>
            <pc:docMk/>
            <pc:sldMk cId="844468968" sldId="280"/>
            <ac:picMk id="7" creationId="{0C6B0C47-650E-C4F3-BF78-DF11C9EC45A8}"/>
          </ac:picMkLst>
        </pc:picChg>
        <pc:picChg chg="add del mod">
          <ac:chgData name="Pien, Catarina L" userId="055f424c-5a88-4e6e-9e88-d4462ff2eeee" providerId="ADAL" clId="{E9A59122-B0B6-4620-9E34-C388C0C10CBB}" dt="2024-03-28T21:36:03.061" v="2495" actId="478"/>
          <ac:picMkLst>
            <pc:docMk/>
            <pc:sldMk cId="844468968" sldId="280"/>
            <ac:picMk id="9" creationId="{5B32A44E-093E-7C94-8C54-FCF00083B815}"/>
          </ac:picMkLst>
        </pc:picChg>
        <pc:picChg chg="del">
          <ac:chgData name="Pien, Catarina L" userId="055f424c-5a88-4e6e-9e88-d4462ff2eeee" providerId="ADAL" clId="{E9A59122-B0B6-4620-9E34-C388C0C10CBB}" dt="2024-03-28T21:28:25.703" v="2465" actId="478"/>
          <ac:picMkLst>
            <pc:docMk/>
            <pc:sldMk cId="844468968" sldId="280"/>
            <ac:picMk id="10" creationId="{23CCB9E1-900F-710F-CB06-D9BFC6820D90}"/>
          </ac:picMkLst>
        </pc:picChg>
        <pc:picChg chg="add mod">
          <ac:chgData name="Pien, Catarina L" userId="055f424c-5a88-4e6e-9e88-d4462ff2eeee" providerId="ADAL" clId="{E9A59122-B0B6-4620-9E34-C388C0C10CBB}" dt="2024-03-28T21:36:16.137" v="2497" actId="1076"/>
          <ac:picMkLst>
            <pc:docMk/>
            <pc:sldMk cId="844468968" sldId="280"/>
            <ac:picMk id="13" creationId="{8531406A-68C5-C06A-60DD-59D249935614}"/>
          </ac:picMkLst>
        </pc:picChg>
        <pc:picChg chg="add del mod">
          <ac:chgData name="Pien, Catarina L" userId="055f424c-5a88-4e6e-9e88-d4462ff2eeee" providerId="ADAL" clId="{E9A59122-B0B6-4620-9E34-C388C0C10CBB}" dt="2024-03-28T21:35:58.021" v="2494" actId="478"/>
          <ac:picMkLst>
            <pc:docMk/>
            <pc:sldMk cId="844468968" sldId="280"/>
            <ac:picMk id="15" creationId="{905B44EE-80BF-29BE-5769-DC9567929ADF}"/>
          </ac:picMkLst>
        </pc:picChg>
        <pc:picChg chg="del">
          <ac:chgData name="Pien, Catarina L" userId="055f424c-5a88-4e6e-9e88-d4462ff2eeee" providerId="ADAL" clId="{E9A59122-B0B6-4620-9E34-C388C0C10CBB}" dt="2024-03-28T21:28:26.238" v="2466" actId="478"/>
          <ac:picMkLst>
            <pc:docMk/>
            <pc:sldMk cId="844468968" sldId="280"/>
            <ac:picMk id="4098" creationId="{CA961B63-463A-E0A1-D284-D33F43F8512E}"/>
          </ac:picMkLst>
        </pc:picChg>
        <pc:picChg chg="del">
          <ac:chgData name="Pien, Catarina L" userId="055f424c-5a88-4e6e-9e88-d4462ff2eeee" providerId="ADAL" clId="{E9A59122-B0B6-4620-9E34-C388C0C10CBB}" dt="2024-03-28T21:28:25.131" v="2464" actId="478"/>
          <ac:picMkLst>
            <pc:docMk/>
            <pc:sldMk cId="844468968" sldId="280"/>
            <ac:picMk id="4100" creationId="{A9F7E3D0-390B-D05E-6AAD-7D3A20EBF370}"/>
          </ac:picMkLst>
        </pc:picChg>
      </pc:sldChg>
      <pc:sldChg chg="addSp delSp modSp new mod ord">
        <pc:chgData name="Pien, Catarina L" userId="055f424c-5a88-4e6e-9e88-d4462ff2eeee" providerId="ADAL" clId="{E9A59122-B0B6-4620-9E34-C388C0C10CBB}" dt="2024-04-03T22:48:15.374" v="8301" actId="20577"/>
        <pc:sldMkLst>
          <pc:docMk/>
          <pc:sldMk cId="2665105216" sldId="281"/>
        </pc:sldMkLst>
        <pc:spChg chg="mod">
          <ac:chgData name="Pien, Catarina L" userId="055f424c-5a88-4e6e-9e88-d4462ff2eeee" providerId="ADAL" clId="{E9A59122-B0B6-4620-9E34-C388C0C10CBB}" dt="2024-03-28T22:06:09.224" v="3882" actId="1076"/>
          <ac:spMkLst>
            <pc:docMk/>
            <pc:sldMk cId="2665105216" sldId="281"/>
            <ac:spMk id="2" creationId="{A8E7C092-56E8-665E-ABB7-7E774DE2A889}"/>
          </ac:spMkLst>
        </pc:spChg>
        <pc:spChg chg="mod">
          <ac:chgData name="Pien, Catarina L" userId="055f424c-5a88-4e6e-9e88-d4462ff2eeee" providerId="ADAL" clId="{E9A59122-B0B6-4620-9E34-C388C0C10CBB}" dt="2024-04-03T22:48:15.374" v="8301" actId="20577"/>
          <ac:spMkLst>
            <pc:docMk/>
            <pc:sldMk cId="2665105216" sldId="281"/>
            <ac:spMk id="3" creationId="{3FFAA368-144C-B760-42B0-545A21F3ABAF}"/>
          </ac:spMkLst>
        </pc:spChg>
        <pc:spChg chg="add mod ord">
          <ac:chgData name="Pien, Catarina L" userId="055f424c-5a88-4e6e-9e88-d4462ff2eeee" providerId="ADAL" clId="{E9A59122-B0B6-4620-9E34-C388C0C10CBB}" dt="2024-03-31T19:23:21.227" v="7519" actId="1076"/>
          <ac:spMkLst>
            <pc:docMk/>
            <pc:sldMk cId="2665105216" sldId="281"/>
            <ac:spMk id="18" creationId="{979590D0-F21C-71D9-0AE3-A21FC24922D0}"/>
          </ac:spMkLst>
        </pc:spChg>
        <pc:grpChg chg="add mod">
          <ac:chgData name="Pien, Catarina L" userId="055f424c-5a88-4e6e-9e88-d4462ff2eeee" providerId="ADAL" clId="{E9A59122-B0B6-4620-9E34-C388C0C10CBB}" dt="2024-03-31T19:23:21.227" v="7519" actId="1076"/>
          <ac:grpSpMkLst>
            <pc:docMk/>
            <pc:sldMk cId="2665105216" sldId="281"/>
            <ac:grpSpMk id="19" creationId="{EBC3362D-F576-9B47-AC21-DBB3BE06CFD2}"/>
          </ac:grpSpMkLst>
        </pc:grpChg>
        <pc:picChg chg="add mod">
          <ac:chgData name="Pien, Catarina L" userId="055f424c-5a88-4e6e-9e88-d4462ff2eeee" providerId="ADAL" clId="{E9A59122-B0B6-4620-9E34-C388C0C10CBB}" dt="2024-03-31T19:23:02.826" v="7510" actId="1076"/>
          <ac:picMkLst>
            <pc:docMk/>
            <pc:sldMk cId="2665105216" sldId="281"/>
            <ac:picMk id="5" creationId="{A3266C23-3582-DE49-DCB8-823890EF7438}"/>
          </ac:picMkLst>
        </pc:picChg>
        <pc:picChg chg="add mod">
          <ac:chgData name="Pien, Catarina L" userId="055f424c-5a88-4e6e-9e88-d4462ff2eeee" providerId="ADAL" clId="{E9A59122-B0B6-4620-9E34-C388C0C10CBB}" dt="2024-03-31T19:23:11.510" v="7516" actId="1076"/>
          <ac:picMkLst>
            <pc:docMk/>
            <pc:sldMk cId="2665105216" sldId="281"/>
            <ac:picMk id="6" creationId="{E0D10737-2A94-470E-B5FC-99D72D40B38F}"/>
          </ac:picMkLst>
        </pc:picChg>
        <pc:picChg chg="add mod">
          <ac:chgData name="Pien, Catarina L" userId="055f424c-5a88-4e6e-9e88-d4462ff2eeee" providerId="ADAL" clId="{E9A59122-B0B6-4620-9E34-C388C0C10CBB}" dt="2024-03-31T19:23:06.640" v="7513" actId="1076"/>
          <ac:picMkLst>
            <pc:docMk/>
            <pc:sldMk cId="2665105216" sldId="281"/>
            <ac:picMk id="7" creationId="{DFAD5280-EB4F-4F26-3121-BDCAA478327A}"/>
          </ac:picMkLst>
        </pc:picChg>
        <pc:picChg chg="add del mod">
          <ac:chgData name="Pien, Catarina L" userId="055f424c-5a88-4e6e-9e88-d4462ff2eeee" providerId="ADAL" clId="{E9A59122-B0B6-4620-9E34-C388C0C10CBB}" dt="2024-03-28T22:01:30.256" v="3815" actId="478"/>
          <ac:picMkLst>
            <pc:docMk/>
            <pc:sldMk cId="2665105216" sldId="281"/>
            <ac:picMk id="9" creationId="{4B14B247-DDD8-8137-6738-B27D6F41BD1C}"/>
          </ac:picMkLst>
        </pc:picChg>
        <pc:picChg chg="add mod">
          <ac:chgData name="Pien, Catarina L" userId="055f424c-5a88-4e6e-9e88-d4462ff2eeee" providerId="ADAL" clId="{E9A59122-B0B6-4620-9E34-C388C0C10CBB}" dt="2024-03-31T19:23:23.021" v="7520" actId="1076"/>
          <ac:picMkLst>
            <pc:docMk/>
            <pc:sldMk cId="2665105216" sldId="281"/>
            <ac:picMk id="11" creationId="{1A6A4888-C71C-A09E-77BD-4BBFF2A367B5}"/>
          </ac:picMkLst>
        </pc:picChg>
        <pc:picChg chg="add mod">
          <ac:chgData name="Pien, Catarina L" userId="055f424c-5a88-4e6e-9e88-d4462ff2eeee" providerId="ADAL" clId="{E9A59122-B0B6-4620-9E34-C388C0C10CBB}" dt="2024-03-31T19:23:08.180" v="7514" actId="1076"/>
          <ac:picMkLst>
            <pc:docMk/>
            <pc:sldMk cId="2665105216" sldId="281"/>
            <ac:picMk id="13" creationId="{48C42DA1-A2F5-3BF4-0ED3-04A29BB539EF}"/>
          </ac:picMkLst>
        </pc:picChg>
        <pc:picChg chg="add mod">
          <ac:chgData name="Pien, Catarina L" userId="055f424c-5a88-4e6e-9e88-d4462ff2eeee" providerId="ADAL" clId="{E9A59122-B0B6-4620-9E34-C388C0C10CBB}" dt="2024-03-31T19:23:01.625" v="7509" actId="1076"/>
          <ac:picMkLst>
            <pc:docMk/>
            <pc:sldMk cId="2665105216" sldId="281"/>
            <ac:picMk id="15" creationId="{52420ED0-C921-54EF-8CCA-48B45BA3EAAD}"/>
          </ac:picMkLst>
        </pc:picChg>
        <pc:picChg chg="add mod">
          <ac:chgData name="Pien, Catarina L" userId="055f424c-5a88-4e6e-9e88-d4462ff2eeee" providerId="ADAL" clId="{E9A59122-B0B6-4620-9E34-C388C0C10CBB}" dt="2024-03-31T19:22:49.631" v="7501" actId="1076"/>
          <ac:picMkLst>
            <pc:docMk/>
            <pc:sldMk cId="2665105216" sldId="281"/>
            <ac:picMk id="17" creationId="{16874BAC-9F46-5137-3824-2862119B800F}"/>
          </ac:picMkLst>
        </pc:picChg>
        <pc:picChg chg="add mod">
          <ac:chgData name="Pien, Catarina L" userId="055f424c-5a88-4e6e-9e88-d4462ff2eeee" providerId="ADAL" clId="{E9A59122-B0B6-4620-9E34-C388C0C10CBB}" dt="2024-03-31T19:23:21.227" v="7519" actId="1076"/>
          <ac:picMkLst>
            <pc:docMk/>
            <pc:sldMk cId="2665105216" sldId="281"/>
            <ac:picMk id="8194" creationId="{60075944-8BB7-FB9A-5DD0-71FD25A47D83}"/>
          </ac:picMkLst>
        </pc:picChg>
        <pc:picChg chg="add mod">
          <ac:chgData name="Pien, Catarina L" userId="055f424c-5a88-4e6e-9e88-d4462ff2eeee" providerId="ADAL" clId="{E9A59122-B0B6-4620-9E34-C388C0C10CBB}" dt="2024-03-31T19:23:13.091" v="7517" actId="1076"/>
          <ac:picMkLst>
            <pc:docMk/>
            <pc:sldMk cId="2665105216" sldId="281"/>
            <ac:picMk id="8196" creationId="{599AC80F-A5D6-8CC0-D812-B286D81E6E55}"/>
          </ac:picMkLst>
        </pc:picChg>
      </pc:sldChg>
      <pc:sldChg chg="addSp delSp modSp new mod ord setBg">
        <pc:chgData name="Pien, Catarina L" userId="055f424c-5a88-4e6e-9e88-d4462ff2eeee" providerId="ADAL" clId="{E9A59122-B0B6-4620-9E34-C388C0C10CBB}" dt="2024-03-31T21:57:26.146" v="8228" actId="14100"/>
        <pc:sldMkLst>
          <pc:docMk/>
          <pc:sldMk cId="3036204854" sldId="282"/>
        </pc:sldMkLst>
        <pc:spChg chg="mod">
          <ac:chgData name="Pien, Catarina L" userId="055f424c-5a88-4e6e-9e88-d4462ff2eeee" providerId="ADAL" clId="{E9A59122-B0B6-4620-9E34-C388C0C10CBB}" dt="2024-03-28T22:40:05.115" v="4429" actId="20577"/>
          <ac:spMkLst>
            <pc:docMk/>
            <pc:sldMk cId="3036204854" sldId="282"/>
            <ac:spMk id="2" creationId="{354DB37E-A9EE-D26D-E589-50A0362FB822}"/>
          </ac:spMkLst>
        </pc:spChg>
        <pc:spChg chg="mod">
          <ac:chgData name="Pien, Catarina L" userId="055f424c-5a88-4e6e-9e88-d4462ff2eeee" providerId="ADAL" clId="{E9A59122-B0B6-4620-9E34-C388C0C10CBB}" dt="2024-03-31T21:57:19.556" v="8226" actId="14100"/>
          <ac:spMkLst>
            <pc:docMk/>
            <pc:sldMk cId="3036204854" sldId="282"/>
            <ac:spMk id="3" creationId="{4CA06687-331B-7504-BEC5-DFC802ADF026}"/>
          </ac:spMkLst>
        </pc:spChg>
        <pc:spChg chg="add mod ord">
          <ac:chgData name="Pien, Catarina L" userId="055f424c-5a88-4e6e-9e88-d4462ff2eeee" providerId="ADAL" clId="{E9A59122-B0B6-4620-9E34-C388C0C10CBB}" dt="2024-03-31T21:57:26.146" v="8228" actId="14100"/>
          <ac:spMkLst>
            <pc:docMk/>
            <pc:sldMk cId="3036204854" sldId="282"/>
            <ac:spMk id="5" creationId="{D52BBCBD-EB97-43F9-924A-2D4FAB0B7319}"/>
          </ac:spMkLst>
        </pc:spChg>
        <pc:spChg chg="add">
          <ac:chgData name="Pien, Catarina L" userId="055f424c-5a88-4e6e-9e88-d4462ff2eeee" providerId="ADAL" clId="{E9A59122-B0B6-4620-9E34-C388C0C10CBB}" dt="2024-03-28T22:25:11.035" v="4371" actId="26606"/>
          <ac:spMkLst>
            <pc:docMk/>
            <pc:sldMk cId="3036204854" sldId="282"/>
            <ac:spMk id="16" creationId="{D1D34770-47A8-402C-AF23-2B653F2D88C1}"/>
          </ac:spMkLst>
        </pc:spChg>
        <pc:picChg chg="add del mod">
          <ac:chgData name="Pien, Catarina L" userId="055f424c-5a88-4e6e-9e88-d4462ff2eeee" providerId="ADAL" clId="{E9A59122-B0B6-4620-9E34-C388C0C10CBB}" dt="2024-03-28T22:24:41.015" v="4366" actId="478"/>
          <ac:picMkLst>
            <pc:docMk/>
            <pc:sldMk cId="3036204854" sldId="282"/>
            <ac:picMk id="5" creationId="{B9F40237-99F2-9854-82DE-500BDFDA40CD}"/>
          </ac:picMkLst>
        </pc:picChg>
        <pc:picChg chg="add del mod">
          <ac:chgData name="Pien, Catarina L" userId="055f424c-5a88-4e6e-9e88-d4462ff2eeee" providerId="ADAL" clId="{E9A59122-B0B6-4620-9E34-C388C0C10CBB}" dt="2024-03-28T22:24:37.554" v="4364" actId="478"/>
          <ac:picMkLst>
            <pc:docMk/>
            <pc:sldMk cId="3036204854" sldId="282"/>
            <ac:picMk id="7" creationId="{A49EBB6D-1F40-4931-31E3-33EADDBA4D67}"/>
          </ac:picMkLst>
        </pc:picChg>
        <pc:picChg chg="add del mod">
          <ac:chgData name="Pien, Catarina L" userId="055f424c-5a88-4e6e-9e88-d4462ff2eeee" providerId="ADAL" clId="{E9A59122-B0B6-4620-9E34-C388C0C10CBB}" dt="2024-03-28T22:24:28.708" v="4359" actId="478"/>
          <ac:picMkLst>
            <pc:docMk/>
            <pc:sldMk cId="3036204854" sldId="282"/>
            <ac:picMk id="9" creationId="{9B492A35-49C8-3344-CAB7-E04F8529B8B8}"/>
          </ac:picMkLst>
        </pc:picChg>
        <pc:picChg chg="add mod">
          <ac:chgData name="Pien, Catarina L" userId="055f424c-5a88-4e6e-9e88-d4462ff2eeee" providerId="ADAL" clId="{E9A59122-B0B6-4620-9E34-C388C0C10CBB}" dt="2024-03-28T22:25:11.035" v="4371" actId="26606"/>
          <ac:picMkLst>
            <pc:docMk/>
            <pc:sldMk cId="3036204854" sldId="282"/>
            <ac:picMk id="11" creationId="{0B842F5E-B0E2-9497-E924-B228FD44FA3C}"/>
          </ac:picMkLst>
        </pc:picChg>
        <pc:picChg chg="add del mod">
          <ac:chgData name="Pien, Catarina L" userId="055f424c-5a88-4e6e-9e88-d4462ff2eeee" providerId="ADAL" clId="{E9A59122-B0B6-4620-9E34-C388C0C10CBB}" dt="2024-03-28T22:24:24.804" v="4357" actId="478"/>
          <ac:picMkLst>
            <pc:docMk/>
            <pc:sldMk cId="3036204854" sldId="282"/>
            <ac:picMk id="13" creationId="{AB28FE3E-916B-5647-216A-573571BCF0BC}"/>
          </ac:picMkLst>
        </pc:picChg>
      </pc:sldChg>
      <pc:sldChg chg="add del">
        <pc:chgData name="Pien, Catarina L" userId="055f424c-5a88-4e6e-9e88-d4462ff2eeee" providerId="ADAL" clId="{E9A59122-B0B6-4620-9E34-C388C0C10CBB}" dt="2024-03-31T20:18:53.765" v="7896" actId="47"/>
        <pc:sldMkLst>
          <pc:docMk/>
          <pc:sldMk cId="1671731994" sldId="283"/>
        </pc:sldMkLst>
      </pc:sldChg>
      <pc:sldChg chg="addSp modSp new del modAnim">
        <pc:chgData name="Pien, Catarina L" userId="055f424c-5a88-4e6e-9e88-d4462ff2eeee" providerId="ADAL" clId="{E9A59122-B0B6-4620-9E34-C388C0C10CBB}" dt="2024-04-03T22:51:27.423" v="8400" actId="47"/>
        <pc:sldMkLst>
          <pc:docMk/>
          <pc:sldMk cId="1718583003" sldId="283"/>
        </pc:sldMkLst>
        <pc:spChg chg="add mod">
          <ac:chgData name="Pien, Catarina L" userId="055f424c-5a88-4e6e-9e88-d4462ff2eeee" providerId="ADAL" clId="{E9A59122-B0B6-4620-9E34-C388C0C10CBB}" dt="2024-04-03T22:51:07.044" v="8396"/>
          <ac:spMkLst>
            <pc:docMk/>
            <pc:sldMk cId="1718583003" sldId="283"/>
            <ac:spMk id="5" creationId="{A4FC759D-3B23-9984-81AF-216CF19A7BFD}"/>
          </ac:spMkLst>
        </pc:spChg>
      </pc:sldChg>
      <pc:sldChg chg="addSp delSp modSp new mod">
        <pc:chgData name="Pien, Catarina L" userId="055f424c-5a88-4e6e-9e88-d4462ff2eeee" providerId="ADAL" clId="{E9A59122-B0B6-4620-9E34-C388C0C10CBB}" dt="2024-04-15T22:45:29.349" v="8555" actId="478"/>
        <pc:sldMkLst>
          <pc:docMk/>
          <pc:sldMk cId="3925331323" sldId="283"/>
        </pc:sldMkLst>
        <pc:spChg chg="mod">
          <ac:chgData name="Pien, Catarina L" userId="055f424c-5a88-4e6e-9e88-d4462ff2eeee" providerId="ADAL" clId="{E9A59122-B0B6-4620-9E34-C388C0C10CBB}" dt="2024-04-15T22:44:29.527" v="8499" actId="20577"/>
          <ac:spMkLst>
            <pc:docMk/>
            <pc:sldMk cId="3925331323" sldId="283"/>
            <ac:spMk id="2" creationId="{E8F61C63-3A94-3CF9-B32D-F218B9031BE7}"/>
          </ac:spMkLst>
        </pc:spChg>
        <pc:spChg chg="mod ord">
          <ac:chgData name="Pien, Catarina L" userId="055f424c-5a88-4e6e-9e88-d4462ff2eeee" providerId="ADAL" clId="{E9A59122-B0B6-4620-9E34-C388C0C10CBB}" dt="2024-04-15T22:45:23.505" v="8554" actId="167"/>
          <ac:spMkLst>
            <pc:docMk/>
            <pc:sldMk cId="3925331323" sldId="283"/>
            <ac:spMk id="3" creationId="{13C0AC96-FEB5-3604-3FC1-D962876DCC01}"/>
          </ac:spMkLst>
        </pc:spChg>
        <pc:spChg chg="add del ord">
          <ac:chgData name="Pien, Catarina L" userId="055f424c-5a88-4e6e-9e88-d4462ff2eeee" providerId="ADAL" clId="{E9A59122-B0B6-4620-9E34-C388C0C10CBB}" dt="2024-04-15T22:45:29.349" v="8555" actId="478"/>
          <ac:spMkLst>
            <pc:docMk/>
            <pc:sldMk cId="3925331323" sldId="283"/>
            <ac:spMk id="5" creationId="{EFB4A322-C4EC-FAC1-47D4-6002EB1B3EE8}"/>
          </ac:spMkLst>
        </pc:spChg>
      </pc:sldChg>
      <pc:sldChg chg="modSp add del mod">
        <pc:chgData name="Pien, Catarina L" userId="055f424c-5a88-4e6e-9e88-d4462ff2eeee" providerId="ADAL" clId="{E9A59122-B0B6-4620-9E34-C388C0C10CBB}" dt="2024-04-17T22:35:20.582" v="8646" actId="47"/>
        <pc:sldMkLst>
          <pc:docMk/>
          <pc:sldMk cId="347687206" sldId="284"/>
        </pc:sldMkLst>
        <pc:spChg chg="mod">
          <ac:chgData name="Pien, Catarina L" userId="055f424c-5a88-4e6e-9e88-d4462ff2eeee" providerId="ADAL" clId="{E9A59122-B0B6-4620-9E34-C388C0C10CBB}" dt="2024-04-15T22:48:11.646" v="8618" actId="20577"/>
          <ac:spMkLst>
            <pc:docMk/>
            <pc:sldMk cId="347687206" sldId="284"/>
            <ac:spMk id="3" creationId="{73093ED2-7F34-9A2B-9BC9-ACFB88677797}"/>
          </ac:spMkLst>
        </pc:spChg>
      </pc:sldChg>
      <pc:sldChg chg="add del">
        <pc:chgData name="Pien, Catarina L" userId="055f424c-5a88-4e6e-9e88-d4462ff2eeee" providerId="ADAL" clId="{E9A59122-B0B6-4620-9E34-C388C0C10CBB}" dt="2024-03-31T20:18:53.765" v="7896" actId="47"/>
        <pc:sldMkLst>
          <pc:docMk/>
          <pc:sldMk cId="3523698681" sldId="284"/>
        </pc:sldMkLst>
      </pc:sldChg>
      <pc:sldChg chg="add del">
        <pc:chgData name="Pien, Catarina L" userId="055f424c-5a88-4e6e-9e88-d4462ff2eeee" providerId="ADAL" clId="{E9A59122-B0B6-4620-9E34-C388C0C10CBB}" dt="2024-03-31T20:18:53.765" v="7896" actId="47"/>
        <pc:sldMkLst>
          <pc:docMk/>
          <pc:sldMk cId="4287331498" sldId="285"/>
        </pc:sldMkLst>
      </pc:sldChg>
      <pc:sldChg chg="add del">
        <pc:chgData name="Pien, Catarina L" userId="055f424c-5a88-4e6e-9e88-d4462ff2eeee" providerId="ADAL" clId="{E9A59122-B0B6-4620-9E34-C388C0C10CBB}" dt="2024-03-31T20:18:53.765" v="7896" actId="47"/>
        <pc:sldMkLst>
          <pc:docMk/>
          <pc:sldMk cId="879135886" sldId="28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754541-D9EA-4785-8C3D-56FBDC67409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A80010FD-C639-4811-A7F0-12D365FD1CD3}">
      <dgm:prSet custT="1"/>
      <dgm:spPr/>
      <dgm:t>
        <a:bodyPr/>
        <a:lstStyle/>
        <a:p>
          <a:r>
            <a:rPr lang="en-US" sz="2400" b="1" dirty="0"/>
            <a:t>9:10 </a:t>
          </a:r>
          <a:r>
            <a:rPr lang="en-US" sz="2400" dirty="0"/>
            <a:t>Data Management (35 minutes)</a:t>
          </a:r>
        </a:p>
      </dgm:t>
    </dgm:pt>
    <dgm:pt modelId="{A06D0AB5-5150-47EB-AB98-0E3E9085866A}" type="parTrans" cxnId="{82AAAFD9-FBDB-43C8-A697-4790EC30DD94}">
      <dgm:prSet/>
      <dgm:spPr/>
      <dgm:t>
        <a:bodyPr/>
        <a:lstStyle/>
        <a:p>
          <a:endParaRPr lang="en-US"/>
        </a:p>
      </dgm:t>
    </dgm:pt>
    <dgm:pt modelId="{258F2F5D-C6CE-4914-A804-B6E700707D44}" type="sibTrans" cxnId="{82AAAFD9-FBDB-43C8-A697-4790EC30DD94}">
      <dgm:prSet/>
      <dgm:spPr/>
      <dgm:t>
        <a:bodyPr/>
        <a:lstStyle/>
        <a:p>
          <a:endParaRPr lang="en-US"/>
        </a:p>
      </dgm:t>
    </dgm:pt>
    <dgm:pt modelId="{8C193418-341E-4857-BFC1-CDA5C7920061}">
      <dgm:prSet custT="1"/>
      <dgm:spPr/>
      <dgm:t>
        <a:bodyPr/>
        <a:lstStyle/>
        <a:p>
          <a:r>
            <a:rPr lang="en-US" sz="2400" b="1" dirty="0"/>
            <a:t>9:45</a:t>
          </a:r>
          <a:r>
            <a:rPr lang="en-US" sz="2400" dirty="0"/>
            <a:t> Coded Data Access (30 minutes) </a:t>
          </a:r>
        </a:p>
      </dgm:t>
    </dgm:pt>
    <dgm:pt modelId="{D83C5B85-3ABF-4745-990E-2DB1A3C3D139}" type="parTrans" cxnId="{7DA47A9B-A3F5-4D36-AB93-1E6D8ED7F46B}">
      <dgm:prSet/>
      <dgm:spPr/>
      <dgm:t>
        <a:bodyPr/>
        <a:lstStyle/>
        <a:p>
          <a:endParaRPr lang="en-US"/>
        </a:p>
      </dgm:t>
    </dgm:pt>
    <dgm:pt modelId="{C8E61E97-4152-4A28-A1F6-54270915CEBC}" type="sibTrans" cxnId="{7DA47A9B-A3F5-4D36-AB93-1E6D8ED7F46B}">
      <dgm:prSet/>
      <dgm:spPr/>
      <dgm:t>
        <a:bodyPr/>
        <a:lstStyle/>
        <a:p>
          <a:endParaRPr lang="en-US"/>
        </a:p>
      </dgm:t>
    </dgm:pt>
    <dgm:pt modelId="{9205D3E1-12A3-41CD-831B-00B262EE012A}">
      <dgm:prSet custT="1"/>
      <dgm:spPr/>
      <dgm:t>
        <a:bodyPr/>
        <a:lstStyle/>
        <a:p>
          <a:r>
            <a:rPr lang="en-US" sz="2400" b="1" dirty="0">
              <a:solidFill>
                <a:schemeClr val="tx2">
                  <a:lumMod val="75000"/>
                  <a:lumOff val="25000"/>
                </a:schemeClr>
              </a:solidFill>
            </a:rPr>
            <a:t>10:20</a:t>
          </a:r>
          <a:r>
            <a:rPr lang="en-US" sz="2400" dirty="0">
              <a:solidFill>
                <a:schemeClr val="tx2">
                  <a:lumMod val="75000"/>
                  <a:lumOff val="25000"/>
                </a:schemeClr>
              </a:solidFill>
            </a:rPr>
            <a:t> Break (15 minutes)</a:t>
          </a:r>
        </a:p>
      </dgm:t>
    </dgm:pt>
    <dgm:pt modelId="{E5D2AF7E-F1C9-4431-8CD7-83B34B6E07C6}" type="parTrans" cxnId="{9C3F5F43-DF27-44F8-98D0-B86EC23EDE8C}">
      <dgm:prSet/>
      <dgm:spPr/>
      <dgm:t>
        <a:bodyPr/>
        <a:lstStyle/>
        <a:p>
          <a:endParaRPr lang="en-US"/>
        </a:p>
      </dgm:t>
    </dgm:pt>
    <dgm:pt modelId="{43DD3C18-77F0-4B41-B757-6186E50EA09F}" type="sibTrans" cxnId="{9C3F5F43-DF27-44F8-98D0-B86EC23EDE8C}">
      <dgm:prSet/>
      <dgm:spPr/>
      <dgm:t>
        <a:bodyPr/>
        <a:lstStyle/>
        <a:p>
          <a:endParaRPr lang="en-US"/>
        </a:p>
      </dgm:t>
    </dgm:pt>
    <dgm:pt modelId="{BE8E7207-3E9B-46EF-8A16-611761606762}">
      <dgm:prSet custT="1"/>
      <dgm:spPr/>
      <dgm:t>
        <a:bodyPr/>
        <a:lstStyle/>
        <a:p>
          <a:r>
            <a:rPr lang="en-US" sz="2400" b="1" dirty="0"/>
            <a:t>10:35</a:t>
          </a:r>
          <a:r>
            <a:rPr lang="en-US" sz="2400" dirty="0"/>
            <a:t> Metadata and Data Publication (75 minutes)</a:t>
          </a:r>
        </a:p>
      </dgm:t>
    </dgm:pt>
    <dgm:pt modelId="{9E1491F8-327D-45F1-926E-B5B487E18964}" type="parTrans" cxnId="{A24325B2-57E9-4D0E-B3EF-239882444D7C}">
      <dgm:prSet/>
      <dgm:spPr/>
      <dgm:t>
        <a:bodyPr/>
        <a:lstStyle/>
        <a:p>
          <a:endParaRPr lang="en-US"/>
        </a:p>
      </dgm:t>
    </dgm:pt>
    <dgm:pt modelId="{A844F6AF-7B46-4399-806D-2530010F4255}" type="sibTrans" cxnId="{A24325B2-57E9-4D0E-B3EF-239882444D7C}">
      <dgm:prSet/>
      <dgm:spPr/>
      <dgm:t>
        <a:bodyPr/>
        <a:lstStyle/>
        <a:p>
          <a:endParaRPr lang="en-US"/>
        </a:p>
      </dgm:t>
    </dgm:pt>
    <dgm:pt modelId="{ABF3D57C-1E5C-4414-BB3E-03C17166FD35}">
      <dgm:prSet custT="1"/>
      <dgm:spPr/>
      <dgm:t>
        <a:bodyPr/>
        <a:lstStyle/>
        <a:p>
          <a:r>
            <a:rPr lang="en-US" sz="2400" b="1" dirty="0">
              <a:solidFill>
                <a:schemeClr val="tx2">
                  <a:lumMod val="75000"/>
                  <a:lumOff val="25000"/>
                </a:schemeClr>
              </a:solidFill>
            </a:rPr>
            <a:t>11:50</a:t>
          </a:r>
          <a:r>
            <a:rPr lang="en-US" sz="2400" dirty="0">
              <a:solidFill>
                <a:schemeClr val="tx2">
                  <a:lumMod val="75000"/>
                  <a:lumOff val="25000"/>
                </a:schemeClr>
              </a:solidFill>
            </a:rPr>
            <a:t> Break (1 hour)</a:t>
          </a:r>
        </a:p>
      </dgm:t>
    </dgm:pt>
    <dgm:pt modelId="{D87EDFF8-54E8-495B-9516-70511F711698}" type="parTrans" cxnId="{D85942BC-6BD4-436B-AA68-9C04C432DCE6}">
      <dgm:prSet/>
      <dgm:spPr/>
      <dgm:t>
        <a:bodyPr/>
        <a:lstStyle/>
        <a:p>
          <a:endParaRPr lang="en-US"/>
        </a:p>
      </dgm:t>
    </dgm:pt>
    <dgm:pt modelId="{D9255464-F121-401C-9B27-81AE8AB83132}" type="sibTrans" cxnId="{D85942BC-6BD4-436B-AA68-9C04C432DCE6}">
      <dgm:prSet/>
      <dgm:spPr/>
      <dgm:t>
        <a:bodyPr/>
        <a:lstStyle/>
        <a:p>
          <a:endParaRPr lang="en-US"/>
        </a:p>
      </dgm:t>
    </dgm:pt>
    <dgm:pt modelId="{30DF868C-B564-4655-8F91-C32641A69A6D}">
      <dgm:prSet/>
      <dgm:spPr/>
      <dgm:t>
        <a:bodyPr/>
        <a:lstStyle/>
        <a:p>
          <a:r>
            <a:rPr lang="en-US" b="1" dirty="0"/>
            <a:t>12:50</a:t>
          </a:r>
          <a:r>
            <a:rPr lang="en-US" dirty="0"/>
            <a:t> Visualization Tools (60 minutes)</a:t>
          </a:r>
        </a:p>
      </dgm:t>
    </dgm:pt>
    <dgm:pt modelId="{9C3FA1DE-434F-40A1-A763-39C7CC71B5BD}" type="parTrans" cxnId="{FB92626A-4A17-4842-92AE-08D859E5627D}">
      <dgm:prSet/>
      <dgm:spPr/>
      <dgm:t>
        <a:bodyPr/>
        <a:lstStyle/>
        <a:p>
          <a:endParaRPr lang="en-US"/>
        </a:p>
      </dgm:t>
    </dgm:pt>
    <dgm:pt modelId="{85FB21EF-8090-40D4-AF93-8D2EC55A64BC}" type="sibTrans" cxnId="{FB92626A-4A17-4842-92AE-08D859E5627D}">
      <dgm:prSet/>
      <dgm:spPr/>
      <dgm:t>
        <a:bodyPr/>
        <a:lstStyle/>
        <a:p>
          <a:endParaRPr lang="en-US"/>
        </a:p>
      </dgm:t>
    </dgm:pt>
    <dgm:pt modelId="{27038064-0378-4E1E-8470-DD457C7D918E}">
      <dgm:prSet custT="1"/>
      <dgm:spPr/>
      <dgm:t>
        <a:bodyPr/>
        <a:lstStyle/>
        <a:p>
          <a:r>
            <a:rPr lang="en-US" sz="2400" b="1" dirty="0">
              <a:solidFill>
                <a:schemeClr val="tx2">
                  <a:lumMod val="75000"/>
                  <a:lumOff val="25000"/>
                </a:schemeClr>
              </a:solidFill>
            </a:rPr>
            <a:t>1:50</a:t>
          </a:r>
          <a:r>
            <a:rPr lang="en-US" sz="2400" dirty="0">
              <a:solidFill>
                <a:schemeClr val="tx2">
                  <a:lumMod val="75000"/>
                  <a:lumOff val="25000"/>
                </a:schemeClr>
              </a:solidFill>
            </a:rPr>
            <a:t> Break (15 minutes)</a:t>
          </a:r>
        </a:p>
      </dgm:t>
    </dgm:pt>
    <dgm:pt modelId="{9916A3A2-8C1C-43FB-9659-EDE9108E8E03}" type="parTrans" cxnId="{4293D6E1-AED2-474C-BBF9-3001A6EA5923}">
      <dgm:prSet/>
      <dgm:spPr/>
      <dgm:t>
        <a:bodyPr/>
        <a:lstStyle/>
        <a:p>
          <a:endParaRPr lang="en-US"/>
        </a:p>
      </dgm:t>
    </dgm:pt>
    <dgm:pt modelId="{50D587B5-A2A0-4380-A18C-1E6430730F0B}" type="sibTrans" cxnId="{4293D6E1-AED2-474C-BBF9-3001A6EA5923}">
      <dgm:prSet/>
      <dgm:spPr/>
      <dgm:t>
        <a:bodyPr/>
        <a:lstStyle/>
        <a:p>
          <a:endParaRPr lang="en-US"/>
        </a:p>
      </dgm:t>
    </dgm:pt>
    <dgm:pt modelId="{0B6FCA6D-929F-48A7-9C62-9038E6412874}">
      <dgm:prSet/>
      <dgm:spPr/>
      <dgm:t>
        <a:bodyPr/>
        <a:lstStyle/>
        <a:p>
          <a:r>
            <a:rPr lang="en-US" b="1" dirty="0"/>
            <a:t>2:05</a:t>
          </a:r>
          <a:r>
            <a:rPr lang="en-US" dirty="0"/>
            <a:t> Visualization Examples (50 minutes)</a:t>
          </a:r>
        </a:p>
      </dgm:t>
    </dgm:pt>
    <dgm:pt modelId="{4AEB8C7B-2E9C-46EB-A647-F16717D91D12}" type="parTrans" cxnId="{8D6675C6-CC4A-4A9B-8DB0-942B0348D7F1}">
      <dgm:prSet/>
      <dgm:spPr/>
      <dgm:t>
        <a:bodyPr/>
        <a:lstStyle/>
        <a:p>
          <a:endParaRPr lang="en-US"/>
        </a:p>
      </dgm:t>
    </dgm:pt>
    <dgm:pt modelId="{C136B9CC-D53C-47A0-8A3A-F6C77AAA5652}" type="sibTrans" cxnId="{8D6675C6-CC4A-4A9B-8DB0-942B0348D7F1}">
      <dgm:prSet/>
      <dgm:spPr/>
      <dgm:t>
        <a:bodyPr/>
        <a:lstStyle/>
        <a:p>
          <a:endParaRPr lang="en-US"/>
        </a:p>
      </dgm:t>
    </dgm:pt>
    <dgm:pt modelId="{E7DC0CB5-B70E-432C-9D87-34078EC49D6F}">
      <dgm:prSet/>
      <dgm:spPr/>
      <dgm:t>
        <a:bodyPr/>
        <a:lstStyle/>
        <a:p>
          <a:r>
            <a:rPr lang="en-US" b="1" dirty="0">
              <a:solidFill>
                <a:schemeClr val="accent5">
                  <a:lumMod val="75000"/>
                </a:schemeClr>
              </a:solidFill>
            </a:rPr>
            <a:t>2:55</a:t>
          </a:r>
          <a:r>
            <a:rPr lang="en-US" dirty="0">
              <a:solidFill>
                <a:schemeClr val="accent5">
                  <a:lumMod val="75000"/>
                </a:schemeClr>
              </a:solidFill>
            </a:rPr>
            <a:t> Panel Q&amp;A (30 minutes)</a:t>
          </a:r>
        </a:p>
      </dgm:t>
    </dgm:pt>
    <dgm:pt modelId="{8D1A0728-160B-4DFB-9C81-687154D0E49C}" type="parTrans" cxnId="{6E8CCDB6-6070-46BA-BFCA-A9A8FF90016B}">
      <dgm:prSet/>
      <dgm:spPr/>
      <dgm:t>
        <a:bodyPr/>
        <a:lstStyle/>
        <a:p>
          <a:endParaRPr lang="en-US"/>
        </a:p>
      </dgm:t>
    </dgm:pt>
    <dgm:pt modelId="{F25BF6D5-C336-48C9-A183-93B08FE899A1}" type="sibTrans" cxnId="{6E8CCDB6-6070-46BA-BFCA-A9A8FF90016B}">
      <dgm:prSet/>
      <dgm:spPr/>
      <dgm:t>
        <a:bodyPr/>
        <a:lstStyle/>
        <a:p>
          <a:endParaRPr lang="en-US"/>
        </a:p>
      </dgm:t>
    </dgm:pt>
    <dgm:pt modelId="{B3225B8D-6D17-4316-BD97-2EE98D042D2D}">
      <dgm:prSet/>
      <dgm:spPr/>
      <dgm:t>
        <a:bodyPr/>
        <a:lstStyle/>
        <a:p>
          <a:r>
            <a:rPr lang="en-US" b="1" dirty="0"/>
            <a:t>3:25</a:t>
          </a:r>
          <a:r>
            <a:rPr lang="en-US" dirty="0"/>
            <a:t> Closing (5 minutes)</a:t>
          </a:r>
        </a:p>
      </dgm:t>
    </dgm:pt>
    <dgm:pt modelId="{38E0072C-9E0C-4F34-9EE2-F9769A6CE809}" type="parTrans" cxnId="{7F84E093-BDA6-4738-9E01-6EECB496AA9F}">
      <dgm:prSet/>
      <dgm:spPr/>
      <dgm:t>
        <a:bodyPr/>
        <a:lstStyle/>
        <a:p>
          <a:endParaRPr lang="en-US"/>
        </a:p>
      </dgm:t>
    </dgm:pt>
    <dgm:pt modelId="{BD301208-17ED-446F-9A3A-D6AAA6B84521}" type="sibTrans" cxnId="{7F84E093-BDA6-4738-9E01-6EECB496AA9F}">
      <dgm:prSet/>
      <dgm:spPr/>
      <dgm:t>
        <a:bodyPr/>
        <a:lstStyle/>
        <a:p>
          <a:endParaRPr lang="en-US"/>
        </a:p>
      </dgm:t>
    </dgm:pt>
    <dgm:pt modelId="{59838D79-F75C-4BED-8AA1-E372FE7CB095}" type="pres">
      <dgm:prSet presAssocID="{D2754541-D9EA-4785-8C3D-56FBDC674090}" presName="vert0" presStyleCnt="0">
        <dgm:presLayoutVars>
          <dgm:dir/>
          <dgm:animOne val="branch"/>
          <dgm:animLvl val="lvl"/>
        </dgm:presLayoutVars>
      </dgm:prSet>
      <dgm:spPr/>
    </dgm:pt>
    <dgm:pt modelId="{DEFF02BF-CF15-4608-8A6F-06E4B1815E09}" type="pres">
      <dgm:prSet presAssocID="{A80010FD-C639-4811-A7F0-12D365FD1CD3}" presName="thickLine" presStyleLbl="alignNode1" presStyleIdx="0" presStyleCnt="10"/>
      <dgm:spPr/>
    </dgm:pt>
    <dgm:pt modelId="{B2ED187E-3769-407D-A1CC-5BB550AF06C7}" type="pres">
      <dgm:prSet presAssocID="{A80010FD-C639-4811-A7F0-12D365FD1CD3}" presName="horz1" presStyleCnt="0"/>
      <dgm:spPr/>
    </dgm:pt>
    <dgm:pt modelId="{29745C69-7A71-43F6-A779-5E1922594535}" type="pres">
      <dgm:prSet presAssocID="{A80010FD-C639-4811-A7F0-12D365FD1CD3}" presName="tx1" presStyleLbl="revTx" presStyleIdx="0" presStyleCnt="10" custScaleX="94228" custScaleY="95769"/>
      <dgm:spPr/>
    </dgm:pt>
    <dgm:pt modelId="{058FB0FC-4633-4FE4-B144-5845CB1B8A2C}" type="pres">
      <dgm:prSet presAssocID="{A80010FD-C639-4811-A7F0-12D365FD1CD3}" presName="vert1" presStyleCnt="0"/>
      <dgm:spPr/>
    </dgm:pt>
    <dgm:pt modelId="{A6DD2C13-8CDC-49D7-8C4B-299F9F04CB42}" type="pres">
      <dgm:prSet presAssocID="{8C193418-341E-4857-BFC1-CDA5C7920061}" presName="thickLine" presStyleLbl="alignNode1" presStyleIdx="1" presStyleCnt="10"/>
      <dgm:spPr/>
    </dgm:pt>
    <dgm:pt modelId="{EA8CB641-EF68-4B18-B72F-EC5B937A3137}" type="pres">
      <dgm:prSet presAssocID="{8C193418-341E-4857-BFC1-CDA5C7920061}" presName="horz1" presStyleCnt="0"/>
      <dgm:spPr/>
    </dgm:pt>
    <dgm:pt modelId="{B9FF8C5D-7D05-4FAE-AA36-69FA13866EB5}" type="pres">
      <dgm:prSet presAssocID="{8C193418-341E-4857-BFC1-CDA5C7920061}" presName="tx1" presStyleLbl="revTx" presStyleIdx="1" presStyleCnt="10"/>
      <dgm:spPr/>
    </dgm:pt>
    <dgm:pt modelId="{999C942E-99EA-45B8-B9A6-3C1D20EEB056}" type="pres">
      <dgm:prSet presAssocID="{8C193418-341E-4857-BFC1-CDA5C7920061}" presName="vert1" presStyleCnt="0"/>
      <dgm:spPr/>
    </dgm:pt>
    <dgm:pt modelId="{609EF903-777F-4C6D-83A3-55D0F1A407DC}" type="pres">
      <dgm:prSet presAssocID="{9205D3E1-12A3-41CD-831B-00B262EE012A}" presName="thickLine" presStyleLbl="alignNode1" presStyleIdx="2" presStyleCnt="10"/>
      <dgm:spPr/>
    </dgm:pt>
    <dgm:pt modelId="{7202869F-9DC9-4A49-8304-95B96CB925A9}" type="pres">
      <dgm:prSet presAssocID="{9205D3E1-12A3-41CD-831B-00B262EE012A}" presName="horz1" presStyleCnt="0"/>
      <dgm:spPr/>
    </dgm:pt>
    <dgm:pt modelId="{1E459035-4290-44E1-AB00-32DA6688F717}" type="pres">
      <dgm:prSet presAssocID="{9205D3E1-12A3-41CD-831B-00B262EE012A}" presName="tx1" presStyleLbl="revTx" presStyleIdx="2" presStyleCnt="10"/>
      <dgm:spPr/>
    </dgm:pt>
    <dgm:pt modelId="{E053E115-1125-4A52-81C2-82F8E3679F3B}" type="pres">
      <dgm:prSet presAssocID="{9205D3E1-12A3-41CD-831B-00B262EE012A}" presName="vert1" presStyleCnt="0"/>
      <dgm:spPr/>
    </dgm:pt>
    <dgm:pt modelId="{C927CBFE-C01A-445E-9241-E24E52094B0F}" type="pres">
      <dgm:prSet presAssocID="{BE8E7207-3E9B-46EF-8A16-611761606762}" presName="thickLine" presStyleLbl="alignNode1" presStyleIdx="3" presStyleCnt="10"/>
      <dgm:spPr/>
    </dgm:pt>
    <dgm:pt modelId="{B0540AE1-1756-4A60-8897-8CA48015D0FF}" type="pres">
      <dgm:prSet presAssocID="{BE8E7207-3E9B-46EF-8A16-611761606762}" presName="horz1" presStyleCnt="0"/>
      <dgm:spPr/>
    </dgm:pt>
    <dgm:pt modelId="{5EC60A37-1B79-4C9F-AC13-74C6DB6BCC0D}" type="pres">
      <dgm:prSet presAssocID="{BE8E7207-3E9B-46EF-8A16-611761606762}" presName="tx1" presStyleLbl="revTx" presStyleIdx="3" presStyleCnt="10"/>
      <dgm:spPr/>
    </dgm:pt>
    <dgm:pt modelId="{6457FEA2-85F9-4B9E-822E-4326E406CEB6}" type="pres">
      <dgm:prSet presAssocID="{BE8E7207-3E9B-46EF-8A16-611761606762}" presName="vert1" presStyleCnt="0"/>
      <dgm:spPr/>
    </dgm:pt>
    <dgm:pt modelId="{881EE61C-7EDB-4E98-8FCD-A38637EE3BE8}" type="pres">
      <dgm:prSet presAssocID="{ABF3D57C-1E5C-4414-BB3E-03C17166FD35}" presName="thickLine" presStyleLbl="alignNode1" presStyleIdx="4" presStyleCnt="10"/>
      <dgm:spPr/>
    </dgm:pt>
    <dgm:pt modelId="{0718BF4F-DD53-463A-86CE-ED5C5AB1F041}" type="pres">
      <dgm:prSet presAssocID="{ABF3D57C-1E5C-4414-BB3E-03C17166FD35}" presName="horz1" presStyleCnt="0"/>
      <dgm:spPr/>
    </dgm:pt>
    <dgm:pt modelId="{569A372E-CE65-44A1-8AED-D7FFD46913B8}" type="pres">
      <dgm:prSet presAssocID="{ABF3D57C-1E5C-4414-BB3E-03C17166FD35}" presName="tx1" presStyleLbl="revTx" presStyleIdx="4" presStyleCnt="10"/>
      <dgm:spPr/>
    </dgm:pt>
    <dgm:pt modelId="{B08A3816-803D-4432-9582-FC82FA2CE6AC}" type="pres">
      <dgm:prSet presAssocID="{ABF3D57C-1E5C-4414-BB3E-03C17166FD35}" presName="vert1" presStyleCnt="0"/>
      <dgm:spPr/>
    </dgm:pt>
    <dgm:pt modelId="{91DAFC23-A4A7-4F8B-A63F-9174CCF6865B}" type="pres">
      <dgm:prSet presAssocID="{30DF868C-B564-4655-8F91-C32641A69A6D}" presName="thickLine" presStyleLbl="alignNode1" presStyleIdx="5" presStyleCnt="10"/>
      <dgm:spPr/>
    </dgm:pt>
    <dgm:pt modelId="{4C352984-D9F8-4CFF-B664-86302F966B5E}" type="pres">
      <dgm:prSet presAssocID="{30DF868C-B564-4655-8F91-C32641A69A6D}" presName="horz1" presStyleCnt="0"/>
      <dgm:spPr/>
    </dgm:pt>
    <dgm:pt modelId="{58E21ACD-83A4-43FD-88A9-2063FEEE1E79}" type="pres">
      <dgm:prSet presAssocID="{30DF868C-B564-4655-8F91-C32641A69A6D}" presName="tx1" presStyleLbl="revTx" presStyleIdx="5" presStyleCnt="10"/>
      <dgm:spPr/>
    </dgm:pt>
    <dgm:pt modelId="{15DBEBF4-4F09-4B8E-B074-BFE2582F0CAF}" type="pres">
      <dgm:prSet presAssocID="{30DF868C-B564-4655-8F91-C32641A69A6D}" presName="vert1" presStyleCnt="0"/>
      <dgm:spPr/>
    </dgm:pt>
    <dgm:pt modelId="{66B6E61B-2B46-44D7-93B4-FBDF95D01037}" type="pres">
      <dgm:prSet presAssocID="{27038064-0378-4E1E-8470-DD457C7D918E}" presName="thickLine" presStyleLbl="alignNode1" presStyleIdx="6" presStyleCnt="10"/>
      <dgm:spPr/>
    </dgm:pt>
    <dgm:pt modelId="{90F31904-36BC-4370-9E3F-67EF1EA4D7B3}" type="pres">
      <dgm:prSet presAssocID="{27038064-0378-4E1E-8470-DD457C7D918E}" presName="horz1" presStyleCnt="0"/>
      <dgm:spPr/>
    </dgm:pt>
    <dgm:pt modelId="{130D8DCC-FB67-4E6B-A97A-7CD9807CD453}" type="pres">
      <dgm:prSet presAssocID="{27038064-0378-4E1E-8470-DD457C7D918E}" presName="tx1" presStyleLbl="revTx" presStyleIdx="6" presStyleCnt="10"/>
      <dgm:spPr/>
    </dgm:pt>
    <dgm:pt modelId="{55351F89-D767-44B5-84A7-111FA78E0EEB}" type="pres">
      <dgm:prSet presAssocID="{27038064-0378-4E1E-8470-DD457C7D918E}" presName="vert1" presStyleCnt="0"/>
      <dgm:spPr/>
    </dgm:pt>
    <dgm:pt modelId="{85FA2940-2D72-4683-B26E-C181A37DF102}" type="pres">
      <dgm:prSet presAssocID="{0B6FCA6D-929F-48A7-9C62-9038E6412874}" presName="thickLine" presStyleLbl="alignNode1" presStyleIdx="7" presStyleCnt="10"/>
      <dgm:spPr/>
    </dgm:pt>
    <dgm:pt modelId="{B2B544AF-AA6A-42C6-ABB4-21E42E1A1197}" type="pres">
      <dgm:prSet presAssocID="{0B6FCA6D-929F-48A7-9C62-9038E6412874}" presName="horz1" presStyleCnt="0"/>
      <dgm:spPr/>
    </dgm:pt>
    <dgm:pt modelId="{EF6E08E3-769F-4EF6-AB53-BF3A67F0BCBC}" type="pres">
      <dgm:prSet presAssocID="{0B6FCA6D-929F-48A7-9C62-9038E6412874}" presName="tx1" presStyleLbl="revTx" presStyleIdx="7" presStyleCnt="10"/>
      <dgm:spPr/>
    </dgm:pt>
    <dgm:pt modelId="{5C871BDE-99B8-47BF-BE1F-986249A4DD5C}" type="pres">
      <dgm:prSet presAssocID="{0B6FCA6D-929F-48A7-9C62-9038E6412874}" presName="vert1" presStyleCnt="0"/>
      <dgm:spPr/>
    </dgm:pt>
    <dgm:pt modelId="{785B9388-707A-484E-BBDA-C505B022C926}" type="pres">
      <dgm:prSet presAssocID="{E7DC0CB5-B70E-432C-9D87-34078EC49D6F}" presName="thickLine" presStyleLbl="alignNode1" presStyleIdx="8" presStyleCnt="10"/>
      <dgm:spPr/>
    </dgm:pt>
    <dgm:pt modelId="{6D11B12C-FF2F-4106-BACF-0805417CA320}" type="pres">
      <dgm:prSet presAssocID="{E7DC0CB5-B70E-432C-9D87-34078EC49D6F}" presName="horz1" presStyleCnt="0"/>
      <dgm:spPr/>
    </dgm:pt>
    <dgm:pt modelId="{EBBB88D4-622C-492B-B154-0FDDF07C6731}" type="pres">
      <dgm:prSet presAssocID="{E7DC0CB5-B70E-432C-9D87-34078EC49D6F}" presName="tx1" presStyleLbl="revTx" presStyleIdx="8" presStyleCnt="10"/>
      <dgm:spPr/>
    </dgm:pt>
    <dgm:pt modelId="{459E4904-082E-4D34-A229-B5AB95316372}" type="pres">
      <dgm:prSet presAssocID="{E7DC0CB5-B70E-432C-9D87-34078EC49D6F}" presName="vert1" presStyleCnt="0"/>
      <dgm:spPr/>
    </dgm:pt>
    <dgm:pt modelId="{945C31F9-4D2E-41AA-A081-8AAFF0082489}" type="pres">
      <dgm:prSet presAssocID="{B3225B8D-6D17-4316-BD97-2EE98D042D2D}" presName="thickLine" presStyleLbl="alignNode1" presStyleIdx="9" presStyleCnt="10"/>
      <dgm:spPr/>
    </dgm:pt>
    <dgm:pt modelId="{081E4C6F-7353-4B74-9577-7D9C7D82B2D1}" type="pres">
      <dgm:prSet presAssocID="{B3225B8D-6D17-4316-BD97-2EE98D042D2D}" presName="horz1" presStyleCnt="0"/>
      <dgm:spPr/>
    </dgm:pt>
    <dgm:pt modelId="{043E4D6D-FF88-49D8-ADDD-8E318D121BBC}" type="pres">
      <dgm:prSet presAssocID="{B3225B8D-6D17-4316-BD97-2EE98D042D2D}" presName="tx1" presStyleLbl="revTx" presStyleIdx="9" presStyleCnt="10"/>
      <dgm:spPr/>
    </dgm:pt>
    <dgm:pt modelId="{FC2E9E97-33A0-4A3E-A09A-43FC92D059A1}" type="pres">
      <dgm:prSet presAssocID="{B3225B8D-6D17-4316-BD97-2EE98D042D2D}" presName="vert1" presStyleCnt="0"/>
      <dgm:spPr/>
    </dgm:pt>
  </dgm:ptLst>
  <dgm:cxnLst>
    <dgm:cxn modelId="{B20F2705-7E90-448E-ADEB-AE216CD342D7}" type="presOf" srcId="{27038064-0378-4E1E-8470-DD457C7D918E}" destId="{130D8DCC-FB67-4E6B-A97A-7CD9807CD453}" srcOrd="0" destOrd="0" presId="urn:microsoft.com/office/officeart/2008/layout/LinedList"/>
    <dgm:cxn modelId="{41BD500F-CCA8-4FAF-B41A-68C7D564ACAF}" type="presOf" srcId="{30DF868C-B564-4655-8F91-C32641A69A6D}" destId="{58E21ACD-83A4-43FD-88A9-2063FEEE1E79}" srcOrd="0" destOrd="0" presId="urn:microsoft.com/office/officeart/2008/layout/LinedList"/>
    <dgm:cxn modelId="{7818F25C-074D-4F71-B153-2F1FD76FCF1C}" type="presOf" srcId="{ABF3D57C-1E5C-4414-BB3E-03C17166FD35}" destId="{569A372E-CE65-44A1-8AED-D7FFD46913B8}" srcOrd="0" destOrd="0" presId="urn:microsoft.com/office/officeart/2008/layout/LinedList"/>
    <dgm:cxn modelId="{5319685D-93F5-46B8-AB01-454360EED333}" type="presOf" srcId="{B3225B8D-6D17-4316-BD97-2EE98D042D2D}" destId="{043E4D6D-FF88-49D8-ADDD-8E318D121BBC}" srcOrd="0" destOrd="0" presId="urn:microsoft.com/office/officeart/2008/layout/LinedList"/>
    <dgm:cxn modelId="{9C3F5F43-DF27-44F8-98D0-B86EC23EDE8C}" srcId="{D2754541-D9EA-4785-8C3D-56FBDC674090}" destId="{9205D3E1-12A3-41CD-831B-00B262EE012A}" srcOrd="2" destOrd="0" parTransId="{E5D2AF7E-F1C9-4431-8CD7-83B34B6E07C6}" sibTransId="{43DD3C18-77F0-4B41-B757-6186E50EA09F}"/>
    <dgm:cxn modelId="{FB92626A-4A17-4842-92AE-08D859E5627D}" srcId="{D2754541-D9EA-4785-8C3D-56FBDC674090}" destId="{30DF868C-B564-4655-8F91-C32641A69A6D}" srcOrd="5" destOrd="0" parTransId="{9C3FA1DE-434F-40A1-A763-39C7CC71B5BD}" sibTransId="{85FB21EF-8090-40D4-AF93-8D2EC55A64BC}"/>
    <dgm:cxn modelId="{B1668253-5E68-40C9-AD2D-1CA306676D13}" type="presOf" srcId="{D2754541-D9EA-4785-8C3D-56FBDC674090}" destId="{59838D79-F75C-4BED-8AA1-E372FE7CB095}" srcOrd="0" destOrd="0" presId="urn:microsoft.com/office/officeart/2008/layout/LinedList"/>
    <dgm:cxn modelId="{3E7C5C8A-9AF8-4A8A-AF0F-17F937362406}" type="presOf" srcId="{E7DC0CB5-B70E-432C-9D87-34078EC49D6F}" destId="{EBBB88D4-622C-492B-B154-0FDDF07C6731}" srcOrd="0" destOrd="0" presId="urn:microsoft.com/office/officeart/2008/layout/LinedList"/>
    <dgm:cxn modelId="{7F84E093-BDA6-4738-9E01-6EECB496AA9F}" srcId="{D2754541-D9EA-4785-8C3D-56FBDC674090}" destId="{B3225B8D-6D17-4316-BD97-2EE98D042D2D}" srcOrd="9" destOrd="0" parTransId="{38E0072C-9E0C-4F34-9EE2-F9769A6CE809}" sibTransId="{BD301208-17ED-446F-9A3A-D6AAA6B84521}"/>
    <dgm:cxn modelId="{20E5159B-9215-4DE9-815D-5FD8503C830C}" type="presOf" srcId="{0B6FCA6D-929F-48A7-9C62-9038E6412874}" destId="{EF6E08E3-769F-4EF6-AB53-BF3A67F0BCBC}" srcOrd="0" destOrd="0" presId="urn:microsoft.com/office/officeart/2008/layout/LinedList"/>
    <dgm:cxn modelId="{7DA47A9B-A3F5-4D36-AB93-1E6D8ED7F46B}" srcId="{D2754541-D9EA-4785-8C3D-56FBDC674090}" destId="{8C193418-341E-4857-BFC1-CDA5C7920061}" srcOrd="1" destOrd="0" parTransId="{D83C5B85-3ABF-4745-990E-2DB1A3C3D139}" sibTransId="{C8E61E97-4152-4A28-A1F6-54270915CEBC}"/>
    <dgm:cxn modelId="{2C7839A8-6933-4F2E-AE05-B3A1DE4AB79B}" type="presOf" srcId="{A80010FD-C639-4811-A7F0-12D365FD1CD3}" destId="{29745C69-7A71-43F6-A779-5E1922594535}" srcOrd="0" destOrd="0" presId="urn:microsoft.com/office/officeart/2008/layout/LinedList"/>
    <dgm:cxn modelId="{A24325B2-57E9-4D0E-B3EF-239882444D7C}" srcId="{D2754541-D9EA-4785-8C3D-56FBDC674090}" destId="{BE8E7207-3E9B-46EF-8A16-611761606762}" srcOrd="3" destOrd="0" parTransId="{9E1491F8-327D-45F1-926E-B5B487E18964}" sibTransId="{A844F6AF-7B46-4399-806D-2530010F4255}"/>
    <dgm:cxn modelId="{88EC5EB3-777A-43FF-81D7-59DF989F1055}" type="presOf" srcId="{9205D3E1-12A3-41CD-831B-00B262EE012A}" destId="{1E459035-4290-44E1-AB00-32DA6688F717}" srcOrd="0" destOrd="0" presId="urn:microsoft.com/office/officeart/2008/layout/LinedList"/>
    <dgm:cxn modelId="{EBF571B4-65EE-428C-B0F6-4617682F7A32}" type="presOf" srcId="{8C193418-341E-4857-BFC1-CDA5C7920061}" destId="{B9FF8C5D-7D05-4FAE-AA36-69FA13866EB5}" srcOrd="0" destOrd="0" presId="urn:microsoft.com/office/officeart/2008/layout/LinedList"/>
    <dgm:cxn modelId="{6E8CCDB6-6070-46BA-BFCA-A9A8FF90016B}" srcId="{D2754541-D9EA-4785-8C3D-56FBDC674090}" destId="{E7DC0CB5-B70E-432C-9D87-34078EC49D6F}" srcOrd="8" destOrd="0" parTransId="{8D1A0728-160B-4DFB-9C81-687154D0E49C}" sibTransId="{F25BF6D5-C336-48C9-A183-93B08FE899A1}"/>
    <dgm:cxn modelId="{D85942BC-6BD4-436B-AA68-9C04C432DCE6}" srcId="{D2754541-D9EA-4785-8C3D-56FBDC674090}" destId="{ABF3D57C-1E5C-4414-BB3E-03C17166FD35}" srcOrd="4" destOrd="0" parTransId="{D87EDFF8-54E8-495B-9516-70511F711698}" sibTransId="{D9255464-F121-401C-9B27-81AE8AB83132}"/>
    <dgm:cxn modelId="{8D6954C4-93AC-474A-B037-3806E6D4CAF2}" type="presOf" srcId="{BE8E7207-3E9B-46EF-8A16-611761606762}" destId="{5EC60A37-1B79-4C9F-AC13-74C6DB6BCC0D}" srcOrd="0" destOrd="0" presId="urn:microsoft.com/office/officeart/2008/layout/LinedList"/>
    <dgm:cxn modelId="{8D6675C6-CC4A-4A9B-8DB0-942B0348D7F1}" srcId="{D2754541-D9EA-4785-8C3D-56FBDC674090}" destId="{0B6FCA6D-929F-48A7-9C62-9038E6412874}" srcOrd="7" destOrd="0" parTransId="{4AEB8C7B-2E9C-46EB-A647-F16717D91D12}" sibTransId="{C136B9CC-D53C-47A0-8A3A-F6C77AAA5652}"/>
    <dgm:cxn modelId="{82AAAFD9-FBDB-43C8-A697-4790EC30DD94}" srcId="{D2754541-D9EA-4785-8C3D-56FBDC674090}" destId="{A80010FD-C639-4811-A7F0-12D365FD1CD3}" srcOrd="0" destOrd="0" parTransId="{A06D0AB5-5150-47EB-AB98-0E3E9085866A}" sibTransId="{258F2F5D-C6CE-4914-A804-B6E700707D44}"/>
    <dgm:cxn modelId="{4293D6E1-AED2-474C-BBF9-3001A6EA5923}" srcId="{D2754541-D9EA-4785-8C3D-56FBDC674090}" destId="{27038064-0378-4E1E-8470-DD457C7D918E}" srcOrd="6" destOrd="0" parTransId="{9916A3A2-8C1C-43FB-9659-EDE9108E8E03}" sibTransId="{50D587B5-A2A0-4380-A18C-1E6430730F0B}"/>
    <dgm:cxn modelId="{44DDF3A8-2474-470F-B625-EA87482969EC}" type="presParOf" srcId="{59838D79-F75C-4BED-8AA1-E372FE7CB095}" destId="{DEFF02BF-CF15-4608-8A6F-06E4B1815E09}" srcOrd="0" destOrd="0" presId="urn:microsoft.com/office/officeart/2008/layout/LinedList"/>
    <dgm:cxn modelId="{2B1A1F77-CD66-4E34-978C-8DCDA8D54D21}" type="presParOf" srcId="{59838D79-F75C-4BED-8AA1-E372FE7CB095}" destId="{B2ED187E-3769-407D-A1CC-5BB550AF06C7}" srcOrd="1" destOrd="0" presId="urn:microsoft.com/office/officeart/2008/layout/LinedList"/>
    <dgm:cxn modelId="{0738CE39-6738-457F-87CC-E4B8D7E64F29}" type="presParOf" srcId="{B2ED187E-3769-407D-A1CC-5BB550AF06C7}" destId="{29745C69-7A71-43F6-A779-5E1922594535}" srcOrd="0" destOrd="0" presId="urn:microsoft.com/office/officeart/2008/layout/LinedList"/>
    <dgm:cxn modelId="{0FB16E66-F524-4813-8AF2-E202621C3253}" type="presParOf" srcId="{B2ED187E-3769-407D-A1CC-5BB550AF06C7}" destId="{058FB0FC-4633-4FE4-B144-5845CB1B8A2C}" srcOrd="1" destOrd="0" presId="urn:microsoft.com/office/officeart/2008/layout/LinedList"/>
    <dgm:cxn modelId="{B99DB1BF-0A69-4BD5-A261-50D461865D78}" type="presParOf" srcId="{59838D79-F75C-4BED-8AA1-E372FE7CB095}" destId="{A6DD2C13-8CDC-49D7-8C4B-299F9F04CB42}" srcOrd="2" destOrd="0" presId="urn:microsoft.com/office/officeart/2008/layout/LinedList"/>
    <dgm:cxn modelId="{C5A559E5-96FF-47B4-B622-2FBC1F611211}" type="presParOf" srcId="{59838D79-F75C-4BED-8AA1-E372FE7CB095}" destId="{EA8CB641-EF68-4B18-B72F-EC5B937A3137}" srcOrd="3" destOrd="0" presId="urn:microsoft.com/office/officeart/2008/layout/LinedList"/>
    <dgm:cxn modelId="{C2261BC4-DE87-48F2-A2AA-59091095353B}" type="presParOf" srcId="{EA8CB641-EF68-4B18-B72F-EC5B937A3137}" destId="{B9FF8C5D-7D05-4FAE-AA36-69FA13866EB5}" srcOrd="0" destOrd="0" presId="urn:microsoft.com/office/officeart/2008/layout/LinedList"/>
    <dgm:cxn modelId="{D4C430F9-1858-423E-8BE8-A2A8C9C9293E}" type="presParOf" srcId="{EA8CB641-EF68-4B18-B72F-EC5B937A3137}" destId="{999C942E-99EA-45B8-B9A6-3C1D20EEB056}" srcOrd="1" destOrd="0" presId="urn:microsoft.com/office/officeart/2008/layout/LinedList"/>
    <dgm:cxn modelId="{AD92B5BC-1CA1-4604-8B32-9D353015D9B0}" type="presParOf" srcId="{59838D79-F75C-4BED-8AA1-E372FE7CB095}" destId="{609EF903-777F-4C6D-83A3-55D0F1A407DC}" srcOrd="4" destOrd="0" presId="urn:microsoft.com/office/officeart/2008/layout/LinedList"/>
    <dgm:cxn modelId="{9BB4CE0B-E1F5-4FE1-A0A6-193FC4E0A03B}" type="presParOf" srcId="{59838D79-F75C-4BED-8AA1-E372FE7CB095}" destId="{7202869F-9DC9-4A49-8304-95B96CB925A9}" srcOrd="5" destOrd="0" presId="urn:microsoft.com/office/officeart/2008/layout/LinedList"/>
    <dgm:cxn modelId="{8B603A64-F90E-45E6-8971-2B79DF3DC9FD}" type="presParOf" srcId="{7202869F-9DC9-4A49-8304-95B96CB925A9}" destId="{1E459035-4290-44E1-AB00-32DA6688F717}" srcOrd="0" destOrd="0" presId="urn:microsoft.com/office/officeart/2008/layout/LinedList"/>
    <dgm:cxn modelId="{D7934845-C4FC-4BAC-8BFB-B30034BADC50}" type="presParOf" srcId="{7202869F-9DC9-4A49-8304-95B96CB925A9}" destId="{E053E115-1125-4A52-81C2-82F8E3679F3B}" srcOrd="1" destOrd="0" presId="urn:microsoft.com/office/officeart/2008/layout/LinedList"/>
    <dgm:cxn modelId="{1278EBF1-3D95-47FA-ADEC-983739B958B9}" type="presParOf" srcId="{59838D79-F75C-4BED-8AA1-E372FE7CB095}" destId="{C927CBFE-C01A-445E-9241-E24E52094B0F}" srcOrd="6" destOrd="0" presId="urn:microsoft.com/office/officeart/2008/layout/LinedList"/>
    <dgm:cxn modelId="{89ED4C34-F1B4-4DC1-9154-8B40DEC8021F}" type="presParOf" srcId="{59838D79-F75C-4BED-8AA1-E372FE7CB095}" destId="{B0540AE1-1756-4A60-8897-8CA48015D0FF}" srcOrd="7" destOrd="0" presId="urn:microsoft.com/office/officeart/2008/layout/LinedList"/>
    <dgm:cxn modelId="{2804DCED-8666-431E-AA1D-C297F6AF6F78}" type="presParOf" srcId="{B0540AE1-1756-4A60-8897-8CA48015D0FF}" destId="{5EC60A37-1B79-4C9F-AC13-74C6DB6BCC0D}" srcOrd="0" destOrd="0" presId="urn:microsoft.com/office/officeart/2008/layout/LinedList"/>
    <dgm:cxn modelId="{82F08D21-1865-457E-9EBC-A205D4E7DA5C}" type="presParOf" srcId="{B0540AE1-1756-4A60-8897-8CA48015D0FF}" destId="{6457FEA2-85F9-4B9E-822E-4326E406CEB6}" srcOrd="1" destOrd="0" presId="urn:microsoft.com/office/officeart/2008/layout/LinedList"/>
    <dgm:cxn modelId="{F37165B5-C2C7-4894-AFDE-D408C3443F03}" type="presParOf" srcId="{59838D79-F75C-4BED-8AA1-E372FE7CB095}" destId="{881EE61C-7EDB-4E98-8FCD-A38637EE3BE8}" srcOrd="8" destOrd="0" presId="urn:microsoft.com/office/officeart/2008/layout/LinedList"/>
    <dgm:cxn modelId="{C1F0CC64-25D0-4859-A14F-ECF49C8B9CDD}" type="presParOf" srcId="{59838D79-F75C-4BED-8AA1-E372FE7CB095}" destId="{0718BF4F-DD53-463A-86CE-ED5C5AB1F041}" srcOrd="9" destOrd="0" presId="urn:microsoft.com/office/officeart/2008/layout/LinedList"/>
    <dgm:cxn modelId="{0B5CCAEF-D775-4D8E-B00C-089A1B431021}" type="presParOf" srcId="{0718BF4F-DD53-463A-86CE-ED5C5AB1F041}" destId="{569A372E-CE65-44A1-8AED-D7FFD46913B8}" srcOrd="0" destOrd="0" presId="urn:microsoft.com/office/officeart/2008/layout/LinedList"/>
    <dgm:cxn modelId="{8AF5DB7F-809E-4C13-A5DF-44091E54AB7A}" type="presParOf" srcId="{0718BF4F-DD53-463A-86CE-ED5C5AB1F041}" destId="{B08A3816-803D-4432-9582-FC82FA2CE6AC}" srcOrd="1" destOrd="0" presId="urn:microsoft.com/office/officeart/2008/layout/LinedList"/>
    <dgm:cxn modelId="{EAE4BB90-4833-4ACB-BB49-E1E1246B1E9E}" type="presParOf" srcId="{59838D79-F75C-4BED-8AA1-E372FE7CB095}" destId="{91DAFC23-A4A7-4F8B-A63F-9174CCF6865B}" srcOrd="10" destOrd="0" presId="urn:microsoft.com/office/officeart/2008/layout/LinedList"/>
    <dgm:cxn modelId="{15970C76-C419-49A7-BFC8-DE38BE057E26}" type="presParOf" srcId="{59838D79-F75C-4BED-8AA1-E372FE7CB095}" destId="{4C352984-D9F8-4CFF-B664-86302F966B5E}" srcOrd="11" destOrd="0" presId="urn:microsoft.com/office/officeart/2008/layout/LinedList"/>
    <dgm:cxn modelId="{824BA886-4805-4707-93DE-FAAC7B9E2977}" type="presParOf" srcId="{4C352984-D9F8-4CFF-B664-86302F966B5E}" destId="{58E21ACD-83A4-43FD-88A9-2063FEEE1E79}" srcOrd="0" destOrd="0" presId="urn:microsoft.com/office/officeart/2008/layout/LinedList"/>
    <dgm:cxn modelId="{E6DA6AB2-0602-4A11-ACC3-5E443178AD31}" type="presParOf" srcId="{4C352984-D9F8-4CFF-B664-86302F966B5E}" destId="{15DBEBF4-4F09-4B8E-B074-BFE2582F0CAF}" srcOrd="1" destOrd="0" presId="urn:microsoft.com/office/officeart/2008/layout/LinedList"/>
    <dgm:cxn modelId="{C8963079-097A-47F3-99CA-5ED2CCECBCDB}" type="presParOf" srcId="{59838D79-F75C-4BED-8AA1-E372FE7CB095}" destId="{66B6E61B-2B46-44D7-93B4-FBDF95D01037}" srcOrd="12" destOrd="0" presId="urn:microsoft.com/office/officeart/2008/layout/LinedList"/>
    <dgm:cxn modelId="{3CFB50ED-1C66-48B0-A967-7C10DD1A803D}" type="presParOf" srcId="{59838D79-F75C-4BED-8AA1-E372FE7CB095}" destId="{90F31904-36BC-4370-9E3F-67EF1EA4D7B3}" srcOrd="13" destOrd="0" presId="urn:microsoft.com/office/officeart/2008/layout/LinedList"/>
    <dgm:cxn modelId="{03013928-2B7D-4542-A651-6C0C932F1C2F}" type="presParOf" srcId="{90F31904-36BC-4370-9E3F-67EF1EA4D7B3}" destId="{130D8DCC-FB67-4E6B-A97A-7CD9807CD453}" srcOrd="0" destOrd="0" presId="urn:microsoft.com/office/officeart/2008/layout/LinedList"/>
    <dgm:cxn modelId="{8A359E40-80FA-452F-A8D9-3F3AA4A4A654}" type="presParOf" srcId="{90F31904-36BC-4370-9E3F-67EF1EA4D7B3}" destId="{55351F89-D767-44B5-84A7-111FA78E0EEB}" srcOrd="1" destOrd="0" presId="urn:microsoft.com/office/officeart/2008/layout/LinedList"/>
    <dgm:cxn modelId="{4C3AD0D6-F988-4B38-A69A-1D3F55D998C1}" type="presParOf" srcId="{59838D79-F75C-4BED-8AA1-E372FE7CB095}" destId="{85FA2940-2D72-4683-B26E-C181A37DF102}" srcOrd="14" destOrd="0" presId="urn:microsoft.com/office/officeart/2008/layout/LinedList"/>
    <dgm:cxn modelId="{EC6A1361-924F-4F74-A6F4-03C8B2320713}" type="presParOf" srcId="{59838D79-F75C-4BED-8AA1-E372FE7CB095}" destId="{B2B544AF-AA6A-42C6-ABB4-21E42E1A1197}" srcOrd="15" destOrd="0" presId="urn:microsoft.com/office/officeart/2008/layout/LinedList"/>
    <dgm:cxn modelId="{228E00E7-D00A-4170-B583-F280F3F895EF}" type="presParOf" srcId="{B2B544AF-AA6A-42C6-ABB4-21E42E1A1197}" destId="{EF6E08E3-769F-4EF6-AB53-BF3A67F0BCBC}" srcOrd="0" destOrd="0" presId="urn:microsoft.com/office/officeart/2008/layout/LinedList"/>
    <dgm:cxn modelId="{E984570E-213F-4368-8A45-D0271050D32D}" type="presParOf" srcId="{B2B544AF-AA6A-42C6-ABB4-21E42E1A1197}" destId="{5C871BDE-99B8-47BF-BE1F-986249A4DD5C}" srcOrd="1" destOrd="0" presId="urn:microsoft.com/office/officeart/2008/layout/LinedList"/>
    <dgm:cxn modelId="{50CF01D6-618E-4E55-953E-4C0C34E6D718}" type="presParOf" srcId="{59838D79-F75C-4BED-8AA1-E372FE7CB095}" destId="{785B9388-707A-484E-BBDA-C505B022C926}" srcOrd="16" destOrd="0" presId="urn:microsoft.com/office/officeart/2008/layout/LinedList"/>
    <dgm:cxn modelId="{2AF7A3FB-D506-4A3F-A97A-BEC496CB0824}" type="presParOf" srcId="{59838D79-F75C-4BED-8AA1-E372FE7CB095}" destId="{6D11B12C-FF2F-4106-BACF-0805417CA320}" srcOrd="17" destOrd="0" presId="urn:microsoft.com/office/officeart/2008/layout/LinedList"/>
    <dgm:cxn modelId="{D005148D-9FFB-4490-B60F-B53FE9AD7F93}" type="presParOf" srcId="{6D11B12C-FF2F-4106-BACF-0805417CA320}" destId="{EBBB88D4-622C-492B-B154-0FDDF07C6731}" srcOrd="0" destOrd="0" presId="urn:microsoft.com/office/officeart/2008/layout/LinedList"/>
    <dgm:cxn modelId="{40B9AC9D-B906-4860-BCD7-EFFC89D6BB13}" type="presParOf" srcId="{6D11B12C-FF2F-4106-BACF-0805417CA320}" destId="{459E4904-082E-4D34-A229-B5AB95316372}" srcOrd="1" destOrd="0" presId="urn:microsoft.com/office/officeart/2008/layout/LinedList"/>
    <dgm:cxn modelId="{5523DF8E-A42F-4076-8722-E4F4A6CFDE78}" type="presParOf" srcId="{59838D79-F75C-4BED-8AA1-E372FE7CB095}" destId="{945C31F9-4D2E-41AA-A081-8AAFF0082489}" srcOrd="18" destOrd="0" presId="urn:microsoft.com/office/officeart/2008/layout/LinedList"/>
    <dgm:cxn modelId="{CC4BDD59-DA2A-4A73-9B88-CBA6C4DAF89B}" type="presParOf" srcId="{59838D79-F75C-4BED-8AA1-E372FE7CB095}" destId="{081E4C6F-7353-4B74-9577-7D9C7D82B2D1}" srcOrd="19" destOrd="0" presId="urn:microsoft.com/office/officeart/2008/layout/LinedList"/>
    <dgm:cxn modelId="{36AF00E8-EDCF-4617-BE6D-90BE6A2751FB}" type="presParOf" srcId="{081E4C6F-7353-4B74-9577-7D9C7D82B2D1}" destId="{043E4D6D-FF88-49D8-ADDD-8E318D121BBC}" srcOrd="0" destOrd="0" presId="urn:microsoft.com/office/officeart/2008/layout/LinedList"/>
    <dgm:cxn modelId="{F8CE59F0-B231-48EC-9DE5-7E99C3A94C76}" type="presParOf" srcId="{081E4C6F-7353-4B74-9577-7D9C7D82B2D1}" destId="{FC2E9E97-33A0-4A3E-A09A-43FC92D059A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754541-D9EA-4785-8C3D-56FBDC67409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A80010FD-C639-4811-A7F0-12D365FD1CD3}">
      <dgm:prSet custT="1"/>
      <dgm:spPr>
        <a:solidFill>
          <a:schemeClr val="accent4">
            <a:lumMod val="75000"/>
            <a:alpha val="40000"/>
          </a:schemeClr>
        </a:solidFill>
      </dgm:spPr>
      <dgm:t>
        <a:bodyPr/>
        <a:lstStyle/>
        <a:p>
          <a:r>
            <a:rPr lang="en-US" sz="2800" b="1" dirty="0"/>
            <a:t>9:10 Data Management (35 minutes)</a:t>
          </a:r>
        </a:p>
      </dgm:t>
    </dgm:pt>
    <dgm:pt modelId="{A06D0AB5-5150-47EB-AB98-0E3E9085866A}" type="parTrans" cxnId="{82AAAFD9-FBDB-43C8-A697-4790EC30DD94}">
      <dgm:prSet/>
      <dgm:spPr/>
      <dgm:t>
        <a:bodyPr/>
        <a:lstStyle/>
        <a:p>
          <a:endParaRPr lang="en-US"/>
        </a:p>
      </dgm:t>
    </dgm:pt>
    <dgm:pt modelId="{258F2F5D-C6CE-4914-A804-B6E700707D44}" type="sibTrans" cxnId="{82AAAFD9-FBDB-43C8-A697-4790EC30DD94}">
      <dgm:prSet/>
      <dgm:spPr/>
      <dgm:t>
        <a:bodyPr/>
        <a:lstStyle/>
        <a:p>
          <a:endParaRPr lang="en-US"/>
        </a:p>
      </dgm:t>
    </dgm:pt>
    <dgm:pt modelId="{8C193418-341E-4857-BFC1-CDA5C7920061}">
      <dgm:prSet custT="1"/>
      <dgm:spPr/>
      <dgm:t>
        <a:bodyPr/>
        <a:lstStyle/>
        <a:p>
          <a:r>
            <a:rPr lang="en-US" sz="2400" b="1" dirty="0"/>
            <a:t>9:45</a:t>
          </a:r>
          <a:r>
            <a:rPr lang="en-US" sz="2400" dirty="0"/>
            <a:t> Coded Data Access (30 minutes) </a:t>
          </a:r>
        </a:p>
      </dgm:t>
    </dgm:pt>
    <dgm:pt modelId="{D83C5B85-3ABF-4745-990E-2DB1A3C3D139}" type="parTrans" cxnId="{7DA47A9B-A3F5-4D36-AB93-1E6D8ED7F46B}">
      <dgm:prSet/>
      <dgm:spPr/>
      <dgm:t>
        <a:bodyPr/>
        <a:lstStyle/>
        <a:p>
          <a:endParaRPr lang="en-US"/>
        </a:p>
      </dgm:t>
    </dgm:pt>
    <dgm:pt modelId="{C8E61E97-4152-4A28-A1F6-54270915CEBC}" type="sibTrans" cxnId="{7DA47A9B-A3F5-4D36-AB93-1E6D8ED7F46B}">
      <dgm:prSet/>
      <dgm:spPr/>
      <dgm:t>
        <a:bodyPr/>
        <a:lstStyle/>
        <a:p>
          <a:endParaRPr lang="en-US"/>
        </a:p>
      </dgm:t>
    </dgm:pt>
    <dgm:pt modelId="{9205D3E1-12A3-41CD-831B-00B262EE012A}">
      <dgm:prSet custT="1"/>
      <dgm:spPr/>
      <dgm:t>
        <a:bodyPr/>
        <a:lstStyle/>
        <a:p>
          <a:r>
            <a:rPr lang="en-US" sz="2400" b="1" dirty="0">
              <a:solidFill>
                <a:schemeClr val="tx2">
                  <a:lumMod val="75000"/>
                  <a:lumOff val="25000"/>
                </a:schemeClr>
              </a:solidFill>
            </a:rPr>
            <a:t>10:20</a:t>
          </a:r>
          <a:r>
            <a:rPr lang="en-US" sz="2400" dirty="0">
              <a:solidFill>
                <a:schemeClr val="tx2">
                  <a:lumMod val="75000"/>
                  <a:lumOff val="25000"/>
                </a:schemeClr>
              </a:solidFill>
            </a:rPr>
            <a:t> Break (15 minutes)</a:t>
          </a:r>
        </a:p>
      </dgm:t>
    </dgm:pt>
    <dgm:pt modelId="{E5D2AF7E-F1C9-4431-8CD7-83B34B6E07C6}" type="parTrans" cxnId="{9C3F5F43-DF27-44F8-98D0-B86EC23EDE8C}">
      <dgm:prSet/>
      <dgm:spPr/>
      <dgm:t>
        <a:bodyPr/>
        <a:lstStyle/>
        <a:p>
          <a:endParaRPr lang="en-US"/>
        </a:p>
      </dgm:t>
    </dgm:pt>
    <dgm:pt modelId="{43DD3C18-77F0-4B41-B757-6186E50EA09F}" type="sibTrans" cxnId="{9C3F5F43-DF27-44F8-98D0-B86EC23EDE8C}">
      <dgm:prSet/>
      <dgm:spPr/>
      <dgm:t>
        <a:bodyPr/>
        <a:lstStyle/>
        <a:p>
          <a:endParaRPr lang="en-US"/>
        </a:p>
      </dgm:t>
    </dgm:pt>
    <dgm:pt modelId="{BE8E7207-3E9B-46EF-8A16-611761606762}">
      <dgm:prSet custT="1"/>
      <dgm:spPr/>
      <dgm:t>
        <a:bodyPr/>
        <a:lstStyle/>
        <a:p>
          <a:r>
            <a:rPr lang="en-US" sz="2400" b="1" dirty="0"/>
            <a:t>10:35</a:t>
          </a:r>
          <a:r>
            <a:rPr lang="en-US" sz="2400" dirty="0"/>
            <a:t> Metadata and Data Publication (75 minutes)</a:t>
          </a:r>
        </a:p>
      </dgm:t>
    </dgm:pt>
    <dgm:pt modelId="{9E1491F8-327D-45F1-926E-B5B487E18964}" type="parTrans" cxnId="{A24325B2-57E9-4D0E-B3EF-239882444D7C}">
      <dgm:prSet/>
      <dgm:spPr/>
      <dgm:t>
        <a:bodyPr/>
        <a:lstStyle/>
        <a:p>
          <a:endParaRPr lang="en-US"/>
        </a:p>
      </dgm:t>
    </dgm:pt>
    <dgm:pt modelId="{A844F6AF-7B46-4399-806D-2530010F4255}" type="sibTrans" cxnId="{A24325B2-57E9-4D0E-B3EF-239882444D7C}">
      <dgm:prSet/>
      <dgm:spPr/>
      <dgm:t>
        <a:bodyPr/>
        <a:lstStyle/>
        <a:p>
          <a:endParaRPr lang="en-US"/>
        </a:p>
      </dgm:t>
    </dgm:pt>
    <dgm:pt modelId="{ABF3D57C-1E5C-4414-BB3E-03C17166FD35}">
      <dgm:prSet custT="1"/>
      <dgm:spPr/>
      <dgm:t>
        <a:bodyPr/>
        <a:lstStyle/>
        <a:p>
          <a:r>
            <a:rPr lang="en-US" sz="2400" b="1" dirty="0">
              <a:solidFill>
                <a:schemeClr val="tx2">
                  <a:lumMod val="75000"/>
                  <a:lumOff val="25000"/>
                </a:schemeClr>
              </a:solidFill>
            </a:rPr>
            <a:t>11:50</a:t>
          </a:r>
          <a:r>
            <a:rPr lang="en-US" sz="2400" dirty="0">
              <a:solidFill>
                <a:schemeClr val="tx2">
                  <a:lumMod val="75000"/>
                  <a:lumOff val="25000"/>
                </a:schemeClr>
              </a:solidFill>
            </a:rPr>
            <a:t> Break (1 hour)</a:t>
          </a:r>
        </a:p>
      </dgm:t>
    </dgm:pt>
    <dgm:pt modelId="{D87EDFF8-54E8-495B-9516-70511F711698}" type="parTrans" cxnId="{D85942BC-6BD4-436B-AA68-9C04C432DCE6}">
      <dgm:prSet/>
      <dgm:spPr/>
      <dgm:t>
        <a:bodyPr/>
        <a:lstStyle/>
        <a:p>
          <a:endParaRPr lang="en-US"/>
        </a:p>
      </dgm:t>
    </dgm:pt>
    <dgm:pt modelId="{D9255464-F121-401C-9B27-81AE8AB83132}" type="sibTrans" cxnId="{D85942BC-6BD4-436B-AA68-9C04C432DCE6}">
      <dgm:prSet/>
      <dgm:spPr/>
      <dgm:t>
        <a:bodyPr/>
        <a:lstStyle/>
        <a:p>
          <a:endParaRPr lang="en-US"/>
        </a:p>
      </dgm:t>
    </dgm:pt>
    <dgm:pt modelId="{59838D79-F75C-4BED-8AA1-E372FE7CB095}" type="pres">
      <dgm:prSet presAssocID="{D2754541-D9EA-4785-8C3D-56FBDC674090}" presName="vert0" presStyleCnt="0">
        <dgm:presLayoutVars>
          <dgm:dir/>
          <dgm:animOne val="branch"/>
          <dgm:animLvl val="lvl"/>
        </dgm:presLayoutVars>
      </dgm:prSet>
      <dgm:spPr/>
    </dgm:pt>
    <dgm:pt modelId="{DEFF02BF-CF15-4608-8A6F-06E4B1815E09}" type="pres">
      <dgm:prSet presAssocID="{A80010FD-C639-4811-A7F0-12D365FD1CD3}" presName="thickLine" presStyleLbl="alignNode1" presStyleIdx="0" presStyleCnt="5"/>
      <dgm:spPr/>
    </dgm:pt>
    <dgm:pt modelId="{B2ED187E-3769-407D-A1CC-5BB550AF06C7}" type="pres">
      <dgm:prSet presAssocID="{A80010FD-C639-4811-A7F0-12D365FD1CD3}" presName="horz1" presStyleCnt="0"/>
      <dgm:spPr/>
    </dgm:pt>
    <dgm:pt modelId="{29745C69-7A71-43F6-A779-5E1922594535}" type="pres">
      <dgm:prSet presAssocID="{A80010FD-C639-4811-A7F0-12D365FD1CD3}" presName="tx1" presStyleLbl="revTx" presStyleIdx="0" presStyleCnt="5" custScaleX="94228" custScaleY="95769"/>
      <dgm:spPr/>
    </dgm:pt>
    <dgm:pt modelId="{058FB0FC-4633-4FE4-B144-5845CB1B8A2C}" type="pres">
      <dgm:prSet presAssocID="{A80010FD-C639-4811-A7F0-12D365FD1CD3}" presName="vert1" presStyleCnt="0"/>
      <dgm:spPr/>
    </dgm:pt>
    <dgm:pt modelId="{A6DD2C13-8CDC-49D7-8C4B-299F9F04CB42}" type="pres">
      <dgm:prSet presAssocID="{8C193418-341E-4857-BFC1-CDA5C7920061}" presName="thickLine" presStyleLbl="alignNode1" presStyleIdx="1" presStyleCnt="5"/>
      <dgm:spPr/>
    </dgm:pt>
    <dgm:pt modelId="{EA8CB641-EF68-4B18-B72F-EC5B937A3137}" type="pres">
      <dgm:prSet presAssocID="{8C193418-341E-4857-BFC1-CDA5C7920061}" presName="horz1" presStyleCnt="0"/>
      <dgm:spPr/>
    </dgm:pt>
    <dgm:pt modelId="{B9FF8C5D-7D05-4FAE-AA36-69FA13866EB5}" type="pres">
      <dgm:prSet presAssocID="{8C193418-341E-4857-BFC1-CDA5C7920061}" presName="tx1" presStyleLbl="revTx" presStyleIdx="1" presStyleCnt="5"/>
      <dgm:spPr/>
    </dgm:pt>
    <dgm:pt modelId="{999C942E-99EA-45B8-B9A6-3C1D20EEB056}" type="pres">
      <dgm:prSet presAssocID="{8C193418-341E-4857-BFC1-CDA5C7920061}" presName="vert1" presStyleCnt="0"/>
      <dgm:spPr/>
    </dgm:pt>
    <dgm:pt modelId="{609EF903-777F-4C6D-83A3-55D0F1A407DC}" type="pres">
      <dgm:prSet presAssocID="{9205D3E1-12A3-41CD-831B-00B262EE012A}" presName="thickLine" presStyleLbl="alignNode1" presStyleIdx="2" presStyleCnt="5"/>
      <dgm:spPr/>
    </dgm:pt>
    <dgm:pt modelId="{7202869F-9DC9-4A49-8304-95B96CB925A9}" type="pres">
      <dgm:prSet presAssocID="{9205D3E1-12A3-41CD-831B-00B262EE012A}" presName="horz1" presStyleCnt="0"/>
      <dgm:spPr/>
    </dgm:pt>
    <dgm:pt modelId="{1E459035-4290-44E1-AB00-32DA6688F717}" type="pres">
      <dgm:prSet presAssocID="{9205D3E1-12A3-41CD-831B-00B262EE012A}" presName="tx1" presStyleLbl="revTx" presStyleIdx="2" presStyleCnt="5"/>
      <dgm:spPr/>
    </dgm:pt>
    <dgm:pt modelId="{E053E115-1125-4A52-81C2-82F8E3679F3B}" type="pres">
      <dgm:prSet presAssocID="{9205D3E1-12A3-41CD-831B-00B262EE012A}" presName="vert1" presStyleCnt="0"/>
      <dgm:spPr/>
    </dgm:pt>
    <dgm:pt modelId="{C927CBFE-C01A-445E-9241-E24E52094B0F}" type="pres">
      <dgm:prSet presAssocID="{BE8E7207-3E9B-46EF-8A16-611761606762}" presName="thickLine" presStyleLbl="alignNode1" presStyleIdx="3" presStyleCnt="5"/>
      <dgm:spPr/>
    </dgm:pt>
    <dgm:pt modelId="{B0540AE1-1756-4A60-8897-8CA48015D0FF}" type="pres">
      <dgm:prSet presAssocID="{BE8E7207-3E9B-46EF-8A16-611761606762}" presName="horz1" presStyleCnt="0"/>
      <dgm:spPr/>
    </dgm:pt>
    <dgm:pt modelId="{5EC60A37-1B79-4C9F-AC13-74C6DB6BCC0D}" type="pres">
      <dgm:prSet presAssocID="{BE8E7207-3E9B-46EF-8A16-611761606762}" presName="tx1" presStyleLbl="revTx" presStyleIdx="3" presStyleCnt="5"/>
      <dgm:spPr/>
    </dgm:pt>
    <dgm:pt modelId="{6457FEA2-85F9-4B9E-822E-4326E406CEB6}" type="pres">
      <dgm:prSet presAssocID="{BE8E7207-3E9B-46EF-8A16-611761606762}" presName="vert1" presStyleCnt="0"/>
      <dgm:spPr/>
    </dgm:pt>
    <dgm:pt modelId="{881EE61C-7EDB-4E98-8FCD-A38637EE3BE8}" type="pres">
      <dgm:prSet presAssocID="{ABF3D57C-1E5C-4414-BB3E-03C17166FD35}" presName="thickLine" presStyleLbl="alignNode1" presStyleIdx="4" presStyleCnt="5"/>
      <dgm:spPr/>
    </dgm:pt>
    <dgm:pt modelId="{0718BF4F-DD53-463A-86CE-ED5C5AB1F041}" type="pres">
      <dgm:prSet presAssocID="{ABF3D57C-1E5C-4414-BB3E-03C17166FD35}" presName="horz1" presStyleCnt="0"/>
      <dgm:spPr/>
    </dgm:pt>
    <dgm:pt modelId="{569A372E-CE65-44A1-8AED-D7FFD46913B8}" type="pres">
      <dgm:prSet presAssocID="{ABF3D57C-1E5C-4414-BB3E-03C17166FD35}" presName="tx1" presStyleLbl="revTx" presStyleIdx="4" presStyleCnt="5"/>
      <dgm:spPr/>
    </dgm:pt>
    <dgm:pt modelId="{B08A3816-803D-4432-9582-FC82FA2CE6AC}" type="pres">
      <dgm:prSet presAssocID="{ABF3D57C-1E5C-4414-BB3E-03C17166FD35}" presName="vert1" presStyleCnt="0"/>
      <dgm:spPr/>
    </dgm:pt>
  </dgm:ptLst>
  <dgm:cxnLst>
    <dgm:cxn modelId="{7818F25C-074D-4F71-B153-2F1FD76FCF1C}" type="presOf" srcId="{ABF3D57C-1E5C-4414-BB3E-03C17166FD35}" destId="{569A372E-CE65-44A1-8AED-D7FFD46913B8}" srcOrd="0" destOrd="0" presId="urn:microsoft.com/office/officeart/2008/layout/LinedList"/>
    <dgm:cxn modelId="{9C3F5F43-DF27-44F8-98D0-B86EC23EDE8C}" srcId="{D2754541-D9EA-4785-8C3D-56FBDC674090}" destId="{9205D3E1-12A3-41CD-831B-00B262EE012A}" srcOrd="2" destOrd="0" parTransId="{E5D2AF7E-F1C9-4431-8CD7-83B34B6E07C6}" sibTransId="{43DD3C18-77F0-4B41-B757-6186E50EA09F}"/>
    <dgm:cxn modelId="{B1668253-5E68-40C9-AD2D-1CA306676D13}" type="presOf" srcId="{D2754541-D9EA-4785-8C3D-56FBDC674090}" destId="{59838D79-F75C-4BED-8AA1-E372FE7CB095}" srcOrd="0" destOrd="0" presId="urn:microsoft.com/office/officeart/2008/layout/LinedList"/>
    <dgm:cxn modelId="{7DA47A9B-A3F5-4D36-AB93-1E6D8ED7F46B}" srcId="{D2754541-D9EA-4785-8C3D-56FBDC674090}" destId="{8C193418-341E-4857-BFC1-CDA5C7920061}" srcOrd="1" destOrd="0" parTransId="{D83C5B85-3ABF-4745-990E-2DB1A3C3D139}" sibTransId="{C8E61E97-4152-4A28-A1F6-54270915CEBC}"/>
    <dgm:cxn modelId="{2C7839A8-6933-4F2E-AE05-B3A1DE4AB79B}" type="presOf" srcId="{A80010FD-C639-4811-A7F0-12D365FD1CD3}" destId="{29745C69-7A71-43F6-A779-5E1922594535}" srcOrd="0" destOrd="0" presId="urn:microsoft.com/office/officeart/2008/layout/LinedList"/>
    <dgm:cxn modelId="{A24325B2-57E9-4D0E-B3EF-239882444D7C}" srcId="{D2754541-D9EA-4785-8C3D-56FBDC674090}" destId="{BE8E7207-3E9B-46EF-8A16-611761606762}" srcOrd="3" destOrd="0" parTransId="{9E1491F8-327D-45F1-926E-B5B487E18964}" sibTransId="{A844F6AF-7B46-4399-806D-2530010F4255}"/>
    <dgm:cxn modelId="{88EC5EB3-777A-43FF-81D7-59DF989F1055}" type="presOf" srcId="{9205D3E1-12A3-41CD-831B-00B262EE012A}" destId="{1E459035-4290-44E1-AB00-32DA6688F717}" srcOrd="0" destOrd="0" presId="urn:microsoft.com/office/officeart/2008/layout/LinedList"/>
    <dgm:cxn modelId="{EBF571B4-65EE-428C-B0F6-4617682F7A32}" type="presOf" srcId="{8C193418-341E-4857-BFC1-CDA5C7920061}" destId="{B9FF8C5D-7D05-4FAE-AA36-69FA13866EB5}" srcOrd="0" destOrd="0" presId="urn:microsoft.com/office/officeart/2008/layout/LinedList"/>
    <dgm:cxn modelId="{D85942BC-6BD4-436B-AA68-9C04C432DCE6}" srcId="{D2754541-D9EA-4785-8C3D-56FBDC674090}" destId="{ABF3D57C-1E5C-4414-BB3E-03C17166FD35}" srcOrd="4" destOrd="0" parTransId="{D87EDFF8-54E8-495B-9516-70511F711698}" sibTransId="{D9255464-F121-401C-9B27-81AE8AB83132}"/>
    <dgm:cxn modelId="{8D6954C4-93AC-474A-B037-3806E6D4CAF2}" type="presOf" srcId="{BE8E7207-3E9B-46EF-8A16-611761606762}" destId="{5EC60A37-1B79-4C9F-AC13-74C6DB6BCC0D}" srcOrd="0" destOrd="0" presId="urn:microsoft.com/office/officeart/2008/layout/LinedList"/>
    <dgm:cxn modelId="{82AAAFD9-FBDB-43C8-A697-4790EC30DD94}" srcId="{D2754541-D9EA-4785-8C3D-56FBDC674090}" destId="{A80010FD-C639-4811-A7F0-12D365FD1CD3}" srcOrd="0" destOrd="0" parTransId="{A06D0AB5-5150-47EB-AB98-0E3E9085866A}" sibTransId="{258F2F5D-C6CE-4914-A804-B6E700707D44}"/>
    <dgm:cxn modelId="{44DDF3A8-2474-470F-B625-EA87482969EC}" type="presParOf" srcId="{59838D79-F75C-4BED-8AA1-E372FE7CB095}" destId="{DEFF02BF-CF15-4608-8A6F-06E4B1815E09}" srcOrd="0" destOrd="0" presId="urn:microsoft.com/office/officeart/2008/layout/LinedList"/>
    <dgm:cxn modelId="{2B1A1F77-CD66-4E34-978C-8DCDA8D54D21}" type="presParOf" srcId="{59838D79-F75C-4BED-8AA1-E372FE7CB095}" destId="{B2ED187E-3769-407D-A1CC-5BB550AF06C7}" srcOrd="1" destOrd="0" presId="urn:microsoft.com/office/officeart/2008/layout/LinedList"/>
    <dgm:cxn modelId="{0738CE39-6738-457F-87CC-E4B8D7E64F29}" type="presParOf" srcId="{B2ED187E-3769-407D-A1CC-5BB550AF06C7}" destId="{29745C69-7A71-43F6-A779-5E1922594535}" srcOrd="0" destOrd="0" presId="urn:microsoft.com/office/officeart/2008/layout/LinedList"/>
    <dgm:cxn modelId="{0FB16E66-F524-4813-8AF2-E202621C3253}" type="presParOf" srcId="{B2ED187E-3769-407D-A1CC-5BB550AF06C7}" destId="{058FB0FC-4633-4FE4-B144-5845CB1B8A2C}" srcOrd="1" destOrd="0" presId="urn:microsoft.com/office/officeart/2008/layout/LinedList"/>
    <dgm:cxn modelId="{B99DB1BF-0A69-4BD5-A261-50D461865D78}" type="presParOf" srcId="{59838D79-F75C-4BED-8AA1-E372FE7CB095}" destId="{A6DD2C13-8CDC-49D7-8C4B-299F9F04CB42}" srcOrd="2" destOrd="0" presId="urn:microsoft.com/office/officeart/2008/layout/LinedList"/>
    <dgm:cxn modelId="{C5A559E5-96FF-47B4-B622-2FBC1F611211}" type="presParOf" srcId="{59838D79-F75C-4BED-8AA1-E372FE7CB095}" destId="{EA8CB641-EF68-4B18-B72F-EC5B937A3137}" srcOrd="3" destOrd="0" presId="urn:microsoft.com/office/officeart/2008/layout/LinedList"/>
    <dgm:cxn modelId="{C2261BC4-DE87-48F2-A2AA-59091095353B}" type="presParOf" srcId="{EA8CB641-EF68-4B18-B72F-EC5B937A3137}" destId="{B9FF8C5D-7D05-4FAE-AA36-69FA13866EB5}" srcOrd="0" destOrd="0" presId="urn:microsoft.com/office/officeart/2008/layout/LinedList"/>
    <dgm:cxn modelId="{D4C430F9-1858-423E-8BE8-A2A8C9C9293E}" type="presParOf" srcId="{EA8CB641-EF68-4B18-B72F-EC5B937A3137}" destId="{999C942E-99EA-45B8-B9A6-3C1D20EEB056}" srcOrd="1" destOrd="0" presId="urn:microsoft.com/office/officeart/2008/layout/LinedList"/>
    <dgm:cxn modelId="{AD92B5BC-1CA1-4604-8B32-9D353015D9B0}" type="presParOf" srcId="{59838D79-F75C-4BED-8AA1-E372FE7CB095}" destId="{609EF903-777F-4C6D-83A3-55D0F1A407DC}" srcOrd="4" destOrd="0" presId="urn:microsoft.com/office/officeart/2008/layout/LinedList"/>
    <dgm:cxn modelId="{9BB4CE0B-E1F5-4FE1-A0A6-193FC4E0A03B}" type="presParOf" srcId="{59838D79-F75C-4BED-8AA1-E372FE7CB095}" destId="{7202869F-9DC9-4A49-8304-95B96CB925A9}" srcOrd="5" destOrd="0" presId="urn:microsoft.com/office/officeart/2008/layout/LinedList"/>
    <dgm:cxn modelId="{8B603A64-F90E-45E6-8971-2B79DF3DC9FD}" type="presParOf" srcId="{7202869F-9DC9-4A49-8304-95B96CB925A9}" destId="{1E459035-4290-44E1-AB00-32DA6688F717}" srcOrd="0" destOrd="0" presId="urn:microsoft.com/office/officeart/2008/layout/LinedList"/>
    <dgm:cxn modelId="{D7934845-C4FC-4BAC-8BFB-B30034BADC50}" type="presParOf" srcId="{7202869F-9DC9-4A49-8304-95B96CB925A9}" destId="{E053E115-1125-4A52-81C2-82F8E3679F3B}" srcOrd="1" destOrd="0" presId="urn:microsoft.com/office/officeart/2008/layout/LinedList"/>
    <dgm:cxn modelId="{1278EBF1-3D95-47FA-ADEC-983739B958B9}" type="presParOf" srcId="{59838D79-F75C-4BED-8AA1-E372FE7CB095}" destId="{C927CBFE-C01A-445E-9241-E24E52094B0F}" srcOrd="6" destOrd="0" presId="urn:microsoft.com/office/officeart/2008/layout/LinedList"/>
    <dgm:cxn modelId="{89ED4C34-F1B4-4DC1-9154-8B40DEC8021F}" type="presParOf" srcId="{59838D79-F75C-4BED-8AA1-E372FE7CB095}" destId="{B0540AE1-1756-4A60-8897-8CA48015D0FF}" srcOrd="7" destOrd="0" presId="urn:microsoft.com/office/officeart/2008/layout/LinedList"/>
    <dgm:cxn modelId="{2804DCED-8666-431E-AA1D-C297F6AF6F78}" type="presParOf" srcId="{B0540AE1-1756-4A60-8897-8CA48015D0FF}" destId="{5EC60A37-1B79-4C9F-AC13-74C6DB6BCC0D}" srcOrd="0" destOrd="0" presId="urn:microsoft.com/office/officeart/2008/layout/LinedList"/>
    <dgm:cxn modelId="{82F08D21-1865-457E-9EBC-A205D4E7DA5C}" type="presParOf" srcId="{B0540AE1-1756-4A60-8897-8CA48015D0FF}" destId="{6457FEA2-85F9-4B9E-822E-4326E406CEB6}" srcOrd="1" destOrd="0" presId="urn:microsoft.com/office/officeart/2008/layout/LinedList"/>
    <dgm:cxn modelId="{F37165B5-C2C7-4894-AFDE-D408C3443F03}" type="presParOf" srcId="{59838D79-F75C-4BED-8AA1-E372FE7CB095}" destId="{881EE61C-7EDB-4E98-8FCD-A38637EE3BE8}" srcOrd="8" destOrd="0" presId="urn:microsoft.com/office/officeart/2008/layout/LinedList"/>
    <dgm:cxn modelId="{C1F0CC64-25D0-4859-A14F-ECF49C8B9CDD}" type="presParOf" srcId="{59838D79-F75C-4BED-8AA1-E372FE7CB095}" destId="{0718BF4F-DD53-463A-86CE-ED5C5AB1F041}" srcOrd="9" destOrd="0" presId="urn:microsoft.com/office/officeart/2008/layout/LinedList"/>
    <dgm:cxn modelId="{0B5CCAEF-D775-4D8E-B00C-089A1B431021}" type="presParOf" srcId="{0718BF4F-DD53-463A-86CE-ED5C5AB1F041}" destId="{569A372E-CE65-44A1-8AED-D7FFD46913B8}" srcOrd="0" destOrd="0" presId="urn:microsoft.com/office/officeart/2008/layout/LinedList"/>
    <dgm:cxn modelId="{8AF5DB7F-809E-4C13-A5DF-44091E54AB7A}" type="presParOf" srcId="{0718BF4F-DD53-463A-86CE-ED5C5AB1F041}" destId="{B08A3816-803D-4432-9582-FC82FA2CE6A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754541-D9EA-4785-8C3D-56FBDC67409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A80010FD-C639-4811-A7F0-12D365FD1CD3}">
      <dgm:prSet custT="1"/>
      <dgm:spPr>
        <a:noFill/>
      </dgm:spPr>
      <dgm:t>
        <a:bodyPr/>
        <a:lstStyle/>
        <a:p>
          <a:r>
            <a:rPr lang="en-US" sz="2400" b="1" dirty="0"/>
            <a:t>9:10</a:t>
          </a:r>
          <a:r>
            <a:rPr lang="en-US" sz="2400" b="0" dirty="0"/>
            <a:t> Data Management (35 minutes)</a:t>
          </a:r>
        </a:p>
      </dgm:t>
    </dgm:pt>
    <dgm:pt modelId="{A06D0AB5-5150-47EB-AB98-0E3E9085866A}" type="parTrans" cxnId="{82AAAFD9-FBDB-43C8-A697-4790EC30DD94}">
      <dgm:prSet/>
      <dgm:spPr/>
      <dgm:t>
        <a:bodyPr/>
        <a:lstStyle/>
        <a:p>
          <a:endParaRPr lang="en-US"/>
        </a:p>
      </dgm:t>
    </dgm:pt>
    <dgm:pt modelId="{258F2F5D-C6CE-4914-A804-B6E700707D44}" type="sibTrans" cxnId="{82AAAFD9-FBDB-43C8-A697-4790EC30DD94}">
      <dgm:prSet/>
      <dgm:spPr/>
      <dgm:t>
        <a:bodyPr/>
        <a:lstStyle/>
        <a:p>
          <a:endParaRPr lang="en-US"/>
        </a:p>
      </dgm:t>
    </dgm:pt>
    <dgm:pt modelId="{8C193418-341E-4857-BFC1-CDA5C7920061}">
      <dgm:prSet custT="1"/>
      <dgm:spPr>
        <a:solidFill>
          <a:schemeClr val="accent4">
            <a:lumMod val="75000"/>
            <a:alpha val="40000"/>
          </a:schemeClr>
        </a:solidFill>
      </dgm:spPr>
      <dgm:t>
        <a:bodyPr/>
        <a:lstStyle/>
        <a:p>
          <a:r>
            <a:rPr lang="en-US" sz="2800" b="1" dirty="0"/>
            <a:t>9:45 Coded Data Access (30 minutes) </a:t>
          </a:r>
        </a:p>
      </dgm:t>
    </dgm:pt>
    <dgm:pt modelId="{D83C5B85-3ABF-4745-990E-2DB1A3C3D139}" type="parTrans" cxnId="{7DA47A9B-A3F5-4D36-AB93-1E6D8ED7F46B}">
      <dgm:prSet/>
      <dgm:spPr/>
      <dgm:t>
        <a:bodyPr/>
        <a:lstStyle/>
        <a:p>
          <a:endParaRPr lang="en-US"/>
        </a:p>
      </dgm:t>
    </dgm:pt>
    <dgm:pt modelId="{C8E61E97-4152-4A28-A1F6-54270915CEBC}" type="sibTrans" cxnId="{7DA47A9B-A3F5-4D36-AB93-1E6D8ED7F46B}">
      <dgm:prSet/>
      <dgm:spPr/>
      <dgm:t>
        <a:bodyPr/>
        <a:lstStyle/>
        <a:p>
          <a:endParaRPr lang="en-US"/>
        </a:p>
      </dgm:t>
    </dgm:pt>
    <dgm:pt modelId="{9205D3E1-12A3-41CD-831B-00B262EE012A}">
      <dgm:prSet custT="1"/>
      <dgm:spPr/>
      <dgm:t>
        <a:bodyPr/>
        <a:lstStyle/>
        <a:p>
          <a:r>
            <a:rPr lang="en-US" sz="2400" b="1" dirty="0">
              <a:solidFill>
                <a:schemeClr val="tx2">
                  <a:lumMod val="75000"/>
                  <a:lumOff val="25000"/>
                </a:schemeClr>
              </a:solidFill>
            </a:rPr>
            <a:t>10:20</a:t>
          </a:r>
          <a:r>
            <a:rPr lang="en-US" sz="2400" dirty="0">
              <a:solidFill>
                <a:schemeClr val="tx2">
                  <a:lumMod val="75000"/>
                  <a:lumOff val="25000"/>
                </a:schemeClr>
              </a:solidFill>
            </a:rPr>
            <a:t> Break (15 minutes)</a:t>
          </a:r>
        </a:p>
      </dgm:t>
    </dgm:pt>
    <dgm:pt modelId="{E5D2AF7E-F1C9-4431-8CD7-83B34B6E07C6}" type="parTrans" cxnId="{9C3F5F43-DF27-44F8-98D0-B86EC23EDE8C}">
      <dgm:prSet/>
      <dgm:spPr/>
      <dgm:t>
        <a:bodyPr/>
        <a:lstStyle/>
        <a:p>
          <a:endParaRPr lang="en-US"/>
        </a:p>
      </dgm:t>
    </dgm:pt>
    <dgm:pt modelId="{43DD3C18-77F0-4B41-B757-6186E50EA09F}" type="sibTrans" cxnId="{9C3F5F43-DF27-44F8-98D0-B86EC23EDE8C}">
      <dgm:prSet/>
      <dgm:spPr/>
      <dgm:t>
        <a:bodyPr/>
        <a:lstStyle/>
        <a:p>
          <a:endParaRPr lang="en-US"/>
        </a:p>
      </dgm:t>
    </dgm:pt>
    <dgm:pt modelId="{BE8E7207-3E9B-46EF-8A16-611761606762}">
      <dgm:prSet custT="1"/>
      <dgm:spPr/>
      <dgm:t>
        <a:bodyPr/>
        <a:lstStyle/>
        <a:p>
          <a:r>
            <a:rPr lang="en-US" sz="2400" b="1" dirty="0"/>
            <a:t>10:35</a:t>
          </a:r>
          <a:r>
            <a:rPr lang="en-US" sz="2400" dirty="0"/>
            <a:t> Metadata and Data Publication (75 minutes)</a:t>
          </a:r>
        </a:p>
      </dgm:t>
    </dgm:pt>
    <dgm:pt modelId="{9E1491F8-327D-45F1-926E-B5B487E18964}" type="parTrans" cxnId="{A24325B2-57E9-4D0E-B3EF-239882444D7C}">
      <dgm:prSet/>
      <dgm:spPr/>
      <dgm:t>
        <a:bodyPr/>
        <a:lstStyle/>
        <a:p>
          <a:endParaRPr lang="en-US"/>
        </a:p>
      </dgm:t>
    </dgm:pt>
    <dgm:pt modelId="{A844F6AF-7B46-4399-806D-2530010F4255}" type="sibTrans" cxnId="{A24325B2-57E9-4D0E-B3EF-239882444D7C}">
      <dgm:prSet/>
      <dgm:spPr/>
      <dgm:t>
        <a:bodyPr/>
        <a:lstStyle/>
        <a:p>
          <a:endParaRPr lang="en-US"/>
        </a:p>
      </dgm:t>
    </dgm:pt>
    <dgm:pt modelId="{ABF3D57C-1E5C-4414-BB3E-03C17166FD35}">
      <dgm:prSet custT="1"/>
      <dgm:spPr/>
      <dgm:t>
        <a:bodyPr/>
        <a:lstStyle/>
        <a:p>
          <a:r>
            <a:rPr lang="en-US" sz="2400" b="1" dirty="0">
              <a:solidFill>
                <a:schemeClr val="tx2">
                  <a:lumMod val="75000"/>
                  <a:lumOff val="25000"/>
                </a:schemeClr>
              </a:solidFill>
            </a:rPr>
            <a:t>11:50</a:t>
          </a:r>
          <a:r>
            <a:rPr lang="en-US" sz="2400" dirty="0">
              <a:solidFill>
                <a:schemeClr val="tx2">
                  <a:lumMod val="75000"/>
                  <a:lumOff val="25000"/>
                </a:schemeClr>
              </a:solidFill>
            </a:rPr>
            <a:t> Break (1 hour)</a:t>
          </a:r>
        </a:p>
      </dgm:t>
    </dgm:pt>
    <dgm:pt modelId="{D87EDFF8-54E8-495B-9516-70511F711698}" type="parTrans" cxnId="{D85942BC-6BD4-436B-AA68-9C04C432DCE6}">
      <dgm:prSet/>
      <dgm:spPr/>
      <dgm:t>
        <a:bodyPr/>
        <a:lstStyle/>
        <a:p>
          <a:endParaRPr lang="en-US"/>
        </a:p>
      </dgm:t>
    </dgm:pt>
    <dgm:pt modelId="{D9255464-F121-401C-9B27-81AE8AB83132}" type="sibTrans" cxnId="{D85942BC-6BD4-436B-AA68-9C04C432DCE6}">
      <dgm:prSet/>
      <dgm:spPr/>
      <dgm:t>
        <a:bodyPr/>
        <a:lstStyle/>
        <a:p>
          <a:endParaRPr lang="en-US"/>
        </a:p>
      </dgm:t>
    </dgm:pt>
    <dgm:pt modelId="{59838D79-F75C-4BED-8AA1-E372FE7CB095}" type="pres">
      <dgm:prSet presAssocID="{D2754541-D9EA-4785-8C3D-56FBDC674090}" presName="vert0" presStyleCnt="0">
        <dgm:presLayoutVars>
          <dgm:dir/>
          <dgm:animOne val="branch"/>
          <dgm:animLvl val="lvl"/>
        </dgm:presLayoutVars>
      </dgm:prSet>
      <dgm:spPr/>
    </dgm:pt>
    <dgm:pt modelId="{DEFF02BF-CF15-4608-8A6F-06E4B1815E09}" type="pres">
      <dgm:prSet presAssocID="{A80010FD-C639-4811-A7F0-12D365FD1CD3}" presName="thickLine" presStyleLbl="alignNode1" presStyleIdx="0" presStyleCnt="5"/>
      <dgm:spPr/>
    </dgm:pt>
    <dgm:pt modelId="{B2ED187E-3769-407D-A1CC-5BB550AF06C7}" type="pres">
      <dgm:prSet presAssocID="{A80010FD-C639-4811-A7F0-12D365FD1CD3}" presName="horz1" presStyleCnt="0"/>
      <dgm:spPr/>
    </dgm:pt>
    <dgm:pt modelId="{29745C69-7A71-43F6-A779-5E1922594535}" type="pres">
      <dgm:prSet presAssocID="{A80010FD-C639-4811-A7F0-12D365FD1CD3}" presName="tx1" presStyleLbl="revTx" presStyleIdx="0" presStyleCnt="5" custScaleX="94228" custScaleY="95769"/>
      <dgm:spPr/>
    </dgm:pt>
    <dgm:pt modelId="{058FB0FC-4633-4FE4-B144-5845CB1B8A2C}" type="pres">
      <dgm:prSet presAssocID="{A80010FD-C639-4811-A7F0-12D365FD1CD3}" presName="vert1" presStyleCnt="0"/>
      <dgm:spPr/>
    </dgm:pt>
    <dgm:pt modelId="{A6DD2C13-8CDC-49D7-8C4B-299F9F04CB42}" type="pres">
      <dgm:prSet presAssocID="{8C193418-341E-4857-BFC1-CDA5C7920061}" presName="thickLine" presStyleLbl="alignNode1" presStyleIdx="1" presStyleCnt="5"/>
      <dgm:spPr/>
    </dgm:pt>
    <dgm:pt modelId="{EA8CB641-EF68-4B18-B72F-EC5B937A3137}" type="pres">
      <dgm:prSet presAssocID="{8C193418-341E-4857-BFC1-CDA5C7920061}" presName="horz1" presStyleCnt="0"/>
      <dgm:spPr/>
    </dgm:pt>
    <dgm:pt modelId="{B9FF8C5D-7D05-4FAE-AA36-69FA13866EB5}" type="pres">
      <dgm:prSet presAssocID="{8C193418-341E-4857-BFC1-CDA5C7920061}" presName="tx1" presStyleLbl="revTx" presStyleIdx="1" presStyleCnt="5"/>
      <dgm:spPr/>
    </dgm:pt>
    <dgm:pt modelId="{999C942E-99EA-45B8-B9A6-3C1D20EEB056}" type="pres">
      <dgm:prSet presAssocID="{8C193418-341E-4857-BFC1-CDA5C7920061}" presName="vert1" presStyleCnt="0"/>
      <dgm:spPr/>
    </dgm:pt>
    <dgm:pt modelId="{609EF903-777F-4C6D-83A3-55D0F1A407DC}" type="pres">
      <dgm:prSet presAssocID="{9205D3E1-12A3-41CD-831B-00B262EE012A}" presName="thickLine" presStyleLbl="alignNode1" presStyleIdx="2" presStyleCnt="5"/>
      <dgm:spPr/>
    </dgm:pt>
    <dgm:pt modelId="{7202869F-9DC9-4A49-8304-95B96CB925A9}" type="pres">
      <dgm:prSet presAssocID="{9205D3E1-12A3-41CD-831B-00B262EE012A}" presName="horz1" presStyleCnt="0"/>
      <dgm:spPr/>
    </dgm:pt>
    <dgm:pt modelId="{1E459035-4290-44E1-AB00-32DA6688F717}" type="pres">
      <dgm:prSet presAssocID="{9205D3E1-12A3-41CD-831B-00B262EE012A}" presName="tx1" presStyleLbl="revTx" presStyleIdx="2" presStyleCnt="5"/>
      <dgm:spPr/>
    </dgm:pt>
    <dgm:pt modelId="{E053E115-1125-4A52-81C2-82F8E3679F3B}" type="pres">
      <dgm:prSet presAssocID="{9205D3E1-12A3-41CD-831B-00B262EE012A}" presName="vert1" presStyleCnt="0"/>
      <dgm:spPr/>
    </dgm:pt>
    <dgm:pt modelId="{C927CBFE-C01A-445E-9241-E24E52094B0F}" type="pres">
      <dgm:prSet presAssocID="{BE8E7207-3E9B-46EF-8A16-611761606762}" presName="thickLine" presStyleLbl="alignNode1" presStyleIdx="3" presStyleCnt="5"/>
      <dgm:spPr/>
    </dgm:pt>
    <dgm:pt modelId="{B0540AE1-1756-4A60-8897-8CA48015D0FF}" type="pres">
      <dgm:prSet presAssocID="{BE8E7207-3E9B-46EF-8A16-611761606762}" presName="horz1" presStyleCnt="0"/>
      <dgm:spPr/>
    </dgm:pt>
    <dgm:pt modelId="{5EC60A37-1B79-4C9F-AC13-74C6DB6BCC0D}" type="pres">
      <dgm:prSet presAssocID="{BE8E7207-3E9B-46EF-8A16-611761606762}" presName="tx1" presStyleLbl="revTx" presStyleIdx="3" presStyleCnt="5"/>
      <dgm:spPr/>
    </dgm:pt>
    <dgm:pt modelId="{6457FEA2-85F9-4B9E-822E-4326E406CEB6}" type="pres">
      <dgm:prSet presAssocID="{BE8E7207-3E9B-46EF-8A16-611761606762}" presName="vert1" presStyleCnt="0"/>
      <dgm:spPr/>
    </dgm:pt>
    <dgm:pt modelId="{881EE61C-7EDB-4E98-8FCD-A38637EE3BE8}" type="pres">
      <dgm:prSet presAssocID="{ABF3D57C-1E5C-4414-BB3E-03C17166FD35}" presName="thickLine" presStyleLbl="alignNode1" presStyleIdx="4" presStyleCnt="5"/>
      <dgm:spPr/>
    </dgm:pt>
    <dgm:pt modelId="{0718BF4F-DD53-463A-86CE-ED5C5AB1F041}" type="pres">
      <dgm:prSet presAssocID="{ABF3D57C-1E5C-4414-BB3E-03C17166FD35}" presName="horz1" presStyleCnt="0"/>
      <dgm:spPr/>
    </dgm:pt>
    <dgm:pt modelId="{569A372E-CE65-44A1-8AED-D7FFD46913B8}" type="pres">
      <dgm:prSet presAssocID="{ABF3D57C-1E5C-4414-BB3E-03C17166FD35}" presName="tx1" presStyleLbl="revTx" presStyleIdx="4" presStyleCnt="5"/>
      <dgm:spPr/>
    </dgm:pt>
    <dgm:pt modelId="{B08A3816-803D-4432-9582-FC82FA2CE6AC}" type="pres">
      <dgm:prSet presAssocID="{ABF3D57C-1E5C-4414-BB3E-03C17166FD35}" presName="vert1" presStyleCnt="0"/>
      <dgm:spPr/>
    </dgm:pt>
  </dgm:ptLst>
  <dgm:cxnLst>
    <dgm:cxn modelId="{7818F25C-074D-4F71-B153-2F1FD76FCF1C}" type="presOf" srcId="{ABF3D57C-1E5C-4414-BB3E-03C17166FD35}" destId="{569A372E-CE65-44A1-8AED-D7FFD46913B8}" srcOrd="0" destOrd="0" presId="urn:microsoft.com/office/officeart/2008/layout/LinedList"/>
    <dgm:cxn modelId="{9C3F5F43-DF27-44F8-98D0-B86EC23EDE8C}" srcId="{D2754541-D9EA-4785-8C3D-56FBDC674090}" destId="{9205D3E1-12A3-41CD-831B-00B262EE012A}" srcOrd="2" destOrd="0" parTransId="{E5D2AF7E-F1C9-4431-8CD7-83B34B6E07C6}" sibTransId="{43DD3C18-77F0-4B41-B757-6186E50EA09F}"/>
    <dgm:cxn modelId="{B1668253-5E68-40C9-AD2D-1CA306676D13}" type="presOf" srcId="{D2754541-D9EA-4785-8C3D-56FBDC674090}" destId="{59838D79-F75C-4BED-8AA1-E372FE7CB095}" srcOrd="0" destOrd="0" presId="urn:microsoft.com/office/officeart/2008/layout/LinedList"/>
    <dgm:cxn modelId="{7DA47A9B-A3F5-4D36-AB93-1E6D8ED7F46B}" srcId="{D2754541-D9EA-4785-8C3D-56FBDC674090}" destId="{8C193418-341E-4857-BFC1-CDA5C7920061}" srcOrd="1" destOrd="0" parTransId="{D83C5B85-3ABF-4745-990E-2DB1A3C3D139}" sibTransId="{C8E61E97-4152-4A28-A1F6-54270915CEBC}"/>
    <dgm:cxn modelId="{2C7839A8-6933-4F2E-AE05-B3A1DE4AB79B}" type="presOf" srcId="{A80010FD-C639-4811-A7F0-12D365FD1CD3}" destId="{29745C69-7A71-43F6-A779-5E1922594535}" srcOrd="0" destOrd="0" presId="urn:microsoft.com/office/officeart/2008/layout/LinedList"/>
    <dgm:cxn modelId="{A24325B2-57E9-4D0E-B3EF-239882444D7C}" srcId="{D2754541-D9EA-4785-8C3D-56FBDC674090}" destId="{BE8E7207-3E9B-46EF-8A16-611761606762}" srcOrd="3" destOrd="0" parTransId="{9E1491F8-327D-45F1-926E-B5B487E18964}" sibTransId="{A844F6AF-7B46-4399-806D-2530010F4255}"/>
    <dgm:cxn modelId="{88EC5EB3-777A-43FF-81D7-59DF989F1055}" type="presOf" srcId="{9205D3E1-12A3-41CD-831B-00B262EE012A}" destId="{1E459035-4290-44E1-AB00-32DA6688F717}" srcOrd="0" destOrd="0" presId="urn:microsoft.com/office/officeart/2008/layout/LinedList"/>
    <dgm:cxn modelId="{EBF571B4-65EE-428C-B0F6-4617682F7A32}" type="presOf" srcId="{8C193418-341E-4857-BFC1-CDA5C7920061}" destId="{B9FF8C5D-7D05-4FAE-AA36-69FA13866EB5}" srcOrd="0" destOrd="0" presId="urn:microsoft.com/office/officeart/2008/layout/LinedList"/>
    <dgm:cxn modelId="{D85942BC-6BD4-436B-AA68-9C04C432DCE6}" srcId="{D2754541-D9EA-4785-8C3D-56FBDC674090}" destId="{ABF3D57C-1E5C-4414-BB3E-03C17166FD35}" srcOrd="4" destOrd="0" parTransId="{D87EDFF8-54E8-495B-9516-70511F711698}" sibTransId="{D9255464-F121-401C-9B27-81AE8AB83132}"/>
    <dgm:cxn modelId="{8D6954C4-93AC-474A-B037-3806E6D4CAF2}" type="presOf" srcId="{BE8E7207-3E9B-46EF-8A16-611761606762}" destId="{5EC60A37-1B79-4C9F-AC13-74C6DB6BCC0D}" srcOrd="0" destOrd="0" presId="urn:microsoft.com/office/officeart/2008/layout/LinedList"/>
    <dgm:cxn modelId="{82AAAFD9-FBDB-43C8-A697-4790EC30DD94}" srcId="{D2754541-D9EA-4785-8C3D-56FBDC674090}" destId="{A80010FD-C639-4811-A7F0-12D365FD1CD3}" srcOrd="0" destOrd="0" parTransId="{A06D0AB5-5150-47EB-AB98-0E3E9085866A}" sibTransId="{258F2F5D-C6CE-4914-A804-B6E700707D44}"/>
    <dgm:cxn modelId="{44DDF3A8-2474-470F-B625-EA87482969EC}" type="presParOf" srcId="{59838D79-F75C-4BED-8AA1-E372FE7CB095}" destId="{DEFF02BF-CF15-4608-8A6F-06E4B1815E09}" srcOrd="0" destOrd="0" presId="urn:microsoft.com/office/officeart/2008/layout/LinedList"/>
    <dgm:cxn modelId="{2B1A1F77-CD66-4E34-978C-8DCDA8D54D21}" type="presParOf" srcId="{59838D79-F75C-4BED-8AA1-E372FE7CB095}" destId="{B2ED187E-3769-407D-A1CC-5BB550AF06C7}" srcOrd="1" destOrd="0" presId="urn:microsoft.com/office/officeart/2008/layout/LinedList"/>
    <dgm:cxn modelId="{0738CE39-6738-457F-87CC-E4B8D7E64F29}" type="presParOf" srcId="{B2ED187E-3769-407D-A1CC-5BB550AF06C7}" destId="{29745C69-7A71-43F6-A779-5E1922594535}" srcOrd="0" destOrd="0" presId="urn:microsoft.com/office/officeart/2008/layout/LinedList"/>
    <dgm:cxn modelId="{0FB16E66-F524-4813-8AF2-E202621C3253}" type="presParOf" srcId="{B2ED187E-3769-407D-A1CC-5BB550AF06C7}" destId="{058FB0FC-4633-4FE4-B144-5845CB1B8A2C}" srcOrd="1" destOrd="0" presId="urn:microsoft.com/office/officeart/2008/layout/LinedList"/>
    <dgm:cxn modelId="{B99DB1BF-0A69-4BD5-A261-50D461865D78}" type="presParOf" srcId="{59838D79-F75C-4BED-8AA1-E372FE7CB095}" destId="{A6DD2C13-8CDC-49D7-8C4B-299F9F04CB42}" srcOrd="2" destOrd="0" presId="urn:microsoft.com/office/officeart/2008/layout/LinedList"/>
    <dgm:cxn modelId="{C5A559E5-96FF-47B4-B622-2FBC1F611211}" type="presParOf" srcId="{59838D79-F75C-4BED-8AA1-E372FE7CB095}" destId="{EA8CB641-EF68-4B18-B72F-EC5B937A3137}" srcOrd="3" destOrd="0" presId="urn:microsoft.com/office/officeart/2008/layout/LinedList"/>
    <dgm:cxn modelId="{C2261BC4-DE87-48F2-A2AA-59091095353B}" type="presParOf" srcId="{EA8CB641-EF68-4B18-B72F-EC5B937A3137}" destId="{B9FF8C5D-7D05-4FAE-AA36-69FA13866EB5}" srcOrd="0" destOrd="0" presId="urn:microsoft.com/office/officeart/2008/layout/LinedList"/>
    <dgm:cxn modelId="{D4C430F9-1858-423E-8BE8-A2A8C9C9293E}" type="presParOf" srcId="{EA8CB641-EF68-4B18-B72F-EC5B937A3137}" destId="{999C942E-99EA-45B8-B9A6-3C1D20EEB056}" srcOrd="1" destOrd="0" presId="urn:microsoft.com/office/officeart/2008/layout/LinedList"/>
    <dgm:cxn modelId="{AD92B5BC-1CA1-4604-8B32-9D353015D9B0}" type="presParOf" srcId="{59838D79-F75C-4BED-8AA1-E372FE7CB095}" destId="{609EF903-777F-4C6D-83A3-55D0F1A407DC}" srcOrd="4" destOrd="0" presId="urn:microsoft.com/office/officeart/2008/layout/LinedList"/>
    <dgm:cxn modelId="{9BB4CE0B-E1F5-4FE1-A0A6-193FC4E0A03B}" type="presParOf" srcId="{59838D79-F75C-4BED-8AA1-E372FE7CB095}" destId="{7202869F-9DC9-4A49-8304-95B96CB925A9}" srcOrd="5" destOrd="0" presId="urn:microsoft.com/office/officeart/2008/layout/LinedList"/>
    <dgm:cxn modelId="{8B603A64-F90E-45E6-8971-2B79DF3DC9FD}" type="presParOf" srcId="{7202869F-9DC9-4A49-8304-95B96CB925A9}" destId="{1E459035-4290-44E1-AB00-32DA6688F717}" srcOrd="0" destOrd="0" presId="urn:microsoft.com/office/officeart/2008/layout/LinedList"/>
    <dgm:cxn modelId="{D7934845-C4FC-4BAC-8BFB-B30034BADC50}" type="presParOf" srcId="{7202869F-9DC9-4A49-8304-95B96CB925A9}" destId="{E053E115-1125-4A52-81C2-82F8E3679F3B}" srcOrd="1" destOrd="0" presId="urn:microsoft.com/office/officeart/2008/layout/LinedList"/>
    <dgm:cxn modelId="{1278EBF1-3D95-47FA-ADEC-983739B958B9}" type="presParOf" srcId="{59838D79-F75C-4BED-8AA1-E372FE7CB095}" destId="{C927CBFE-C01A-445E-9241-E24E52094B0F}" srcOrd="6" destOrd="0" presId="urn:microsoft.com/office/officeart/2008/layout/LinedList"/>
    <dgm:cxn modelId="{89ED4C34-F1B4-4DC1-9154-8B40DEC8021F}" type="presParOf" srcId="{59838D79-F75C-4BED-8AA1-E372FE7CB095}" destId="{B0540AE1-1756-4A60-8897-8CA48015D0FF}" srcOrd="7" destOrd="0" presId="urn:microsoft.com/office/officeart/2008/layout/LinedList"/>
    <dgm:cxn modelId="{2804DCED-8666-431E-AA1D-C297F6AF6F78}" type="presParOf" srcId="{B0540AE1-1756-4A60-8897-8CA48015D0FF}" destId="{5EC60A37-1B79-4C9F-AC13-74C6DB6BCC0D}" srcOrd="0" destOrd="0" presId="urn:microsoft.com/office/officeart/2008/layout/LinedList"/>
    <dgm:cxn modelId="{82F08D21-1865-457E-9EBC-A205D4E7DA5C}" type="presParOf" srcId="{B0540AE1-1756-4A60-8897-8CA48015D0FF}" destId="{6457FEA2-85F9-4B9E-822E-4326E406CEB6}" srcOrd="1" destOrd="0" presId="urn:microsoft.com/office/officeart/2008/layout/LinedList"/>
    <dgm:cxn modelId="{F37165B5-C2C7-4894-AFDE-D408C3443F03}" type="presParOf" srcId="{59838D79-F75C-4BED-8AA1-E372FE7CB095}" destId="{881EE61C-7EDB-4E98-8FCD-A38637EE3BE8}" srcOrd="8" destOrd="0" presId="urn:microsoft.com/office/officeart/2008/layout/LinedList"/>
    <dgm:cxn modelId="{C1F0CC64-25D0-4859-A14F-ECF49C8B9CDD}" type="presParOf" srcId="{59838D79-F75C-4BED-8AA1-E372FE7CB095}" destId="{0718BF4F-DD53-463A-86CE-ED5C5AB1F041}" srcOrd="9" destOrd="0" presId="urn:microsoft.com/office/officeart/2008/layout/LinedList"/>
    <dgm:cxn modelId="{0B5CCAEF-D775-4D8E-B00C-089A1B431021}" type="presParOf" srcId="{0718BF4F-DD53-463A-86CE-ED5C5AB1F041}" destId="{569A372E-CE65-44A1-8AED-D7FFD46913B8}" srcOrd="0" destOrd="0" presId="urn:microsoft.com/office/officeart/2008/layout/LinedList"/>
    <dgm:cxn modelId="{8AF5DB7F-809E-4C13-A5DF-44091E54AB7A}" type="presParOf" srcId="{0718BF4F-DD53-463A-86CE-ED5C5AB1F041}" destId="{B08A3816-803D-4432-9582-FC82FA2CE6A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754541-D9EA-4785-8C3D-56FBDC67409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A80010FD-C639-4811-A7F0-12D365FD1CD3}">
      <dgm:prSet custT="1"/>
      <dgm:spPr/>
      <dgm:t>
        <a:bodyPr/>
        <a:lstStyle/>
        <a:p>
          <a:r>
            <a:rPr lang="en-US" sz="2400" b="1" dirty="0"/>
            <a:t>9:10 </a:t>
          </a:r>
          <a:r>
            <a:rPr lang="en-US" sz="2400" dirty="0"/>
            <a:t>Data Management (35 minutes)</a:t>
          </a:r>
        </a:p>
      </dgm:t>
    </dgm:pt>
    <dgm:pt modelId="{A06D0AB5-5150-47EB-AB98-0E3E9085866A}" type="parTrans" cxnId="{82AAAFD9-FBDB-43C8-A697-4790EC30DD94}">
      <dgm:prSet/>
      <dgm:spPr/>
      <dgm:t>
        <a:bodyPr/>
        <a:lstStyle/>
        <a:p>
          <a:endParaRPr lang="en-US"/>
        </a:p>
      </dgm:t>
    </dgm:pt>
    <dgm:pt modelId="{258F2F5D-C6CE-4914-A804-B6E700707D44}" type="sibTrans" cxnId="{82AAAFD9-FBDB-43C8-A697-4790EC30DD94}">
      <dgm:prSet/>
      <dgm:spPr/>
      <dgm:t>
        <a:bodyPr/>
        <a:lstStyle/>
        <a:p>
          <a:endParaRPr lang="en-US"/>
        </a:p>
      </dgm:t>
    </dgm:pt>
    <dgm:pt modelId="{8C193418-341E-4857-BFC1-CDA5C7920061}">
      <dgm:prSet custT="1"/>
      <dgm:spPr/>
      <dgm:t>
        <a:bodyPr/>
        <a:lstStyle/>
        <a:p>
          <a:r>
            <a:rPr lang="en-US" sz="2400" b="1" dirty="0"/>
            <a:t>9:45</a:t>
          </a:r>
          <a:r>
            <a:rPr lang="en-US" sz="2400" dirty="0"/>
            <a:t> Coded Data Access (30 minutes) </a:t>
          </a:r>
        </a:p>
      </dgm:t>
    </dgm:pt>
    <dgm:pt modelId="{D83C5B85-3ABF-4745-990E-2DB1A3C3D139}" type="parTrans" cxnId="{7DA47A9B-A3F5-4D36-AB93-1E6D8ED7F46B}">
      <dgm:prSet/>
      <dgm:spPr/>
      <dgm:t>
        <a:bodyPr/>
        <a:lstStyle/>
        <a:p>
          <a:endParaRPr lang="en-US"/>
        </a:p>
      </dgm:t>
    </dgm:pt>
    <dgm:pt modelId="{C8E61E97-4152-4A28-A1F6-54270915CEBC}" type="sibTrans" cxnId="{7DA47A9B-A3F5-4D36-AB93-1E6D8ED7F46B}">
      <dgm:prSet/>
      <dgm:spPr/>
      <dgm:t>
        <a:bodyPr/>
        <a:lstStyle/>
        <a:p>
          <a:endParaRPr lang="en-US"/>
        </a:p>
      </dgm:t>
    </dgm:pt>
    <dgm:pt modelId="{9205D3E1-12A3-41CD-831B-00B262EE012A}">
      <dgm:prSet custT="1"/>
      <dgm:spPr/>
      <dgm:t>
        <a:bodyPr/>
        <a:lstStyle/>
        <a:p>
          <a:r>
            <a:rPr lang="en-US" sz="2400" b="1" dirty="0">
              <a:solidFill>
                <a:schemeClr val="tx2">
                  <a:lumMod val="75000"/>
                  <a:lumOff val="25000"/>
                </a:schemeClr>
              </a:solidFill>
            </a:rPr>
            <a:t>10:20</a:t>
          </a:r>
          <a:r>
            <a:rPr lang="en-US" sz="2400" dirty="0">
              <a:solidFill>
                <a:schemeClr val="tx2">
                  <a:lumMod val="75000"/>
                  <a:lumOff val="25000"/>
                </a:schemeClr>
              </a:solidFill>
            </a:rPr>
            <a:t> Break (15 minutes)</a:t>
          </a:r>
        </a:p>
      </dgm:t>
    </dgm:pt>
    <dgm:pt modelId="{E5D2AF7E-F1C9-4431-8CD7-83B34B6E07C6}" type="parTrans" cxnId="{9C3F5F43-DF27-44F8-98D0-B86EC23EDE8C}">
      <dgm:prSet/>
      <dgm:spPr/>
      <dgm:t>
        <a:bodyPr/>
        <a:lstStyle/>
        <a:p>
          <a:endParaRPr lang="en-US"/>
        </a:p>
      </dgm:t>
    </dgm:pt>
    <dgm:pt modelId="{43DD3C18-77F0-4B41-B757-6186E50EA09F}" type="sibTrans" cxnId="{9C3F5F43-DF27-44F8-98D0-B86EC23EDE8C}">
      <dgm:prSet/>
      <dgm:spPr/>
      <dgm:t>
        <a:bodyPr/>
        <a:lstStyle/>
        <a:p>
          <a:endParaRPr lang="en-US"/>
        </a:p>
      </dgm:t>
    </dgm:pt>
    <dgm:pt modelId="{BE8E7207-3E9B-46EF-8A16-611761606762}">
      <dgm:prSet custT="1"/>
      <dgm:spPr>
        <a:solidFill>
          <a:schemeClr val="accent4">
            <a:lumMod val="75000"/>
            <a:alpha val="40000"/>
          </a:schemeClr>
        </a:solidFill>
      </dgm:spPr>
      <dgm:t>
        <a:bodyPr/>
        <a:lstStyle/>
        <a:p>
          <a:r>
            <a:rPr lang="en-US" sz="2600" b="1" dirty="0"/>
            <a:t>10:35 Metadata and Data Publication (75 minutes)</a:t>
          </a:r>
        </a:p>
      </dgm:t>
    </dgm:pt>
    <dgm:pt modelId="{9E1491F8-327D-45F1-926E-B5B487E18964}" type="parTrans" cxnId="{A24325B2-57E9-4D0E-B3EF-239882444D7C}">
      <dgm:prSet/>
      <dgm:spPr/>
      <dgm:t>
        <a:bodyPr/>
        <a:lstStyle/>
        <a:p>
          <a:endParaRPr lang="en-US"/>
        </a:p>
      </dgm:t>
    </dgm:pt>
    <dgm:pt modelId="{A844F6AF-7B46-4399-806D-2530010F4255}" type="sibTrans" cxnId="{A24325B2-57E9-4D0E-B3EF-239882444D7C}">
      <dgm:prSet/>
      <dgm:spPr/>
      <dgm:t>
        <a:bodyPr/>
        <a:lstStyle/>
        <a:p>
          <a:endParaRPr lang="en-US"/>
        </a:p>
      </dgm:t>
    </dgm:pt>
    <dgm:pt modelId="{ABF3D57C-1E5C-4414-BB3E-03C17166FD35}">
      <dgm:prSet custT="1"/>
      <dgm:spPr/>
      <dgm:t>
        <a:bodyPr/>
        <a:lstStyle/>
        <a:p>
          <a:r>
            <a:rPr lang="en-US" sz="2400" b="1" dirty="0">
              <a:solidFill>
                <a:schemeClr val="tx2">
                  <a:lumMod val="75000"/>
                  <a:lumOff val="25000"/>
                </a:schemeClr>
              </a:solidFill>
            </a:rPr>
            <a:t>11:50</a:t>
          </a:r>
          <a:r>
            <a:rPr lang="en-US" sz="2400" dirty="0">
              <a:solidFill>
                <a:schemeClr val="tx2">
                  <a:lumMod val="75000"/>
                  <a:lumOff val="25000"/>
                </a:schemeClr>
              </a:solidFill>
            </a:rPr>
            <a:t> Break (1 hour)</a:t>
          </a:r>
        </a:p>
      </dgm:t>
    </dgm:pt>
    <dgm:pt modelId="{D87EDFF8-54E8-495B-9516-70511F711698}" type="parTrans" cxnId="{D85942BC-6BD4-436B-AA68-9C04C432DCE6}">
      <dgm:prSet/>
      <dgm:spPr/>
      <dgm:t>
        <a:bodyPr/>
        <a:lstStyle/>
        <a:p>
          <a:endParaRPr lang="en-US"/>
        </a:p>
      </dgm:t>
    </dgm:pt>
    <dgm:pt modelId="{D9255464-F121-401C-9B27-81AE8AB83132}" type="sibTrans" cxnId="{D85942BC-6BD4-436B-AA68-9C04C432DCE6}">
      <dgm:prSet/>
      <dgm:spPr/>
      <dgm:t>
        <a:bodyPr/>
        <a:lstStyle/>
        <a:p>
          <a:endParaRPr lang="en-US"/>
        </a:p>
      </dgm:t>
    </dgm:pt>
    <dgm:pt modelId="{59838D79-F75C-4BED-8AA1-E372FE7CB095}" type="pres">
      <dgm:prSet presAssocID="{D2754541-D9EA-4785-8C3D-56FBDC674090}" presName="vert0" presStyleCnt="0">
        <dgm:presLayoutVars>
          <dgm:dir/>
          <dgm:animOne val="branch"/>
          <dgm:animLvl val="lvl"/>
        </dgm:presLayoutVars>
      </dgm:prSet>
      <dgm:spPr/>
    </dgm:pt>
    <dgm:pt modelId="{DEFF02BF-CF15-4608-8A6F-06E4B1815E09}" type="pres">
      <dgm:prSet presAssocID="{A80010FD-C639-4811-A7F0-12D365FD1CD3}" presName="thickLine" presStyleLbl="alignNode1" presStyleIdx="0" presStyleCnt="5"/>
      <dgm:spPr/>
    </dgm:pt>
    <dgm:pt modelId="{B2ED187E-3769-407D-A1CC-5BB550AF06C7}" type="pres">
      <dgm:prSet presAssocID="{A80010FD-C639-4811-A7F0-12D365FD1CD3}" presName="horz1" presStyleCnt="0"/>
      <dgm:spPr/>
    </dgm:pt>
    <dgm:pt modelId="{29745C69-7A71-43F6-A779-5E1922594535}" type="pres">
      <dgm:prSet presAssocID="{A80010FD-C639-4811-A7F0-12D365FD1CD3}" presName="tx1" presStyleLbl="revTx" presStyleIdx="0" presStyleCnt="5" custScaleX="94228" custScaleY="95769"/>
      <dgm:spPr/>
    </dgm:pt>
    <dgm:pt modelId="{058FB0FC-4633-4FE4-B144-5845CB1B8A2C}" type="pres">
      <dgm:prSet presAssocID="{A80010FD-C639-4811-A7F0-12D365FD1CD3}" presName="vert1" presStyleCnt="0"/>
      <dgm:spPr/>
    </dgm:pt>
    <dgm:pt modelId="{A6DD2C13-8CDC-49D7-8C4B-299F9F04CB42}" type="pres">
      <dgm:prSet presAssocID="{8C193418-341E-4857-BFC1-CDA5C7920061}" presName="thickLine" presStyleLbl="alignNode1" presStyleIdx="1" presStyleCnt="5"/>
      <dgm:spPr/>
    </dgm:pt>
    <dgm:pt modelId="{EA8CB641-EF68-4B18-B72F-EC5B937A3137}" type="pres">
      <dgm:prSet presAssocID="{8C193418-341E-4857-BFC1-CDA5C7920061}" presName="horz1" presStyleCnt="0"/>
      <dgm:spPr/>
    </dgm:pt>
    <dgm:pt modelId="{B9FF8C5D-7D05-4FAE-AA36-69FA13866EB5}" type="pres">
      <dgm:prSet presAssocID="{8C193418-341E-4857-BFC1-CDA5C7920061}" presName="tx1" presStyleLbl="revTx" presStyleIdx="1" presStyleCnt="5"/>
      <dgm:spPr/>
    </dgm:pt>
    <dgm:pt modelId="{999C942E-99EA-45B8-B9A6-3C1D20EEB056}" type="pres">
      <dgm:prSet presAssocID="{8C193418-341E-4857-BFC1-CDA5C7920061}" presName="vert1" presStyleCnt="0"/>
      <dgm:spPr/>
    </dgm:pt>
    <dgm:pt modelId="{609EF903-777F-4C6D-83A3-55D0F1A407DC}" type="pres">
      <dgm:prSet presAssocID="{9205D3E1-12A3-41CD-831B-00B262EE012A}" presName="thickLine" presStyleLbl="alignNode1" presStyleIdx="2" presStyleCnt="5"/>
      <dgm:spPr/>
    </dgm:pt>
    <dgm:pt modelId="{7202869F-9DC9-4A49-8304-95B96CB925A9}" type="pres">
      <dgm:prSet presAssocID="{9205D3E1-12A3-41CD-831B-00B262EE012A}" presName="horz1" presStyleCnt="0"/>
      <dgm:spPr/>
    </dgm:pt>
    <dgm:pt modelId="{1E459035-4290-44E1-AB00-32DA6688F717}" type="pres">
      <dgm:prSet presAssocID="{9205D3E1-12A3-41CD-831B-00B262EE012A}" presName="tx1" presStyleLbl="revTx" presStyleIdx="2" presStyleCnt="5"/>
      <dgm:spPr/>
    </dgm:pt>
    <dgm:pt modelId="{E053E115-1125-4A52-81C2-82F8E3679F3B}" type="pres">
      <dgm:prSet presAssocID="{9205D3E1-12A3-41CD-831B-00B262EE012A}" presName="vert1" presStyleCnt="0"/>
      <dgm:spPr/>
    </dgm:pt>
    <dgm:pt modelId="{C927CBFE-C01A-445E-9241-E24E52094B0F}" type="pres">
      <dgm:prSet presAssocID="{BE8E7207-3E9B-46EF-8A16-611761606762}" presName="thickLine" presStyleLbl="alignNode1" presStyleIdx="3" presStyleCnt="5"/>
      <dgm:spPr/>
    </dgm:pt>
    <dgm:pt modelId="{B0540AE1-1756-4A60-8897-8CA48015D0FF}" type="pres">
      <dgm:prSet presAssocID="{BE8E7207-3E9B-46EF-8A16-611761606762}" presName="horz1" presStyleCnt="0"/>
      <dgm:spPr/>
    </dgm:pt>
    <dgm:pt modelId="{5EC60A37-1B79-4C9F-AC13-74C6DB6BCC0D}" type="pres">
      <dgm:prSet presAssocID="{BE8E7207-3E9B-46EF-8A16-611761606762}" presName="tx1" presStyleLbl="revTx" presStyleIdx="3" presStyleCnt="5"/>
      <dgm:spPr/>
    </dgm:pt>
    <dgm:pt modelId="{6457FEA2-85F9-4B9E-822E-4326E406CEB6}" type="pres">
      <dgm:prSet presAssocID="{BE8E7207-3E9B-46EF-8A16-611761606762}" presName="vert1" presStyleCnt="0"/>
      <dgm:spPr/>
    </dgm:pt>
    <dgm:pt modelId="{881EE61C-7EDB-4E98-8FCD-A38637EE3BE8}" type="pres">
      <dgm:prSet presAssocID="{ABF3D57C-1E5C-4414-BB3E-03C17166FD35}" presName="thickLine" presStyleLbl="alignNode1" presStyleIdx="4" presStyleCnt="5"/>
      <dgm:spPr/>
    </dgm:pt>
    <dgm:pt modelId="{0718BF4F-DD53-463A-86CE-ED5C5AB1F041}" type="pres">
      <dgm:prSet presAssocID="{ABF3D57C-1E5C-4414-BB3E-03C17166FD35}" presName="horz1" presStyleCnt="0"/>
      <dgm:spPr/>
    </dgm:pt>
    <dgm:pt modelId="{569A372E-CE65-44A1-8AED-D7FFD46913B8}" type="pres">
      <dgm:prSet presAssocID="{ABF3D57C-1E5C-4414-BB3E-03C17166FD35}" presName="tx1" presStyleLbl="revTx" presStyleIdx="4" presStyleCnt="5"/>
      <dgm:spPr/>
    </dgm:pt>
    <dgm:pt modelId="{B08A3816-803D-4432-9582-FC82FA2CE6AC}" type="pres">
      <dgm:prSet presAssocID="{ABF3D57C-1E5C-4414-BB3E-03C17166FD35}" presName="vert1" presStyleCnt="0"/>
      <dgm:spPr/>
    </dgm:pt>
  </dgm:ptLst>
  <dgm:cxnLst>
    <dgm:cxn modelId="{7818F25C-074D-4F71-B153-2F1FD76FCF1C}" type="presOf" srcId="{ABF3D57C-1E5C-4414-BB3E-03C17166FD35}" destId="{569A372E-CE65-44A1-8AED-D7FFD46913B8}" srcOrd="0" destOrd="0" presId="urn:microsoft.com/office/officeart/2008/layout/LinedList"/>
    <dgm:cxn modelId="{9C3F5F43-DF27-44F8-98D0-B86EC23EDE8C}" srcId="{D2754541-D9EA-4785-8C3D-56FBDC674090}" destId="{9205D3E1-12A3-41CD-831B-00B262EE012A}" srcOrd="2" destOrd="0" parTransId="{E5D2AF7E-F1C9-4431-8CD7-83B34B6E07C6}" sibTransId="{43DD3C18-77F0-4B41-B757-6186E50EA09F}"/>
    <dgm:cxn modelId="{B1668253-5E68-40C9-AD2D-1CA306676D13}" type="presOf" srcId="{D2754541-D9EA-4785-8C3D-56FBDC674090}" destId="{59838D79-F75C-4BED-8AA1-E372FE7CB095}" srcOrd="0" destOrd="0" presId="urn:microsoft.com/office/officeart/2008/layout/LinedList"/>
    <dgm:cxn modelId="{7DA47A9B-A3F5-4D36-AB93-1E6D8ED7F46B}" srcId="{D2754541-D9EA-4785-8C3D-56FBDC674090}" destId="{8C193418-341E-4857-BFC1-CDA5C7920061}" srcOrd="1" destOrd="0" parTransId="{D83C5B85-3ABF-4745-990E-2DB1A3C3D139}" sibTransId="{C8E61E97-4152-4A28-A1F6-54270915CEBC}"/>
    <dgm:cxn modelId="{2C7839A8-6933-4F2E-AE05-B3A1DE4AB79B}" type="presOf" srcId="{A80010FD-C639-4811-A7F0-12D365FD1CD3}" destId="{29745C69-7A71-43F6-A779-5E1922594535}" srcOrd="0" destOrd="0" presId="urn:microsoft.com/office/officeart/2008/layout/LinedList"/>
    <dgm:cxn modelId="{A24325B2-57E9-4D0E-B3EF-239882444D7C}" srcId="{D2754541-D9EA-4785-8C3D-56FBDC674090}" destId="{BE8E7207-3E9B-46EF-8A16-611761606762}" srcOrd="3" destOrd="0" parTransId="{9E1491F8-327D-45F1-926E-B5B487E18964}" sibTransId="{A844F6AF-7B46-4399-806D-2530010F4255}"/>
    <dgm:cxn modelId="{88EC5EB3-777A-43FF-81D7-59DF989F1055}" type="presOf" srcId="{9205D3E1-12A3-41CD-831B-00B262EE012A}" destId="{1E459035-4290-44E1-AB00-32DA6688F717}" srcOrd="0" destOrd="0" presId="urn:microsoft.com/office/officeart/2008/layout/LinedList"/>
    <dgm:cxn modelId="{EBF571B4-65EE-428C-B0F6-4617682F7A32}" type="presOf" srcId="{8C193418-341E-4857-BFC1-CDA5C7920061}" destId="{B9FF8C5D-7D05-4FAE-AA36-69FA13866EB5}" srcOrd="0" destOrd="0" presId="urn:microsoft.com/office/officeart/2008/layout/LinedList"/>
    <dgm:cxn modelId="{D85942BC-6BD4-436B-AA68-9C04C432DCE6}" srcId="{D2754541-D9EA-4785-8C3D-56FBDC674090}" destId="{ABF3D57C-1E5C-4414-BB3E-03C17166FD35}" srcOrd="4" destOrd="0" parTransId="{D87EDFF8-54E8-495B-9516-70511F711698}" sibTransId="{D9255464-F121-401C-9B27-81AE8AB83132}"/>
    <dgm:cxn modelId="{8D6954C4-93AC-474A-B037-3806E6D4CAF2}" type="presOf" srcId="{BE8E7207-3E9B-46EF-8A16-611761606762}" destId="{5EC60A37-1B79-4C9F-AC13-74C6DB6BCC0D}" srcOrd="0" destOrd="0" presId="urn:microsoft.com/office/officeart/2008/layout/LinedList"/>
    <dgm:cxn modelId="{82AAAFD9-FBDB-43C8-A697-4790EC30DD94}" srcId="{D2754541-D9EA-4785-8C3D-56FBDC674090}" destId="{A80010FD-C639-4811-A7F0-12D365FD1CD3}" srcOrd="0" destOrd="0" parTransId="{A06D0AB5-5150-47EB-AB98-0E3E9085866A}" sibTransId="{258F2F5D-C6CE-4914-A804-B6E700707D44}"/>
    <dgm:cxn modelId="{44DDF3A8-2474-470F-B625-EA87482969EC}" type="presParOf" srcId="{59838D79-F75C-4BED-8AA1-E372FE7CB095}" destId="{DEFF02BF-CF15-4608-8A6F-06E4B1815E09}" srcOrd="0" destOrd="0" presId="urn:microsoft.com/office/officeart/2008/layout/LinedList"/>
    <dgm:cxn modelId="{2B1A1F77-CD66-4E34-978C-8DCDA8D54D21}" type="presParOf" srcId="{59838D79-F75C-4BED-8AA1-E372FE7CB095}" destId="{B2ED187E-3769-407D-A1CC-5BB550AF06C7}" srcOrd="1" destOrd="0" presId="urn:microsoft.com/office/officeart/2008/layout/LinedList"/>
    <dgm:cxn modelId="{0738CE39-6738-457F-87CC-E4B8D7E64F29}" type="presParOf" srcId="{B2ED187E-3769-407D-A1CC-5BB550AF06C7}" destId="{29745C69-7A71-43F6-A779-5E1922594535}" srcOrd="0" destOrd="0" presId="urn:microsoft.com/office/officeart/2008/layout/LinedList"/>
    <dgm:cxn modelId="{0FB16E66-F524-4813-8AF2-E202621C3253}" type="presParOf" srcId="{B2ED187E-3769-407D-A1CC-5BB550AF06C7}" destId="{058FB0FC-4633-4FE4-B144-5845CB1B8A2C}" srcOrd="1" destOrd="0" presId="urn:microsoft.com/office/officeart/2008/layout/LinedList"/>
    <dgm:cxn modelId="{B99DB1BF-0A69-4BD5-A261-50D461865D78}" type="presParOf" srcId="{59838D79-F75C-4BED-8AA1-E372FE7CB095}" destId="{A6DD2C13-8CDC-49D7-8C4B-299F9F04CB42}" srcOrd="2" destOrd="0" presId="urn:microsoft.com/office/officeart/2008/layout/LinedList"/>
    <dgm:cxn modelId="{C5A559E5-96FF-47B4-B622-2FBC1F611211}" type="presParOf" srcId="{59838D79-F75C-4BED-8AA1-E372FE7CB095}" destId="{EA8CB641-EF68-4B18-B72F-EC5B937A3137}" srcOrd="3" destOrd="0" presId="urn:microsoft.com/office/officeart/2008/layout/LinedList"/>
    <dgm:cxn modelId="{C2261BC4-DE87-48F2-A2AA-59091095353B}" type="presParOf" srcId="{EA8CB641-EF68-4B18-B72F-EC5B937A3137}" destId="{B9FF8C5D-7D05-4FAE-AA36-69FA13866EB5}" srcOrd="0" destOrd="0" presId="urn:microsoft.com/office/officeart/2008/layout/LinedList"/>
    <dgm:cxn modelId="{D4C430F9-1858-423E-8BE8-A2A8C9C9293E}" type="presParOf" srcId="{EA8CB641-EF68-4B18-B72F-EC5B937A3137}" destId="{999C942E-99EA-45B8-B9A6-3C1D20EEB056}" srcOrd="1" destOrd="0" presId="urn:microsoft.com/office/officeart/2008/layout/LinedList"/>
    <dgm:cxn modelId="{AD92B5BC-1CA1-4604-8B32-9D353015D9B0}" type="presParOf" srcId="{59838D79-F75C-4BED-8AA1-E372FE7CB095}" destId="{609EF903-777F-4C6D-83A3-55D0F1A407DC}" srcOrd="4" destOrd="0" presId="urn:microsoft.com/office/officeart/2008/layout/LinedList"/>
    <dgm:cxn modelId="{9BB4CE0B-E1F5-4FE1-A0A6-193FC4E0A03B}" type="presParOf" srcId="{59838D79-F75C-4BED-8AA1-E372FE7CB095}" destId="{7202869F-9DC9-4A49-8304-95B96CB925A9}" srcOrd="5" destOrd="0" presId="urn:microsoft.com/office/officeart/2008/layout/LinedList"/>
    <dgm:cxn modelId="{8B603A64-F90E-45E6-8971-2B79DF3DC9FD}" type="presParOf" srcId="{7202869F-9DC9-4A49-8304-95B96CB925A9}" destId="{1E459035-4290-44E1-AB00-32DA6688F717}" srcOrd="0" destOrd="0" presId="urn:microsoft.com/office/officeart/2008/layout/LinedList"/>
    <dgm:cxn modelId="{D7934845-C4FC-4BAC-8BFB-B30034BADC50}" type="presParOf" srcId="{7202869F-9DC9-4A49-8304-95B96CB925A9}" destId="{E053E115-1125-4A52-81C2-82F8E3679F3B}" srcOrd="1" destOrd="0" presId="urn:microsoft.com/office/officeart/2008/layout/LinedList"/>
    <dgm:cxn modelId="{1278EBF1-3D95-47FA-ADEC-983739B958B9}" type="presParOf" srcId="{59838D79-F75C-4BED-8AA1-E372FE7CB095}" destId="{C927CBFE-C01A-445E-9241-E24E52094B0F}" srcOrd="6" destOrd="0" presId="urn:microsoft.com/office/officeart/2008/layout/LinedList"/>
    <dgm:cxn modelId="{89ED4C34-F1B4-4DC1-9154-8B40DEC8021F}" type="presParOf" srcId="{59838D79-F75C-4BED-8AA1-E372FE7CB095}" destId="{B0540AE1-1756-4A60-8897-8CA48015D0FF}" srcOrd="7" destOrd="0" presId="urn:microsoft.com/office/officeart/2008/layout/LinedList"/>
    <dgm:cxn modelId="{2804DCED-8666-431E-AA1D-C297F6AF6F78}" type="presParOf" srcId="{B0540AE1-1756-4A60-8897-8CA48015D0FF}" destId="{5EC60A37-1B79-4C9F-AC13-74C6DB6BCC0D}" srcOrd="0" destOrd="0" presId="urn:microsoft.com/office/officeart/2008/layout/LinedList"/>
    <dgm:cxn modelId="{82F08D21-1865-457E-9EBC-A205D4E7DA5C}" type="presParOf" srcId="{B0540AE1-1756-4A60-8897-8CA48015D0FF}" destId="{6457FEA2-85F9-4B9E-822E-4326E406CEB6}" srcOrd="1" destOrd="0" presId="urn:microsoft.com/office/officeart/2008/layout/LinedList"/>
    <dgm:cxn modelId="{F37165B5-C2C7-4894-AFDE-D408C3443F03}" type="presParOf" srcId="{59838D79-F75C-4BED-8AA1-E372FE7CB095}" destId="{881EE61C-7EDB-4E98-8FCD-A38637EE3BE8}" srcOrd="8" destOrd="0" presId="urn:microsoft.com/office/officeart/2008/layout/LinedList"/>
    <dgm:cxn modelId="{C1F0CC64-25D0-4859-A14F-ECF49C8B9CDD}" type="presParOf" srcId="{59838D79-F75C-4BED-8AA1-E372FE7CB095}" destId="{0718BF4F-DD53-463A-86CE-ED5C5AB1F041}" srcOrd="9" destOrd="0" presId="urn:microsoft.com/office/officeart/2008/layout/LinedList"/>
    <dgm:cxn modelId="{0B5CCAEF-D775-4D8E-B00C-089A1B431021}" type="presParOf" srcId="{0718BF4F-DD53-463A-86CE-ED5C5AB1F041}" destId="{569A372E-CE65-44A1-8AED-D7FFD46913B8}" srcOrd="0" destOrd="0" presId="urn:microsoft.com/office/officeart/2008/layout/LinedList"/>
    <dgm:cxn modelId="{8AF5DB7F-809E-4C13-A5DF-44091E54AB7A}" type="presParOf" srcId="{0718BF4F-DD53-463A-86CE-ED5C5AB1F041}" destId="{B08A3816-803D-4432-9582-FC82FA2CE6A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754541-D9EA-4785-8C3D-56FBDC67409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27038064-0378-4E1E-8470-DD457C7D918E}">
      <dgm:prSet custT="1"/>
      <dgm:spPr/>
      <dgm:t>
        <a:bodyPr/>
        <a:lstStyle/>
        <a:p>
          <a:r>
            <a:rPr lang="en-US" sz="2400" b="1" dirty="0">
              <a:solidFill>
                <a:schemeClr val="tx2">
                  <a:lumMod val="75000"/>
                  <a:lumOff val="25000"/>
                </a:schemeClr>
              </a:solidFill>
            </a:rPr>
            <a:t>1:50</a:t>
          </a:r>
          <a:r>
            <a:rPr lang="en-US" sz="2400" dirty="0">
              <a:solidFill>
                <a:schemeClr val="tx2">
                  <a:lumMod val="75000"/>
                  <a:lumOff val="25000"/>
                </a:schemeClr>
              </a:solidFill>
            </a:rPr>
            <a:t> Break (15 minutes)</a:t>
          </a:r>
        </a:p>
      </dgm:t>
    </dgm:pt>
    <dgm:pt modelId="{9916A3A2-8C1C-43FB-9659-EDE9108E8E03}" type="parTrans" cxnId="{4293D6E1-AED2-474C-BBF9-3001A6EA5923}">
      <dgm:prSet/>
      <dgm:spPr/>
      <dgm:t>
        <a:bodyPr/>
        <a:lstStyle/>
        <a:p>
          <a:endParaRPr lang="en-US"/>
        </a:p>
      </dgm:t>
    </dgm:pt>
    <dgm:pt modelId="{50D587B5-A2A0-4380-A18C-1E6430730F0B}" type="sibTrans" cxnId="{4293D6E1-AED2-474C-BBF9-3001A6EA5923}">
      <dgm:prSet/>
      <dgm:spPr/>
      <dgm:t>
        <a:bodyPr/>
        <a:lstStyle/>
        <a:p>
          <a:endParaRPr lang="en-US"/>
        </a:p>
      </dgm:t>
    </dgm:pt>
    <dgm:pt modelId="{0B6FCA6D-929F-48A7-9C62-9038E6412874}">
      <dgm:prSet/>
      <dgm:spPr/>
      <dgm:t>
        <a:bodyPr/>
        <a:lstStyle/>
        <a:p>
          <a:r>
            <a:rPr lang="en-US" b="1" dirty="0"/>
            <a:t>2:05</a:t>
          </a:r>
          <a:r>
            <a:rPr lang="en-US" dirty="0"/>
            <a:t> Visualization Examples (50 minutes)</a:t>
          </a:r>
        </a:p>
      </dgm:t>
    </dgm:pt>
    <dgm:pt modelId="{4AEB8C7B-2E9C-46EB-A647-F16717D91D12}" type="parTrans" cxnId="{8D6675C6-CC4A-4A9B-8DB0-942B0348D7F1}">
      <dgm:prSet/>
      <dgm:spPr/>
      <dgm:t>
        <a:bodyPr/>
        <a:lstStyle/>
        <a:p>
          <a:endParaRPr lang="en-US"/>
        </a:p>
      </dgm:t>
    </dgm:pt>
    <dgm:pt modelId="{C136B9CC-D53C-47A0-8A3A-F6C77AAA5652}" type="sibTrans" cxnId="{8D6675C6-CC4A-4A9B-8DB0-942B0348D7F1}">
      <dgm:prSet/>
      <dgm:spPr/>
      <dgm:t>
        <a:bodyPr/>
        <a:lstStyle/>
        <a:p>
          <a:endParaRPr lang="en-US"/>
        </a:p>
      </dgm:t>
    </dgm:pt>
    <dgm:pt modelId="{E7DC0CB5-B70E-432C-9D87-34078EC49D6F}">
      <dgm:prSet/>
      <dgm:spPr/>
      <dgm:t>
        <a:bodyPr/>
        <a:lstStyle/>
        <a:p>
          <a:r>
            <a:rPr lang="en-US" b="1" dirty="0">
              <a:solidFill>
                <a:schemeClr val="accent5">
                  <a:lumMod val="75000"/>
                </a:schemeClr>
              </a:solidFill>
            </a:rPr>
            <a:t>2:55</a:t>
          </a:r>
          <a:r>
            <a:rPr lang="en-US" dirty="0">
              <a:solidFill>
                <a:schemeClr val="accent5">
                  <a:lumMod val="75000"/>
                </a:schemeClr>
              </a:solidFill>
            </a:rPr>
            <a:t> Panel Q&amp;A (30 minutes)</a:t>
          </a:r>
        </a:p>
      </dgm:t>
    </dgm:pt>
    <dgm:pt modelId="{8D1A0728-160B-4DFB-9C81-687154D0E49C}" type="parTrans" cxnId="{6E8CCDB6-6070-46BA-BFCA-A9A8FF90016B}">
      <dgm:prSet/>
      <dgm:spPr/>
      <dgm:t>
        <a:bodyPr/>
        <a:lstStyle/>
        <a:p>
          <a:endParaRPr lang="en-US"/>
        </a:p>
      </dgm:t>
    </dgm:pt>
    <dgm:pt modelId="{F25BF6D5-C336-48C9-A183-93B08FE899A1}" type="sibTrans" cxnId="{6E8CCDB6-6070-46BA-BFCA-A9A8FF90016B}">
      <dgm:prSet/>
      <dgm:spPr/>
      <dgm:t>
        <a:bodyPr/>
        <a:lstStyle/>
        <a:p>
          <a:endParaRPr lang="en-US"/>
        </a:p>
      </dgm:t>
    </dgm:pt>
    <dgm:pt modelId="{B3225B8D-6D17-4316-BD97-2EE98D042D2D}">
      <dgm:prSet/>
      <dgm:spPr/>
      <dgm:t>
        <a:bodyPr/>
        <a:lstStyle/>
        <a:p>
          <a:r>
            <a:rPr lang="en-US" b="1" dirty="0"/>
            <a:t>3:25</a:t>
          </a:r>
          <a:r>
            <a:rPr lang="en-US" dirty="0"/>
            <a:t> Closing (5 minutes)</a:t>
          </a:r>
        </a:p>
      </dgm:t>
    </dgm:pt>
    <dgm:pt modelId="{38E0072C-9E0C-4F34-9EE2-F9769A6CE809}" type="parTrans" cxnId="{7F84E093-BDA6-4738-9E01-6EECB496AA9F}">
      <dgm:prSet/>
      <dgm:spPr/>
      <dgm:t>
        <a:bodyPr/>
        <a:lstStyle/>
        <a:p>
          <a:endParaRPr lang="en-US"/>
        </a:p>
      </dgm:t>
    </dgm:pt>
    <dgm:pt modelId="{BD301208-17ED-446F-9A3A-D6AAA6B84521}" type="sibTrans" cxnId="{7F84E093-BDA6-4738-9E01-6EECB496AA9F}">
      <dgm:prSet/>
      <dgm:spPr/>
      <dgm:t>
        <a:bodyPr/>
        <a:lstStyle/>
        <a:p>
          <a:endParaRPr lang="en-US"/>
        </a:p>
      </dgm:t>
    </dgm:pt>
    <dgm:pt modelId="{30DF868C-B564-4655-8F91-C32641A69A6D}">
      <dgm:prSet/>
      <dgm:spPr>
        <a:solidFill>
          <a:schemeClr val="accent4">
            <a:lumMod val="75000"/>
            <a:alpha val="40000"/>
          </a:schemeClr>
        </a:solidFill>
      </dgm:spPr>
      <dgm:t>
        <a:bodyPr/>
        <a:lstStyle/>
        <a:p>
          <a:r>
            <a:rPr lang="en-US" b="1" dirty="0"/>
            <a:t>12:50 Visualization Tools (60 minutes)</a:t>
          </a:r>
        </a:p>
      </dgm:t>
    </dgm:pt>
    <dgm:pt modelId="{85FB21EF-8090-40D4-AF93-8D2EC55A64BC}" type="sibTrans" cxnId="{FB92626A-4A17-4842-92AE-08D859E5627D}">
      <dgm:prSet/>
      <dgm:spPr/>
      <dgm:t>
        <a:bodyPr/>
        <a:lstStyle/>
        <a:p>
          <a:endParaRPr lang="en-US"/>
        </a:p>
      </dgm:t>
    </dgm:pt>
    <dgm:pt modelId="{9C3FA1DE-434F-40A1-A763-39C7CC71B5BD}" type="parTrans" cxnId="{FB92626A-4A17-4842-92AE-08D859E5627D}">
      <dgm:prSet/>
      <dgm:spPr/>
      <dgm:t>
        <a:bodyPr/>
        <a:lstStyle/>
        <a:p>
          <a:endParaRPr lang="en-US"/>
        </a:p>
      </dgm:t>
    </dgm:pt>
    <dgm:pt modelId="{59838D79-F75C-4BED-8AA1-E372FE7CB095}" type="pres">
      <dgm:prSet presAssocID="{D2754541-D9EA-4785-8C3D-56FBDC674090}" presName="vert0" presStyleCnt="0">
        <dgm:presLayoutVars>
          <dgm:dir/>
          <dgm:animOne val="branch"/>
          <dgm:animLvl val="lvl"/>
        </dgm:presLayoutVars>
      </dgm:prSet>
      <dgm:spPr/>
    </dgm:pt>
    <dgm:pt modelId="{91DAFC23-A4A7-4F8B-A63F-9174CCF6865B}" type="pres">
      <dgm:prSet presAssocID="{30DF868C-B564-4655-8F91-C32641A69A6D}" presName="thickLine" presStyleLbl="alignNode1" presStyleIdx="0" presStyleCnt="5"/>
      <dgm:spPr/>
    </dgm:pt>
    <dgm:pt modelId="{4C352984-D9F8-4CFF-B664-86302F966B5E}" type="pres">
      <dgm:prSet presAssocID="{30DF868C-B564-4655-8F91-C32641A69A6D}" presName="horz1" presStyleCnt="0"/>
      <dgm:spPr/>
    </dgm:pt>
    <dgm:pt modelId="{58E21ACD-83A4-43FD-88A9-2063FEEE1E79}" type="pres">
      <dgm:prSet presAssocID="{30DF868C-B564-4655-8F91-C32641A69A6D}" presName="tx1" presStyleLbl="revTx" presStyleIdx="0" presStyleCnt="5"/>
      <dgm:spPr/>
    </dgm:pt>
    <dgm:pt modelId="{15DBEBF4-4F09-4B8E-B074-BFE2582F0CAF}" type="pres">
      <dgm:prSet presAssocID="{30DF868C-B564-4655-8F91-C32641A69A6D}" presName="vert1" presStyleCnt="0"/>
      <dgm:spPr/>
    </dgm:pt>
    <dgm:pt modelId="{66B6E61B-2B46-44D7-93B4-FBDF95D01037}" type="pres">
      <dgm:prSet presAssocID="{27038064-0378-4E1E-8470-DD457C7D918E}" presName="thickLine" presStyleLbl="alignNode1" presStyleIdx="1" presStyleCnt="5"/>
      <dgm:spPr/>
    </dgm:pt>
    <dgm:pt modelId="{90F31904-36BC-4370-9E3F-67EF1EA4D7B3}" type="pres">
      <dgm:prSet presAssocID="{27038064-0378-4E1E-8470-DD457C7D918E}" presName="horz1" presStyleCnt="0"/>
      <dgm:spPr/>
    </dgm:pt>
    <dgm:pt modelId="{130D8DCC-FB67-4E6B-A97A-7CD9807CD453}" type="pres">
      <dgm:prSet presAssocID="{27038064-0378-4E1E-8470-DD457C7D918E}" presName="tx1" presStyleLbl="revTx" presStyleIdx="1" presStyleCnt="5"/>
      <dgm:spPr/>
    </dgm:pt>
    <dgm:pt modelId="{55351F89-D767-44B5-84A7-111FA78E0EEB}" type="pres">
      <dgm:prSet presAssocID="{27038064-0378-4E1E-8470-DD457C7D918E}" presName="vert1" presStyleCnt="0"/>
      <dgm:spPr/>
    </dgm:pt>
    <dgm:pt modelId="{85FA2940-2D72-4683-B26E-C181A37DF102}" type="pres">
      <dgm:prSet presAssocID="{0B6FCA6D-929F-48A7-9C62-9038E6412874}" presName="thickLine" presStyleLbl="alignNode1" presStyleIdx="2" presStyleCnt="5"/>
      <dgm:spPr/>
    </dgm:pt>
    <dgm:pt modelId="{B2B544AF-AA6A-42C6-ABB4-21E42E1A1197}" type="pres">
      <dgm:prSet presAssocID="{0B6FCA6D-929F-48A7-9C62-9038E6412874}" presName="horz1" presStyleCnt="0"/>
      <dgm:spPr/>
    </dgm:pt>
    <dgm:pt modelId="{EF6E08E3-769F-4EF6-AB53-BF3A67F0BCBC}" type="pres">
      <dgm:prSet presAssocID="{0B6FCA6D-929F-48A7-9C62-9038E6412874}" presName="tx1" presStyleLbl="revTx" presStyleIdx="2" presStyleCnt="5"/>
      <dgm:spPr/>
    </dgm:pt>
    <dgm:pt modelId="{5C871BDE-99B8-47BF-BE1F-986249A4DD5C}" type="pres">
      <dgm:prSet presAssocID="{0B6FCA6D-929F-48A7-9C62-9038E6412874}" presName="vert1" presStyleCnt="0"/>
      <dgm:spPr/>
    </dgm:pt>
    <dgm:pt modelId="{785B9388-707A-484E-BBDA-C505B022C926}" type="pres">
      <dgm:prSet presAssocID="{E7DC0CB5-B70E-432C-9D87-34078EC49D6F}" presName="thickLine" presStyleLbl="alignNode1" presStyleIdx="3" presStyleCnt="5"/>
      <dgm:spPr/>
    </dgm:pt>
    <dgm:pt modelId="{6D11B12C-FF2F-4106-BACF-0805417CA320}" type="pres">
      <dgm:prSet presAssocID="{E7DC0CB5-B70E-432C-9D87-34078EC49D6F}" presName="horz1" presStyleCnt="0"/>
      <dgm:spPr/>
    </dgm:pt>
    <dgm:pt modelId="{EBBB88D4-622C-492B-B154-0FDDF07C6731}" type="pres">
      <dgm:prSet presAssocID="{E7DC0CB5-B70E-432C-9D87-34078EC49D6F}" presName="tx1" presStyleLbl="revTx" presStyleIdx="3" presStyleCnt="5"/>
      <dgm:spPr/>
    </dgm:pt>
    <dgm:pt modelId="{459E4904-082E-4D34-A229-B5AB95316372}" type="pres">
      <dgm:prSet presAssocID="{E7DC0CB5-B70E-432C-9D87-34078EC49D6F}" presName="vert1" presStyleCnt="0"/>
      <dgm:spPr/>
    </dgm:pt>
    <dgm:pt modelId="{945C31F9-4D2E-41AA-A081-8AAFF0082489}" type="pres">
      <dgm:prSet presAssocID="{B3225B8D-6D17-4316-BD97-2EE98D042D2D}" presName="thickLine" presStyleLbl="alignNode1" presStyleIdx="4" presStyleCnt="5"/>
      <dgm:spPr/>
    </dgm:pt>
    <dgm:pt modelId="{081E4C6F-7353-4B74-9577-7D9C7D82B2D1}" type="pres">
      <dgm:prSet presAssocID="{B3225B8D-6D17-4316-BD97-2EE98D042D2D}" presName="horz1" presStyleCnt="0"/>
      <dgm:spPr/>
    </dgm:pt>
    <dgm:pt modelId="{043E4D6D-FF88-49D8-ADDD-8E318D121BBC}" type="pres">
      <dgm:prSet presAssocID="{B3225B8D-6D17-4316-BD97-2EE98D042D2D}" presName="tx1" presStyleLbl="revTx" presStyleIdx="4" presStyleCnt="5"/>
      <dgm:spPr/>
    </dgm:pt>
    <dgm:pt modelId="{FC2E9E97-33A0-4A3E-A09A-43FC92D059A1}" type="pres">
      <dgm:prSet presAssocID="{B3225B8D-6D17-4316-BD97-2EE98D042D2D}" presName="vert1" presStyleCnt="0"/>
      <dgm:spPr/>
    </dgm:pt>
  </dgm:ptLst>
  <dgm:cxnLst>
    <dgm:cxn modelId="{B20F2705-7E90-448E-ADEB-AE216CD342D7}" type="presOf" srcId="{27038064-0378-4E1E-8470-DD457C7D918E}" destId="{130D8DCC-FB67-4E6B-A97A-7CD9807CD453}" srcOrd="0" destOrd="0" presId="urn:microsoft.com/office/officeart/2008/layout/LinedList"/>
    <dgm:cxn modelId="{41BD500F-CCA8-4FAF-B41A-68C7D564ACAF}" type="presOf" srcId="{30DF868C-B564-4655-8F91-C32641A69A6D}" destId="{58E21ACD-83A4-43FD-88A9-2063FEEE1E79}" srcOrd="0" destOrd="0" presId="urn:microsoft.com/office/officeart/2008/layout/LinedList"/>
    <dgm:cxn modelId="{5319685D-93F5-46B8-AB01-454360EED333}" type="presOf" srcId="{B3225B8D-6D17-4316-BD97-2EE98D042D2D}" destId="{043E4D6D-FF88-49D8-ADDD-8E318D121BBC}" srcOrd="0" destOrd="0" presId="urn:microsoft.com/office/officeart/2008/layout/LinedList"/>
    <dgm:cxn modelId="{FB92626A-4A17-4842-92AE-08D859E5627D}" srcId="{D2754541-D9EA-4785-8C3D-56FBDC674090}" destId="{30DF868C-B564-4655-8F91-C32641A69A6D}" srcOrd="0" destOrd="0" parTransId="{9C3FA1DE-434F-40A1-A763-39C7CC71B5BD}" sibTransId="{85FB21EF-8090-40D4-AF93-8D2EC55A64BC}"/>
    <dgm:cxn modelId="{B1668253-5E68-40C9-AD2D-1CA306676D13}" type="presOf" srcId="{D2754541-D9EA-4785-8C3D-56FBDC674090}" destId="{59838D79-F75C-4BED-8AA1-E372FE7CB095}" srcOrd="0" destOrd="0" presId="urn:microsoft.com/office/officeart/2008/layout/LinedList"/>
    <dgm:cxn modelId="{3E7C5C8A-9AF8-4A8A-AF0F-17F937362406}" type="presOf" srcId="{E7DC0CB5-B70E-432C-9D87-34078EC49D6F}" destId="{EBBB88D4-622C-492B-B154-0FDDF07C6731}" srcOrd="0" destOrd="0" presId="urn:microsoft.com/office/officeart/2008/layout/LinedList"/>
    <dgm:cxn modelId="{7F84E093-BDA6-4738-9E01-6EECB496AA9F}" srcId="{D2754541-D9EA-4785-8C3D-56FBDC674090}" destId="{B3225B8D-6D17-4316-BD97-2EE98D042D2D}" srcOrd="4" destOrd="0" parTransId="{38E0072C-9E0C-4F34-9EE2-F9769A6CE809}" sibTransId="{BD301208-17ED-446F-9A3A-D6AAA6B84521}"/>
    <dgm:cxn modelId="{20E5159B-9215-4DE9-815D-5FD8503C830C}" type="presOf" srcId="{0B6FCA6D-929F-48A7-9C62-9038E6412874}" destId="{EF6E08E3-769F-4EF6-AB53-BF3A67F0BCBC}" srcOrd="0" destOrd="0" presId="urn:microsoft.com/office/officeart/2008/layout/LinedList"/>
    <dgm:cxn modelId="{6E8CCDB6-6070-46BA-BFCA-A9A8FF90016B}" srcId="{D2754541-D9EA-4785-8C3D-56FBDC674090}" destId="{E7DC0CB5-B70E-432C-9D87-34078EC49D6F}" srcOrd="3" destOrd="0" parTransId="{8D1A0728-160B-4DFB-9C81-687154D0E49C}" sibTransId="{F25BF6D5-C336-48C9-A183-93B08FE899A1}"/>
    <dgm:cxn modelId="{8D6675C6-CC4A-4A9B-8DB0-942B0348D7F1}" srcId="{D2754541-D9EA-4785-8C3D-56FBDC674090}" destId="{0B6FCA6D-929F-48A7-9C62-9038E6412874}" srcOrd="2" destOrd="0" parTransId="{4AEB8C7B-2E9C-46EB-A647-F16717D91D12}" sibTransId="{C136B9CC-D53C-47A0-8A3A-F6C77AAA5652}"/>
    <dgm:cxn modelId="{4293D6E1-AED2-474C-BBF9-3001A6EA5923}" srcId="{D2754541-D9EA-4785-8C3D-56FBDC674090}" destId="{27038064-0378-4E1E-8470-DD457C7D918E}" srcOrd="1" destOrd="0" parTransId="{9916A3A2-8C1C-43FB-9659-EDE9108E8E03}" sibTransId="{50D587B5-A2A0-4380-A18C-1E6430730F0B}"/>
    <dgm:cxn modelId="{EAE4BB90-4833-4ACB-BB49-E1E1246B1E9E}" type="presParOf" srcId="{59838D79-F75C-4BED-8AA1-E372FE7CB095}" destId="{91DAFC23-A4A7-4F8B-A63F-9174CCF6865B}" srcOrd="0" destOrd="0" presId="urn:microsoft.com/office/officeart/2008/layout/LinedList"/>
    <dgm:cxn modelId="{15970C76-C419-49A7-BFC8-DE38BE057E26}" type="presParOf" srcId="{59838D79-F75C-4BED-8AA1-E372FE7CB095}" destId="{4C352984-D9F8-4CFF-B664-86302F966B5E}" srcOrd="1" destOrd="0" presId="urn:microsoft.com/office/officeart/2008/layout/LinedList"/>
    <dgm:cxn modelId="{824BA886-4805-4707-93DE-FAAC7B9E2977}" type="presParOf" srcId="{4C352984-D9F8-4CFF-B664-86302F966B5E}" destId="{58E21ACD-83A4-43FD-88A9-2063FEEE1E79}" srcOrd="0" destOrd="0" presId="urn:microsoft.com/office/officeart/2008/layout/LinedList"/>
    <dgm:cxn modelId="{E6DA6AB2-0602-4A11-ACC3-5E443178AD31}" type="presParOf" srcId="{4C352984-D9F8-4CFF-B664-86302F966B5E}" destId="{15DBEBF4-4F09-4B8E-B074-BFE2582F0CAF}" srcOrd="1" destOrd="0" presId="urn:microsoft.com/office/officeart/2008/layout/LinedList"/>
    <dgm:cxn modelId="{C8963079-097A-47F3-99CA-5ED2CCECBCDB}" type="presParOf" srcId="{59838D79-F75C-4BED-8AA1-E372FE7CB095}" destId="{66B6E61B-2B46-44D7-93B4-FBDF95D01037}" srcOrd="2" destOrd="0" presId="urn:microsoft.com/office/officeart/2008/layout/LinedList"/>
    <dgm:cxn modelId="{3CFB50ED-1C66-48B0-A967-7C10DD1A803D}" type="presParOf" srcId="{59838D79-F75C-4BED-8AA1-E372FE7CB095}" destId="{90F31904-36BC-4370-9E3F-67EF1EA4D7B3}" srcOrd="3" destOrd="0" presId="urn:microsoft.com/office/officeart/2008/layout/LinedList"/>
    <dgm:cxn modelId="{03013928-2B7D-4542-A651-6C0C932F1C2F}" type="presParOf" srcId="{90F31904-36BC-4370-9E3F-67EF1EA4D7B3}" destId="{130D8DCC-FB67-4E6B-A97A-7CD9807CD453}" srcOrd="0" destOrd="0" presId="urn:microsoft.com/office/officeart/2008/layout/LinedList"/>
    <dgm:cxn modelId="{8A359E40-80FA-452F-A8D9-3F3AA4A4A654}" type="presParOf" srcId="{90F31904-36BC-4370-9E3F-67EF1EA4D7B3}" destId="{55351F89-D767-44B5-84A7-111FA78E0EEB}" srcOrd="1" destOrd="0" presId="urn:microsoft.com/office/officeart/2008/layout/LinedList"/>
    <dgm:cxn modelId="{4C3AD0D6-F988-4B38-A69A-1D3F55D998C1}" type="presParOf" srcId="{59838D79-F75C-4BED-8AA1-E372FE7CB095}" destId="{85FA2940-2D72-4683-B26E-C181A37DF102}" srcOrd="4" destOrd="0" presId="urn:microsoft.com/office/officeart/2008/layout/LinedList"/>
    <dgm:cxn modelId="{EC6A1361-924F-4F74-A6F4-03C8B2320713}" type="presParOf" srcId="{59838D79-F75C-4BED-8AA1-E372FE7CB095}" destId="{B2B544AF-AA6A-42C6-ABB4-21E42E1A1197}" srcOrd="5" destOrd="0" presId="urn:microsoft.com/office/officeart/2008/layout/LinedList"/>
    <dgm:cxn modelId="{228E00E7-D00A-4170-B583-F280F3F895EF}" type="presParOf" srcId="{B2B544AF-AA6A-42C6-ABB4-21E42E1A1197}" destId="{EF6E08E3-769F-4EF6-AB53-BF3A67F0BCBC}" srcOrd="0" destOrd="0" presId="urn:microsoft.com/office/officeart/2008/layout/LinedList"/>
    <dgm:cxn modelId="{E984570E-213F-4368-8A45-D0271050D32D}" type="presParOf" srcId="{B2B544AF-AA6A-42C6-ABB4-21E42E1A1197}" destId="{5C871BDE-99B8-47BF-BE1F-986249A4DD5C}" srcOrd="1" destOrd="0" presId="urn:microsoft.com/office/officeart/2008/layout/LinedList"/>
    <dgm:cxn modelId="{50CF01D6-618E-4E55-953E-4C0C34E6D718}" type="presParOf" srcId="{59838D79-F75C-4BED-8AA1-E372FE7CB095}" destId="{785B9388-707A-484E-BBDA-C505B022C926}" srcOrd="6" destOrd="0" presId="urn:microsoft.com/office/officeart/2008/layout/LinedList"/>
    <dgm:cxn modelId="{2AF7A3FB-D506-4A3F-A97A-BEC496CB0824}" type="presParOf" srcId="{59838D79-F75C-4BED-8AA1-E372FE7CB095}" destId="{6D11B12C-FF2F-4106-BACF-0805417CA320}" srcOrd="7" destOrd="0" presId="urn:microsoft.com/office/officeart/2008/layout/LinedList"/>
    <dgm:cxn modelId="{D005148D-9FFB-4490-B60F-B53FE9AD7F93}" type="presParOf" srcId="{6D11B12C-FF2F-4106-BACF-0805417CA320}" destId="{EBBB88D4-622C-492B-B154-0FDDF07C6731}" srcOrd="0" destOrd="0" presId="urn:microsoft.com/office/officeart/2008/layout/LinedList"/>
    <dgm:cxn modelId="{40B9AC9D-B906-4860-BCD7-EFFC89D6BB13}" type="presParOf" srcId="{6D11B12C-FF2F-4106-BACF-0805417CA320}" destId="{459E4904-082E-4D34-A229-B5AB95316372}" srcOrd="1" destOrd="0" presId="urn:microsoft.com/office/officeart/2008/layout/LinedList"/>
    <dgm:cxn modelId="{5523DF8E-A42F-4076-8722-E4F4A6CFDE78}" type="presParOf" srcId="{59838D79-F75C-4BED-8AA1-E372FE7CB095}" destId="{945C31F9-4D2E-41AA-A081-8AAFF0082489}" srcOrd="8" destOrd="0" presId="urn:microsoft.com/office/officeart/2008/layout/LinedList"/>
    <dgm:cxn modelId="{CC4BDD59-DA2A-4A73-9B88-CBA6C4DAF89B}" type="presParOf" srcId="{59838D79-F75C-4BED-8AA1-E372FE7CB095}" destId="{081E4C6F-7353-4B74-9577-7D9C7D82B2D1}" srcOrd="9" destOrd="0" presId="urn:microsoft.com/office/officeart/2008/layout/LinedList"/>
    <dgm:cxn modelId="{36AF00E8-EDCF-4617-BE6D-90BE6A2751FB}" type="presParOf" srcId="{081E4C6F-7353-4B74-9577-7D9C7D82B2D1}" destId="{043E4D6D-FF88-49D8-ADDD-8E318D121BBC}" srcOrd="0" destOrd="0" presId="urn:microsoft.com/office/officeart/2008/layout/LinedList"/>
    <dgm:cxn modelId="{F8CE59F0-B231-48EC-9DE5-7E99C3A94C76}" type="presParOf" srcId="{081E4C6F-7353-4B74-9577-7D9C7D82B2D1}" destId="{FC2E9E97-33A0-4A3E-A09A-43FC92D059A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754541-D9EA-4785-8C3D-56FBDC67409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27038064-0378-4E1E-8470-DD457C7D918E}">
      <dgm:prSet custT="1"/>
      <dgm:spPr/>
      <dgm:t>
        <a:bodyPr/>
        <a:lstStyle/>
        <a:p>
          <a:r>
            <a:rPr lang="en-US" sz="2400" b="1" dirty="0">
              <a:solidFill>
                <a:schemeClr val="tx2">
                  <a:lumMod val="75000"/>
                  <a:lumOff val="25000"/>
                </a:schemeClr>
              </a:solidFill>
            </a:rPr>
            <a:t>1:50</a:t>
          </a:r>
          <a:r>
            <a:rPr lang="en-US" sz="2400" dirty="0">
              <a:solidFill>
                <a:schemeClr val="tx2">
                  <a:lumMod val="75000"/>
                  <a:lumOff val="25000"/>
                </a:schemeClr>
              </a:solidFill>
            </a:rPr>
            <a:t> Break (15 minutes)</a:t>
          </a:r>
        </a:p>
      </dgm:t>
    </dgm:pt>
    <dgm:pt modelId="{9916A3A2-8C1C-43FB-9659-EDE9108E8E03}" type="parTrans" cxnId="{4293D6E1-AED2-474C-BBF9-3001A6EA5923}">
      <dgm:prSet/>
      <dgm:spPr/>
      <dgm:t>
        <a:bodyPr/>
        <a:lstStyle/>
        <a:p>
          <a:endParaRPr lang="en-US"/>
        </a:p>
      </dgm:t>
    </dgm:pt>
    <dgm:pt modelId="{50D587B5-A2A0-4380-A18C-1E6430730F0B}" type="sibTrans" cxnId="{4293D6E1-AED2-474C-BBF9-3001A6EA5923}">
      <dgm:prSet/>
      <dgm:spPr/>
      <dgm:t>
        <a:bodyPr/>
        <a:lstStyle/>
        <a:p>
          <a:endParaRPr lang="en-US"/>
        </a:p>
      </dgm:t>
    </dgm:pt>
    <dgm:pt modelId="{0B6FCA6D-929F-48A7-9C62-9038E6412874}">
      <dgm:prSet custT="1"/>
      <dgm:spPr>
        <a:solidFill>
          <a:schemeClr val="accent4">
            <a:lumMod val="75000"/>
            <a:alpha val="40000"/>
          </a:schemeClr>
        </a:solidFill>
      </dgm:spPr>
      <dgm:t>
        <a:bodyPr/>
        <a:lstStyle/>
        <a:p>
          <a:r>
            <a:rPr lang="en-US" sz="2800" b="1" dirty="0"/>
            <a:t>2:05 Visualization Examples (50 minutes)</a:t>
          </a:r>
        </a:p>
      </dgm:t>
    </dgm:pt>
    <dgm:pt modelId="{4AEB8C7B-2E9C-46EB-A647-F16717D91D12}" type="parTrans" cxnId="{8D6675C6-CC4A-4A9B-8DB0-942B0348D7F1}">
      <dgm:prSet/>
      <dgm:spPr/>
      <dgm:t>
        <a:bodyPr/>
        <a:lstStyle/>
        <a:p>
          <a:endParaRPr lang="en-US"/>
        </a:p>
      </dgm:t>
    </dgm:pt>
    <dgm:pt modelId="{C136B9CC-D53C-47A0-8A3A-F6C77AAA5652}" type="sibTrans" cxnId="{8D6675C6-CC4A-4A9B-8DB0-942B0348D7F1}">
      <dgm:prSet/>
      <dgm:spPr/>
      <dgm:t>
        <a:bodyPr/>
        <a:lstStyle/>
        <a:p>
          <a:endParaRPr lang="en-US"/>
        </a:p>
      </dgm:t>
    </dgm:pt>
    <dgm:pt modelId="{E7DC0CB5-B70E-432C-9D87-34078EC49D6F}">
      <dgm:prSet/>
      <dgm:spPr/>
      <dgm:t>
        <a:bodyPr/>
        <a:lstStyle/>
        <a:p>
          <a:r>
            <a:rPr lang="en-US" b="1" dirty="0">
              <a:solidFill>
                <a:schemeClr val="accent5">
                  <a:lumMod val="75000"/>
                </a:schemeClr>
              </a:solidFill>
            </a:rPr>
            <a:t>2:55</a:t>
          </a:r>
          <a:r>
            <a:rPr lang="en-US" dirty="0">
              <a:solidFill>
                <a:schemeClr val="accent5">
                  <a:lumMod val="75000"/>
                </a:schemeClr>
              </a:solidFill>
            </a:rPr>
            <a:t> Panel Q&amp;A (30 minutes)</a:t>
          </a:r>
        </a:p>
      </dgm:t>
    </dgm:pt>
    <dgm:pt modelId="{8D1A0728-160B-4DFB-9C81-687154D0E49C}" type="parTrans" cxnId="{6E8CCDB6-6070-46BA-BFCA-A9A8FF90016B}">
      <dgm:prSet/>
      <dgm:spPr/>
      <dgm:t>
        <a:bodyPr/>
        <a:lstStyle/>
        <a:p>
          <a:endParaRPr lang="en-US"/>
        </a:p>
      </dgm:t>
    </dgm:pt>
    <dgm:pt modelId="{F25BF6D5-C336-48C9-A183-93B08FE899A1}" type="sibTrans" cxnId="{6E8CCDB6-6070-46BA-BFCA-A9A8FF90016B}">
      <dgm:prSet/>
      <dgm:spPr/>
      <dgm:t>
        <a:bodyPr/>
        <a:lstStyle/>
        <a:p>
          <a:endParaRPr lang="en-US"/>
        </a:p>
      </dgm:t>
    </dgm:pt>
    <dgm:pt modelId="{B3225B8D-6D17-4316-BD97-2EE98D042D2D}">
      <dgm:prSet/>
      <dgm:spPr/>
      <dgm:t>
        <a:bodyPr/>
        <a:lstStyle/>
        <a:p>
          <a:r>
            <a:rPr lang="en-US" b="1" dirty="0"/>
            <a:t>3:25</a:t>
          </a:r>
          <a:r>
            <a:rPr lang="en-US" dirty="0"/>
            <a:t> Closing (5 minutes)</a:t>
          </a:r>
        </a:p>
      </dgm:t>
    </dgm:pt>
    <dgm:pt modelId="{38E0072C-9E0C-4F34-9EE2-F9769A6CE809}" type="parTrans" cxnId="{7F84E093-BDA6-4738-9E01-6EECB496AA9F}">
      <dgm:prSet/>
      <dgm:spPr/>
      <dgm:t>
        <a:bodyPr/>
        <a:lstStyle/>
        <a:p>
          <a:endParaRPr lang="en-US"/>
        </a:p>
      </dgm:t>
    </dgm:pt>
    <dgm:pt modelId="{BD301208-17ED-446F-9A3A-D6AAA6B84521}" type="sibTrans" cxnId="{7F84E093-BDA6-4738-9E01-6EECB496AA9F}">
      <dgm:prSet/>
      <dgm:spPr/>
      <dgm:t>
        <a:bodyPr/>
        <a:lstStyle/>
        <a:p>
          <a:endParaRPr lang="en-US"/>
        </a:p>
      </dgm:t>
    </dgm:pt>
    <dgm:pt modelId="{30DF868C-B564-4655-8F91-C32641A69A6D}">
      <dgm:prSet/>
      <dgm:spPr>
        <a:noFill/>
      </dgm:spPr>
      <dgm:t>
        <a:bodyPr/>
        <a:lstStyle/>
        <a:p>
          <a:r>
            <a:rPr lang="en-US" b="0" dirty="0"/>
            <a:t>12:50 Visualization Tools (60 minutes)</a:t>
          </a:r>
        </a:p>
      </dgm:t>
    </dgm:pt>
    <dgm:pt modelId="{85FB21EF-8090-40D4-AF93-8D2EC55A64BC}" type="sibTrans" cxnId="{FB92626A-4A17-4842-92AE-08D859E5627D}">
      <dgm:prSet/>
      <dgm:spPr/>
      <dgm:t>
        <a:bodyPr/>
        <a:lstStyle/>
        <a:p>
          <a:endParaRPr lang="en-US"/>
        </a:p>
      </dgm:t>
    </dgm:pt>
    <dgm:pt modelId="{9C3FA1DE-434F-40A1-A763-39C7CC71B5BD}" type="parTrans" cxnId="{FB92626A-4A17-4842-92AE-08D859E5627D}">
      <dgm:prSet/>
      <dgm:spPr/>
      <dgm:t>
        <a:bodyPr/>
        <a:lstStyle/>
        <a:p>
          <a:endParaRPr lang="en-US"/>
        </a:p>
      </dgm:t>
    </dgm:pt>
    <dgm:pt modelId="{59838D79-F75C-4BED-8AA1-E372FE7CB095}" type="pres">
      <dgm:prSet presAssocID="{D2754541-D9EA-4785-8C3D-56FBDC674090}" presName="vert0" presStyleCnt="0">
        <dgm:presLayoutVars>
          <dgm:dir/>
          <dgm:animOne val="branch"/>
          <dgm:animLvl val="lvl"/>
        </dgm:presLayoutVars>
      </dgm:prSet>
      <dgm:spPr/>
    </dgm:pt>
    <dgm:pt modelId="{91DAFC23-A4A7-4F8B-A63F-9174CCF6865B}" type="pres">
      <dgm:prSet presAssocID="{30DF868C-B564-4655-8F91-C32641A69A6D}" presName="thickLine" presStyleLbl="alignNode1" presStyleIdx="0" presStyleCnt="5"/>
      <dgm:spPr/>
    </dgm:pt>
    <dgm:pt modelId="{4C352984-D9F8-4CFF-B664-86302F966B5E}" type="pres">
      <dgm:prSet presAssocID="{30DF868C-B564-4655-8F91-C32641A69A6D}" presName="horz1" presStyleCnt="0"/>
      <dgm:spPr/>
    </dgm:pt>
    <dgm:pt modelId="{58E21ACD-83A4-43FD-88A9-2063FEEE1E79}" type="pres">
      <dgm:prSet presAssocID="{30DF868C-B564-4655-8F91-C32641A69A6D}" presName="tx1" presStyleLbl="revTx" presStyleIdx="0" presStyleCnt="5"/>
      <dgm:spPr/>
    </dgm:pt>
    <dgm:pt modelId="{15DBEBF4-4F09-4B8E-B074-BFE2582F0CAF}" type="pres">
      <dgm:prSet presAssocID="{30DF868C-B564-4655-8F91-C32641A69A6D}" presName="vert1" presStyleCnt="0"/>
      <dgm:spPr/>
    </dgm:pt>
    <dgm:pt modelId="{66B6E61B-2B46-44D7-93B4-FBDF95D01037}" type="pres">
      <dgm:prSet presAssocID="{27038064-0378-4E1E-8470-DD457C7D918E}" presName="thickLine" presStyleLbl="alignNode1" presStyleIdx="1" presStyleCnt="5"/>
      <dgm:spPr/>
    </dgm:pt>
    <dgm:pt modelId="{90F31904-36BC-4370-9E3F-67EF1EA4D7B3}" type="pres">
      <dgm:prSet presAssocID="{27038064-0378-4E1E-8470-DD457C7D918E}" presName="horz1" presStyleCnt="0"/>
      <dgm:spPr/>
    </dgm:pt>
    <dgm:pt modelId="{130D8DCC-FB67-4E6B-A97A-7CD9807CD453}" type="pres">
      <dgm:prSet presAssocID="{27038064-0378-4E1E-8470-DD457C7D918E}" presName="tx1" presStyleLbl="revTx" presStyleIdx="1" presStyleCnt="5"/>
      <dgm:spPr/>
    </dgm:pt>
    <dgm:pt modelId="{55351F89-D767-44B5-84A7-111FA78E0EEB}" type="pres">
      <dgm:prSet presAssocID="{27038064-0378-4E1E-8470-DD457C7D918E}" presName="vert1" presStyleCnt="0"/>
      <dgm:spPr/>
    </dgm:pt>
    <dgm:pt modelId="{85FA2940-2D72-4683-B26E-C181A37DF102}" type="pres">
      <dgm:prSet presAssocID="{0B6FCA6D-929F-48A7-9C62-9038E6412874}" presName="thickLine" presStyleLbl="alignNode1" presStyleIdx="2" presStyleCnt="5"/>
      <dgm:spPr/>
    </dgm:pt>
    <dgm:pt modelId="{B2B544AF-AA6A-42C6-ABB4-21E42E1A1197}" type="pres">
      <dgm:prSet presAssocID="{0B6FCA6D-929F-48A7-9C62-9038E6412874}" presName="horz1" presStyleCnt="0"/>
      <dgm:spPr/>
    </dgm:pt>
    <dgm:pt modelId="{EF6E08E3-769F-4EF6-AB53-BF3A67F0BCBC}" type="pres">
      <dgm:prSet presAssocID="{0B6FCA6D-929F-48A7-9C62-9038E6412874}" presName="tx1" presStyleLbl="revTx" presStyleIdx="2" presStyleCnt="5"/>
      <dgm:spPr/>
    </dgm:pt>
    <dgm:pt modelId="{5C871BDE-99B8-47BF-BE1F-986249A4DD5C}" type="pres">
      <dgm:prSet presAssocID="{0B6FCA6D-929F-48A7-9C62-9038E6412874}" presName="vert1" presStyleCnt="0"/>
      <dgm:spPr/>
    </dgm:pt>
    <dgm:pt modelId="{785B9388-707A-484E-BBDA-C505B022C926}" type="pres">
      <dgm:prSet presAssocID="{E7DC0CB5-B70E-432C-9D87-34078EC49D6F}" presName="thickLine" presStyleLbl="alignNode1" presStyleIdx="3" presStyleCnt="5"/>
      <dgm:spPr/>
    </dgm:pt>
    <dgm:pt modelId="{6D11B12C-FF2F-4106-BACF-0805417CA320}" type="pres">
      <dgm:prSet presAssocID="{E7DC0CB5-B70E-432C-9D87-34078EC49D6F}" presName="horz1" presStyleCnt="0"/>
      <dgm:spPr/>
    </dgm:pt>
    <dgm:pt modelId="{EBBB88D4-622C-492B-B154-0FDDF07C6731}" type="pres">
      <dgm:prSet presAssocID="{E7DC0CB5-B70E-432C-9D87-34078EC49D6F}" presName="tx1" presStyleLbl="revTx" presStyleIdx="3" presStyleCnt="5"/>
      <dgm:spPr/>
    </dgm:pt>
    <dgm:pt modelId="{459E4904-082E-4D34-A229-B5AB95316372}" type="pres">
      <dgm:prSet presAssocID="{E7DC0CB5-B70E-432C-9D87-34078EC49D6F}" presName="vert1" presStyleCnt="0"/>
      <dgm:spPr/>
    </dgm:pt>
    <dgm:pt modelId="{945C31F9-4D2E-41AA-A081-8AAFF0082489}" type="pres">
      <dgm:prSet presAssocID="{B3225B8D-6D17-4316-BD97-2EE98D042D2D}" presName="thickLine" presStyleLbl="alignNode1" presStyleIdx="4" presStyleCnt="5"/>
      <dgm:spPr/>
    </dgm:pt>
    <dgm:pt modelId="{081E4C6F-7353-4B74-9577-7D9C7D82B2D1}" type="pres">
      <dgm:prSet presAssocID="{B3225B8D-6D17-4316-BD97-2EE98D042D2D}" presName="horz1" presStyleCnt="0"/>
      <dgm:spPr/>
    </dgm:pt>
    <dgm:pt modelId="{043E4D6D-FF88-49D8-ADDD-8E318D121BBC}" type="pres">
      <dgm:prSet presAssocID="{B3225B8D-6D17-4316-BD97-2EE98D042D2D}" presName="tx1" presStyleLbl="revTx" presStyleIdx="4" presStyleCnt="5"/>
      <dgm:spPr/>
    </dgm:pt>
    <dgm:pt modelId="{FC2E9E97-33A0-4A3E-A09A-43FC92D059A1}" type="pres">
      <dgm:prSet presAssocID="{B3225B8D-6D17-4316-BD97-2EE98D042D2D}" presName="vert1" presStyleCnt="0"/>
      <dgm:spPr/>
    </dgm:pt>
  </dgm:ptLst>
  <dgm:cxnLst>
    <dgm:cxn modelId="{B20F2705-7E90-448E-ADEB-AE216CD342D7}" type="presOf" srcId="{27038064-0378-4E1E-8470-DD457C7D918E}" destId="{130D8DCC-FB67-4E6B-A97A-7CD9807CD453}" srcOrd="0" destOrd="0" presId="urn:microsoft.com/office/officeart/2008/layout/LinedList"/>
    <dgm:cxn modelId="{41BD500F-CCA8-4FAF-B41A-68C7D564ACAF}" type="presOf" srcId="{30DF868C-B564-4655-8F91-C32641A69A6D}" destId="{58E21ACD-83A4-43FD-88A9-2063FEEE1E79}" srcOrd="0" destOrd="0" presId="urn:microsoft.com/office/officeart/2008/layout/LinedList"/>
    <dgm:cxn modelId="{5319685D-93F5-46B8-AB01-454360EED333}" type="presOf" srcId="{B3225B8D-6D17-4316-BD97-2EE98D042D2D}" destId="{043E4D6D-FF88-49D8-ADDD-8E318D121BBC}" srcOrd="0" destOrd="0" presId="urn:microsoft.com/office/officeart/2008/layout/LinedList"/>
    <dgm:cxn modelId="{FB92626A-4A17-4842-92AE-08D859E5627D}" srcId="{D2754541-D9EA-4785-8C3D-56FBDC674090}" destId="{30DF868C-B564-4655-8F91-C32641A69A6D}" srcOrd="0" destOrd="0" parTransId="{9C3FA1DE-434F-40A1-A763-39C7CC71B5BD}" sibTransId="{85FB21EF-8090-40D4-AF93-8D2EC55A64BC}"/>
    <dgm:cxn modelId="{B1668253-5E68-40C9-AD2D-1CA306676D13}" type="presOf" srcId="{D2754541-D9EA-4785-8C3D-56FBDC674090}" destId="{59838D79-F75C-4BED-8AA1-E372FE7CB095}" srcOrd="0" destOrd="0" presId="urn:microsoft.com/office/officeart/2008/layout/LinedList"/>
    <dgm:cxn modelId="{3E7C5C8A-9AF8-4A8A-AF0F-17F937362406}" type="presOf" srcId="{E7DC0CB5-B70E-432C-9D87-34078EC49D6F}" destId="{EBBB88D4-622C-492B-B154-0FDDF07C6731}" srcOrd="0" destOrd="0" presId="urn:microsoft.com/office/officeart/2008/layout/LinedList"/>
    <dgm:cxn modelId="{7F84E093-BDA6-4738-9E01-6EECB496AA9F}" srcId="{D2754541-D9EA-4785-8C3D-56FBDC674090}" destId="{B3225B8D-6D17-4316-BD97-2EE98D042D2D}" srcOrd="4" destOrd="0" parTransId="{38E0072C-9E0C-4F34-9EE2-F9769A6CE809}" sibTransId="{BD301208-17ED-446F-9A3A-D6AAA6B84521}"/>
    <dgm:cxn modelId="{20E5159B-9215-4DE9-815D-5FD8503C830C}" type="presOf" srcId="{0B6FCA6D-929F-48A7-9C62-9038E6412874}" destId="{EF6E08E3-769F-4EF6-AB53-BF3A67F0BCBC}" srcOrd="0" destOrd="0" presId="urn:microsoft.com/office/officeart/2008/layout/LinedList"/>
    <dgm:cxn modelId="{6E8CCDB6-6070-46BA-BFCA-A9A8FF90016B}" srcId="{D2754541-D9EA-4785-8C3D-56FBDC674090}" destId="{E7DC0CB5-B70E-432C-9D87-34078EC49D6F}" srcOrd="3" destOrd="0" parTransId="{8D1A0728-160B-4DFB-9C81-687154D0E49C}" sibTransId="{F25BF6D5-C336-48C9-A183-93B08FE899A1}"/>
    <dgm:cxn modelId="{8D6675C6-CC4A-4A9B-8DB0-942B0348D7F1}" srcId="{D2754541-D9EA-4785-8C3D-56FBDC674090}" destId="{0B6FCA6D-929F-48A7-9C62-9038E6412874}" srcOrd="2" destOrd="0" parTransId="{4AEB8C7B-2E9C-46EB-A647-F16717D91D12}" sibTransId="{C136B9CC-D53C-47A0-8A3A-F6C77AAA5652}"/>
    <dgm:cxn modelId="{4293D6E1-AED2-474C-BBF9-3001A6EA5923}" srcId="{D2754541-D9EA-4785-8C3D-56FBDC674090}" destId="{27038064-0378-4E1E-8470-DD457C7D918E}" srcOrd="1" destOrd="0" parTransId="{9916A3A2-8C1C-43FB-9659-EDE9108E8E03}" sibTransId="{50D587B5-A2A0-4380-A18C-1E6430730F0B}"/>
    <dgm:cxn modelId="{EAE4BB90-4833-4ACB-BB49-E1E1246B1E9E}" type="presParOf" srcId="{59838D79-F75C-4BED-8AA1-E372FE7CB095}" destId="{91DAFC23-A4A7-4F8B-A63F-9174CCF6865B}" srcOrd="0" destOrd="0" presId="urn:microsoft.com/office/officeart/2008/layout/LinedList"/>
    <dgm:cxn modelId="{15970C76-C419-49A7-BFC8-DE38BE057E26}" type="presParOf" srcId="{59838D79-F75C-4BED-8AA1-E372FE7CB095}" destId="{4C352984-D9F8-4CFF-B664-86302F966B5E}" srcOrd="1" destOrd="0" presId="urn:microsoft.com/office/officeart/2008/layout/LinedList"/>
    <dgm:cxn modelId="{824BA886-4805-4707-93DE-FAAC7B9E2977}" type="presParOf" srcId="{4C352984-D9F8-4CFF-B664-86302F966B5E}" destId="{58E21ACD-83A4-43FD-88A9-2063FEEE1E79}" srcOrd="0" destOrd="0" presId="urn:microsoft.com/office/officeart/2008/layout/LinedList"/>
    <dgm:cxn modelId="{E6DA6AB2-0602-4A11-ACC3-5E443178AD31}" type="presParOf" srcId="{4C352984-D9F8-4CFF-B664-86302F966B5E}" destId="{15DBEBF4-4F09-4B8E-B074-BFE2582F0CAF}" srcOrd="1" destOrd="0" presId="urn:microsoft.com/office/officeart/2008/layout/LinedList"/>
    <dgm:cxn modelId="{C8963079-097A-47F3-99CA-5ED2CCECBCDB}" type="presParOf" srcId="{59838D79-F75C-4BED-8AA1-E372FE7CB095}" destId="{66B6E61B-2B46-44D7-93B4-FBDF95D01037}" srcOrd="2" destOrd="0" presId="urn:microsoft.com/office/officeart/2008/layout/LinedList"/>
    <dgm:cxn modelId="{3CFB50ED-1C66-48B0-A967-7C10DD1A803D}" type="presParOf" srcId="{59838D79-F75C-4BED-8AA1-E372FE7CB095}" destId="{90F31904-36BC-4370-9E3F-67EF1EA4D7B3}" srcOrd="3" destOrd="0" presId="urn:microsoft.com/office/officeart/2008/layout/LinedList"/>
    <dgm:cxn modelId="{03013928-2B7D-4542-A651-6C0C932F1C2F}" type="presParOf" srcId="{90F31904-36BC-4370-9E3F-67EF1EA4D7B3}" destId="{130D8DCC-FB67-4E6B-A97A-7CD9807CD453}" srcOrd="0" destOrd="0" presId="urn:microsoft.com/office/officeart/2008/layout/LinedList"/>
    <dgm:cxn modelId="{8A359E40-80FA-452F-A8D9-3F3AA4A4A654}" type="presParOf" srcId="{90F31904-36BC-4370-9E3F-67EF1EA4D7B3}" destId="{55351F89-D767-44B5-84A7-111FA78E0EEB}" srcOrd="1" destOrd="0" presId="urn:microsoft.com/office/officeart/2008/layout/LinedList"/>
    <dgm:cxn modelId="{4C3AD0D6-F988-4B38-A69A-1D3F55D998C1}" type="presParOf" srcId="{59838D79-F75C-4BED-8AA1-E372FE7CB095}" destId="{85FA2940-2D72-4683-B26E-C181A37DF102}" srcOrd="4" destOrd="0" presId="urn:microsoft.com/office/officeart/2008/layout/LinedList"/>
    <dgm:cxn modelId="{EC6A1361-924F-4F74-A6F4-03C8B2320713}" type="presParOf" srcId="{59838D79-F75C-4BED-8AA1-E372FE7CB095}" destId="{B2B544AF-AA6A-42C6-ABB4-21E42E1A1197}" srcOrd="5" destOrd="0" presId="urn:microsoft.com/office/officeart/2008/layout/LinedList"/>
    <dgm:cxn modelId="{228E00E7-D00A-4170-B583-F280F3F895EF}" type="presParOf" srcId="{B2B544AF-AA6A-42C6-ABB4-21E42E1A1197}" destId="{EF6E08E3-769F-4EF6-AB53-BF3A67F0BCBC}" srcOrd="0" destOrd="0" presId="urn:microsoft.com/office/officeart/2008/layout/LinedList"/>
    <dgm:cxn modelId="{E984570E-213F-4368-8A45-D0271050D32D}" type="presParOf" srcId="{B2B544AF-AA6A-42C6-ABB4-21E42E1A1197}" destId="{5C871BDE-99B8-47BF-BE1F-986249A4DD5C}" srcOrd="1" destOrd="0" presId="urn:microsoft.com/office/officeart/2008/layout/LinedList"/>
    <dgm:cxn modelId="{50CF01D6-618E-4E55-953E-4C0C34E6D718}" type="presParOf" srcId="{59838D79-F75C-4BED-8AA1-E372FE7CB095}" destId="{785B9388-707A-484E-BBDA-C505B022C926}" srcOrd="6" destOrd="0" presId="urn:microsoft.com/office/officeart/2008/layout/LinedList"/>
    <dgm:cxn modelId="{2AF7A3FB-D506-4A3F-A97A-BEC496CB0824}" type="presParOf" srcId="{59838D79-F75C-4BED-8AA1-E372FE7CB095}" destId="{6D11B12C-FF2F-4106-BACF-0805417CA320}" srcOrd="7" destOrd="0" presId="urn:microsoft.com/office/officeart/2008/layout/LinedList"/>
    <dgm:cxn modelId="{D005148D-9FFB-4490-B60F-B53FE9AD7F93}" type="presParOf" srcId="{6D11B12C-FF2F-4106-BACF-0805417CA320}" destId="{EBBB88D4-622C-492B-B154-0FDDF07C6731}" srcOrd="0" destOrd="0" presId="urn:microsoft.com/office/officeart/2008/layout/LinedList"/>
    <dgm:cxn modelId="{40B9AC9D-B906-4860-BCD7-EFFC89D6BB13}" type="presParOf" srcId="{6D11B12C-FF2F-4106-BACF-0805417CA320}" destId="{459E4904-082E-4D34-A229-B5AB95316372}" srcOrd="1" destOrd="0" presId="urn:microsoft.com/office/officeart/2008/layout/LinedList"/>
    <dgm:cxn modelId="{5523DF8E-A42F-4076-8722-E4F4A6CFDE78}" type="presParOf" srcId="{59838D79-F75C-4BED-8AA1-E372FE7CB095}" destId="{945C31F9-4D2E-41AA-A081-8AAFF0082489}" srcOrd="8" destOrd="0" presId="urn:microsoft.com/office/officeart/2008/layout/LinedList"/>
    <dgm:cxn modelId="{CC4BDD59-DA2A-4A73-9B88-CBA6C4DAF89B}" type="presParOf" srcId="{59838D79-F75C-4BED-8AA1-E372FE7CB095}" destId="{081E4C6F-7353-4B74-9577-7D9C7D82B2D1}" srcOrd="9" destOrd="0" presId="urn:microsoft.com/office/officeart/2008/layout/LinedList"/>
    <dgm:cxn modelId="{36AF00E8-EDCF-4617-BE6D-90BE6A2751FB}" type="presParOf" srcId="{081E4C6F-7353-4B74-9577-7D9C7D82B2D1}" destId="{043E4D6D-FF88-49D8-ADDD-8E318D121BBC}" srcOrd="0" destOrd="0" presId="urn:microsoft.com/office/officeart/2008/layout/LinedList"/>
    <dgm:cxn modelId="{F8CE59F0-B231-48EC-9DE5-7E99C3A94C76}" type="presParOf" srcId="{081E4C6F-7353-4B74-9577-7D9C7D82B2D1}" destId="{FC2E9E97-33A0-4A3E-A09A-43FC92D059A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2754541-D9EA-4785-8C3D-56FBDC674090}"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27038064-0378-4E1E-8470-DD457C7D918E}">
      <dgm:prSet custT="1"/>
      <dgm:spPr/>
      <dgm:t>
        <a:bodyPr/>
        <a:lstStyle/>
        <a:p>
          <a:r>
            <a:rPr lang="en-US" sz="2400" b="1" dirty="0">
              <a:solidFill>
                <a:schemeClr val="tx2">
                  <a:lumMod val="75000"/>
                  <a:lumOff val="25000"/>
                </a:schemeClr>
              </a:solidFill>
            </a:rPr>
            <a:t>1:50</a:t>
          </a:r>
          <a:r>
            <a:rPr lang="en-US" sz="2400" dirty="0">
              <a:solidFill>
                <a:schemeClr val="tx2">
                  <a:lumMod val="75000"/>
                  <a:lumOff val="25000"/>
                </a:schemeClr>
              </a:solidFill>
            </a:rPr>
            <a:t> Break (15 minutes)</a:t>
          </a:r>
        </a:p>
      </dgm:t>
    </dgm:pt>
    <dgm:pt modelId="{9916A3A2-8C1C-43FB-9659-EDE9108E8E03}" type="parTrans" cxnId="{4293D6E1-AED2-474C-BBF9-3001A6EA5923}">
      <dgm:prSet/>
      <dgm:spPr/>
      <dgm:t>
        <a:bodyPr/>
        <a:lstStyle/>
        <a:p>
          <a:endParaRPr lang="en-US"/>
        </a:p>
      </dgm:t>
    </dgm:pt>
    <dgm:pt modelId="{50D587B5-A2A0-4380-A18C-1E6430730F0B}" type="sibTrans" cxnId="{4293D6E1-AED2-474C-BBF9-3001A6EA5923}">
      <dgm:prSet/>
      <dgm:spPr/>
      <dgm:t>
        <a:bodyPr/>
        <a:lstStyle/>
        <a:p>
          <a:endParaRPr lang="en-US"/>
        </a:p>
      </dgm:t>
    </dgm:pt>
    <dgm:pt modelId="{0B6FCA6D-929F-48A7-9C62-9038E6412874}">
      <dgm:prSet custT="1"/>
      <dgm:spPr>
        <a:noFill/>
      </dgm:spPr>
      <dgm:t>
        <a:bodyPr/>
        <a:lstStyle/>
        <a:p>
          <a:r>
            <a:rPr lang="en-US" sz="2400" b="0" dirty="0"/>
            <a:t>2:05 Visualization Examples (50 minutes)</a:t>
          </a:r>
        </a:p>
      </dgm:t>
    </dgm:pt>
    <dgm:pt modelId="{4AEB8C7B-2E9C-46EB-A647-F16717D91D12}" type="parTrans" cxnId="{8D6675C6-CC4A-4A9B-8DB0-942B0348D7F1}">
      <dgm:prSet/>
      <dgm:spPr/>
      <dgm:t>
        <a:bodyPr/>
        <a:lstStyle/>
        <a:p>
          <a:endParaRPr lang="en-US"/>
        </a:p>
      </dgm:t>
    </dgm:pt>
    <dgm:pt modelId="{C136B9CC-D53C-47A0-8A3A-F6C77AAA5652}" type="sibTrans" cxnId="{8D6675C6-CC4A-4A9B-8DB0-942B0348D7F1}">
      <dgm:prSet/>
      <dgm:spPr/>
      <dgm:t>
        <a:bodyPr/>
        <a:lstStyle/>
        <a:p>
          <a:endParaRPr lang="en-US"/>
        </a:p>
      </dgm:t>
    </dgm:pt>
    <dgm:pt modelId="{E7DC0CB5-B70E-432C-9D87-34078EC49D6F}">
      <dgm:prSet/>
      <dgm:spPr>
        <a:solidFill>
          <a:schemeClr val="accent4">
            <a:lumMod val="75000"/>
            <a:alpha val="49000"/>
          </a:schemeClr>
        </a:solidFill>
      </dgm:spPr>
      <dgm:t>
        <a:bodyPr/>
        <a:lstStyle/>
        <a:p>
          <a:r>
            <a:rPr lang="en-US" b="1" dirty="0">
              <a:solidFill>
                <a:schemeClr val="tx1"/>
              </a:solidFill>
            </a:rPr>
            <a:t>2:55 Panel Q&amp;A (30 minutes)</a:t>
          </a:r>
        </a:p>
      </dgm:t>
    </dgm:pt>
    <dgm:pt modelId="{8D1A0728-160B-4DFB-9C81-687154D0E49C}" type="parTrans" cxnId="{6E8CCDB6-6070-46BA-BFCA-A9A8FF90016B}">
      <dgm:prSet/>
      <dgm:spPr/>
      <dgm:t>
        <a:bodyPr/>
        <a:lstStyle/>
        <a:p>
          <a:endParaRPr lang="en-US"/>
        </a:p>
      </dgm:t>
    </dgm:pt>
    <dgm:pt modelId="{F25BF6D5-C336-48C9-A183-93B08FE899A1}" type="sibTrans" cxnId="{6E8CCDB6-6070-46BA-BFCA-A9A8FF90016B}">
      <dgm:prSet/>
      <dgm:spPr/>
      <dgm:t>
        <a:bodyPr/>
        <a:lstStyle/>
        <a:p>
          <a:endParaRPr lang="en-US"/>
        </a:p>
      </dgm:t>
    </dgm:pt>
    <dgm:pt modelId="{B3225B8D-6D17-4316-BD97-2EE98D042D2D}">
      <dgm:prSet/>
      <dgm:spPr/>
      <dgm:t>
        <a:bodyPr/>
        <a:lstStyle/>
        <a:p>
          <a:r>
            <a:rPr lang="en-US" b="1" dirty="0"/>
            <a:t>3:25</a:t>
          </a:r>
          <a:r>
            <a:rPr lang="en-US" dirty="0"/>
            <a:t> Closing (5 minutes)</a:t>
          </a:r>
        </a:p>
      </dgm:t>
    </dgm:pt>
    <dgm:pt modelId="{38E0072C-9E0C-4F34-9EE2-F9769A6CE809}" type="parTrans" cxnId="{7F84E093-BDA6-4738-9E01-6EECB496AA9F}">
      <dgm:prSet/>
      <dgm:spPr/>
      <dgm:t>
        <a:bodyPr/>
        <a:lstStyle/>
        <a:p>
          <a:endParaRPr lang="en-US"/>
        </a:p>
      </dgm:t>
    </dgm:pt>
    <dgm:pt modelId="{BD301208-17ED-446F-9A3A-D6AAA6B84521}" type="sibTrans" cxnId="{7F84E093-BDA6-4738-9E01-6EECB496AA9F}">
      <dgm:prSet/>
      <dgm:spPr/>
      <dgm:t>
        <a:bodyPr/>
        <a:lstStyle/>
        <a:p>
          <a:endParaRPr lang="en-US"/>
        </a:p>
      </dgm:t>
    </dgm:pt>
    <dgm:pt modelId="{30DF868C-B564-4655-8F91-C32641A69A6D}">
      <dgm:prSet/>
      <dgm:spPr>
        <a:noFill/>
      </dgm:spPr>
      <dgm:t>
        <a:bodyPr/>
        <a:lstStyle/>
        <a:p>
          <a:r>
            <a:rPr lang="en-US" b="0" dirty="0"/>
            <a:t>12:50 Visualization Tools (60 minutes)</a:t>
          </a:r>
        </a:p>
      </dgm:t>
    </dgm:pt>
    <dgm:pt modelId="{85FB21EF-8090-40D4-AF93-8D2EC55A64BC}" type="sibTrans" cxnId="{FB92626A-4A17-4842-92AE-08D859E5627D}">
      <dgm:prSet/>
      <dgm:spPr/>
      <dgm:t>
        <a:bodyPr/>
        <a:lstStyle/>
        <a:p>
          <a:endParaRPr lang="en-US"/>
        </a:p>
      </dgm:t>
    </dgm:pt>
    <dgm:pt modelId="{9C3FA1DE-434F-40A1-A763-39C7CC71B5BD}" type="parTrans" cxnId="{FB92626A-4A17-4842-92AE-08D859E5627D}">
      <dgm:prSet/>
      <dgm:spPr/>
      <dgm:t>
        <a:bodyPr/>
        <a:lstStyle/>
        <a:p>
          <a:endParaRPr lang="en-US"/>
        </a:p>
      </dgm:t>
    </dgm:pt>
    <dgm:pt modelId="{59838D79-F75C-4BED-8AA1-E372FE7CB095}" type="pres">
      <dgm:prSet presAssocID="{D2754541-D9EA-4785-8C3D-56FBDC674090}" presName="vert0" presStyleCnt="0">
        <dgm:presLayoutVars>
          <dgm:dir/>
          <dgm:animOne val="branch"/>
          <dgm:animLvl val="lvl"/>
        </dgm:presLayoutVars>
      </dgm:prSet>
      <dgm:spPr/>
    </dgm:pt>
    <dgm:pt modelId="{91DAFC23-A4A7-4F8B-A63F-9174CCF6865B}" type="pres">
      <dgm:prSet presAssocID="{30DF868C-B564-4655-8F91-C32641A69A6D}" presName="thickLine" presStyleLbl="alignNode1" presStyleIdx="0" presStyleCnt="5"/>
      <dgm:spPr/>
    </dgm:pt>
    <dgm:pt modelId="{4C352984-D9F8-4CFF-B664-86302F966B5E}" type="pres">
      <dgm:prSet presAssocID="{30DF868C-B564-4655-8F91-C32641A69A6D}" presName="horz1" presStyleCnt="0"/>
      <dgm:spPr/>
    </dgm:pt>
    <dgm:pt modelId="{58E21ACD-83A4-43FD-88A9-2063FEEE1E79}" type="pres">
      <dgm:prSet presAssocID="{30DF868C-B564-4655-8F91-C32641A69A6D}" presName="tx1" presStyleLbl="revTx" presStyleIdx="0" presStyleCnt="5"/>
      <dgm:spPr/>
    </dgm:pt>
    <dgm:pt modelId="{15DBEBF4-4F09-4B8E-B074-BFE2582F0CAF}" type="pres">
      <dgm:prSet presAssocID="{30DF868C-B564-4655-8F91-C32641A69A6D}" presName="vert1" presStyleCnt="0"/>
      <dgm:spPr/>
    </dgm:pt>
    <dgm:pt modelId="{66B6E61B-2B46-44D7-93B4-FBDF95D01037}" type="pres">
      <dgm:prSet presAssocID="{27038064-0378-4E1E-8470-DD457C7D918E}" presName="thickLine" presStyleLbl="alignNode1" presStyleIdx="1" presStyleCnt="5"/>
      <dgm:spPr/>
    </dgm:pt>
    <dgm:pt modelId="{90F31904-36BC-4370-9E3F-67EF1EA4D7B3}" type="pres">
      <dgm:prSet presAssocID="{27038064-0378-4E1E-8470-DD457C7D918E}" presName="horz1" presStyleCnt="0"/>
      <dgm:spPr/>
    </dgm:pt>
    <dgm:pt modelId="{130D8DCC-FB67-4E6B-A97A-7CD9807CD453}" type="pres">
      <dgm:prSet presAssocID="{27038064-0378-4E1E-8470-DD457C7D918E}" presName="tx1" presStyleLbl="revTx" presStyleIdx="1" presStyleCnt="5"/>
      <dgm:spPr/>
    </dgm:pt>
    <dgm:pt modelId="{55351F89-D767-44B5-84A7-111FA78E0EEB}" type="pres">
      <dgm:prSet presAssocID="{27038064-0378-4E1E-8470-DD457C7D918E}" presName="vert1" presStyleCnt="0"/>
      <dgm:spPr/>
    </dgm:pt>
    <dgm:pt modelId="{85FA2940-2D72-4683-B26E-C181A37DF102}" type="pres">
      <dgm:prSet presAssocID="{0B6FCA6D-929F-48A7-9C62-9038E6412874}" presName="thickLine" presStyleLbl="alignNode1" presStyleIdx="2" presStyleCnt="5"/>
      <dgm:spPr/>
    </dgm:pt>
    <dgm:pt modelId="{B2B544AF-AA6A-42C6-ABB4-21E42E1A1197}" type="pres">
      <dgm:prSet presAssocID="{0B6FCA6D-929F-48A7-9C62-9038E6412874}" presName="horz1" presStyleCnt="0"/>
      <dgm:spPr/>
    </dgm:pt>
    <dgm:pt modelId="{EF6E08E3-769F-4EF6-AB53-BF3A67F0BCBC}" type="pres">
      <dgm:prSet presAssocID="{0B6FCA6D-929F-48A7-9C62-9038E6412874}" presName="tx1" presStyleLbl="revTx" presStyleIdx="2" presStyleCnt="5"/>
      <dgm:spPr/>
    </dgm:pt>
    <dgm:pt modelId="{5C871BDE-99B8-47BF-BE1F-986249A4DD5C}" type="pres">
      <dgm:prSet presAssocID="{0B6FCA6D-929F-48A7-9C62-9038E6412874}" presName="vert1" presStyleCnt="0"/>
      <dgm:spPr/>
    </dgm:pt>
    <dgm:pt modelId="{785B9388-707A-484E-BBDA-C505B022C926}" type="pres">
      <dgm:prSet presAssocID="{E7DC0CB5-B70E-432C-9D87-34078EC49D6F}" presName="thickLine" presStyleLbl="alignNode1" presStyleIdx="3" presStyleCnt="5"/>
      <dgm:spPr/>
    </dgm:pt>
    <dgm:pt modelId="{6D11B12C-FF2F-4106-BACF-0805417CA320}" type="pres">
      <dgm:prSet presAssocID="{E7DC0CB5-B70E-432C-9D87-34078EC49D6F}" presName="horz1" presStyleCnt="0"/>
      <dgm:spPr/>
    </dgm:pt>
    <dgm:pt modelId="{EBBB88D4-622C-492B-B154-0FDDF07C6731}" type="pres">
      <dgm:prSet presAssocID="{E7DC0CB5-B70E-432C-9D87-34078EC49D6F}" presName="tx1" presStyleLbl="revTx" presStyleIdx="3" presStyleCnt="5"/>
      <dgm:spPr/>
    </dgm:pt>
    <dgm:pt modelId="{459E4904-082E-4D34-A229-B5AB95316372}" type="pres">
      <dgm:prSet presAssocID="{E7DC0CB5-B70E-432C-9D87-34078EC49D6F}" presName="vert1" presStyleCnt="0"/>
      <dgm:spPr/>
    </dgm:pt>
    <dgm:pt modelId="{945C31F9-4D2E-41AA-A081-8AAFF0082489}" type="pres">
      <dgm:prSet presAssocID="{B3225B8D-6D17-4316-BD97-2EE98D042D2D}" presName="thickLine" presStyleLbl="alignNode1" presStyleIdx="4" presStyleCnt="5"/>
      <dgm:spPr/>
    </dgm:pt>
    <dgm:pt modelId="{081E4C6F-7353-4B74-9577-7D9C7D82B2D1}" type="pres">
      <dgm:prSet presAssocID="{B3225B8D-6D17-4316-BD97-2EE98D042D2D}" presName="horz1" presStyleCnt="0"/>
      <dgm:spPr/>
    </dgm:pt>
    <dgm:pt modelId="{043E4D6D-FF88-49D8-ADDD-8E318D121BBC}" type="pres">
      <dgm:prSet presAssocID="{B3225B8D-6D17-4316-BD97-2EE98D042D2D}" presName="tx1" presStyleLbl="revTx" presStyleIdx="4" presStyleCnt="5"/>
      <dgm:spPr/>
    </dgm:pt>
    <dgm:pt modelId="{FC2E9E97-33A0-4A3E-A09A-43FC92D059A1}" type="pres">
      <dgm:prSet presAssocID="{B3225B8D-6D17-4316-BD97-2EE98D042D2D}" presName="vert1" presStyleCnt="0"/>
      <dgm:spPr/>
    </dgm:pt>
  </dgm:ptLst>
  <dgm:cxnLst>
    <dgm:cxn modelId="{B20F2705-7E90-448E-ADEB-AE216CD342D7}" type="presOf" srcId="{27038064-0378-4E1E-8470-DD457C7D918E}" destId="{130D8DCC-FB67-4E6B-A97A-7CD9807CD453}" srcOrd="0" destOrd="0" presId="urn:microsoft.com/office/officeart/2008/layout/LinedList"/>
    <dgm:cxn modelId="{41BD500F-CCA8-4FAF-B41A-68C7D564ACAF}" type="presOf" srcId="{30DF868C-B564-4655-8F91-C32641A69A6D}" destId="{58E21ACD-83A4-43FD-88A9-2063FEEE1E79}" srcOrd="0" destOrd="0" presId="urn:microsoft.com/office/officeart/2008/layout/LinedList"/>
    <dgm:cxn modelId="{5319685D-93F5-46B8-AB01-454360EED333}" type="presOf" srcId="{B3225B8D-6D17-4316-BD97-2EE98D042D2D}" destId="{043E4D6D-FF88-49D8-ADDD-8E318D121BBC}" srcOrd="0" destOrd="0" presId="urn:microsoft.com/office/officeart/2008/layout/LinedList"/>
    <dgm:cxn modelId="{FB92626A-4A17-4842-92AE-08D859E5627D}" srcId="{D2754541-D9EA-4785-8C3D-56FBDC674090}" destId="{30DF868C-B564-4655-8F91-C32641A69A6D}" srcOrd="0" destOrd="0" parTransId="{9C3FA1DE-434F-40A1-A763-39C7CC71B5BD}" sibTransId="{85FB21EF-8090-40D4-AF93-8D2EC55A64BC}"/>
    <dgm:cxn modelId="{B1668253-5E68-40C9-AD2D-1CA306676D13}" type="presOf" srcId="{D2754541-D9EA-4785-8C3D-56FBDC674090}" destId="{59838D79-F75C-4BED-8AA1-E372FE7CB095}" srcOrd="0" destOrd="0" presId="urn:microsoft.com/office/officeart/2008/layout/LinedList"/>
    <dgm:cxn modelId="{3E7C5C8A-9AF8-4A8A-AF0F-17F937362406}" type="presOf" srcId="{E7DC0CB5-B70E-432C-9D87-34078EC49D6F}" destId="{EBBB88D4-622C-492B-B154-0FDDF07C6731}" srcOrd="0" destOrd="0" presId="urn:microsoft.com/office/officeart/2008/layout/LinedList"/>
    <dgm:cxn modelId="{7F84E093-BDA6-4738-9E01-6EECB496AA9F}" srcId="{D2754541-D9EA-4785-8C3D-56FBDC674090}" destId="{B3225B8D-6D17-4316-BD97-2EE98D042D2D}" srcOrd="4" destOrd="0" parTransId="{38E0072C-9E0C-4F34-9EE2-F9769A6CE809}" sibTransId="{BD301208-17ED-446F-9A3A-D6AAA6B84521}"/>
    <dgm:cxn modelId="{20E5159B-9215-4DE9-815D-5FD8503C830C}" type="presOf" srcId="{0B6FCA6D-929F-48A7-9C62-9038E6412874}" destId="{EF6E08E3-769F-4EF6-AB53-BF3A67F0BCBC}" srcOrd="0" destOrd="0" presId="urn:microsoft.com/office/officeart/2008/layout/LinedList"/>
    <dgm:cxn modelId="{6E8CCDB6-6070-46BA-BFCA-A9A8FF90016B}" srcId="{D2754541-D9EA-4785-8C3D-56FBDC674090}" destId="{E7DC0CB5-B70E-432C-9D87-34078EC49D6F}" srcOrd="3" destOrd="0" parTransId="{8D1A0728-160B-4DFB-9C81-687154D0E49C}" sibTransId="{F25BF6D5-C336-48C9-A183-93B08FE899A1}"/>
    <dgm:cxn modelId="{8D6675C6-CC4A-4A9B-8DB0-942B0348D7F1}" srcId="{D2754541-D9EA-4785-8C3D-56FBDC674090}" destId="{0B6FCA6D-929F-48A7-9C62-9038E6412874}" srcOrd="2" destOrd="0" parTransId="{4AEB8C7B-2E9C-46EB-A647-F16717D91D12}" sibTransId="{C136B9CC-D53C-47A0-8A3A-F6C77AAA5652}"/>
    <dgm:cxn modelId="{4293D6E1-AED2-474C-BBF9-3001A6EA5923}" srcId="{D2754541-D9EA-4785-8C3D-56FBDC674090}" destId="{27038064-0378-4E1E-8470-DD457C7D918E}" srcOrd="1" destOrd="0" parTransId="{9916A3A2-8C1C-43FB-9659-EDE9108E8E03}" sibTransId="{50D587B5-A2A0-4380-A18C-1E6430730F0B}"/>
    <dgm:cxn modelId="{EAE4BB90-4833-4ACB-BB49-E1E1246B1E9E}" type="presParOf" srcId="{59838D79-F75C-4BED-8AA1-E372FE7CB095}" destId="{91DAFC23-A4A7-4F8B-A63F-9174CCF6865B}" srcOrd="0" destOrd="0" presId="urn:microsoft.com/office/officeart/2008/layout/LinedList"/>
    <dgm:cxn modelId="{15970C76-C419-49A7-BFC8-DE38BE057E26}" type="presParOf" srcId="{59838D79-F75C-4BED-8AA1-E372FE7CB095}" destId="{4C352984-D9F8-4CFF-B664-86302F966B5E}" srcOrd="1" destOrd="0" presId="urn:microsoft.com/office/officeart/2008/layout/LinedList"/>
    <dgm:cxn modelId="{824BA886-4805-4707-93DE-FAAC7B9E2977}" type="presParOf" srcId="{4C352984-D9F8-4CFF-B664-86302F966B5E}" destId="{58E21ACD-83A4-43FD-88A9-2063FEEE1E79}" srcOrd="0" destOrd="0" presId="urn:microsoft.com/office/officeart/2008/layout/LinedList"/>
    <dgm:cxn modelId="{E6DA6AB2-0602-4A11-ACC3-5E443178AD31}" type="presParOf" srcId="{4C352984-D9F8-4CFF-B664-86302F966B5E}" destId="{15DBEBF4-4F09-4B8E-B074-BFE2582F0CAF}" srcOrd="1" destOrd="0" presId="urn:microsoft.com/office/officeart/2008/layout/LinedList"/>
    <dgm:cxn modelId="{C8963079-097A-47F3-99CA-5ED2CCECBCDB}" type="presParOf" srcId="{59838D79-F75C-4BED-8AA1-E372FE7CB095}" destId="{66B6E61B-2B46-44D7-93B4-FBDF95D01037}" srcOrd="2" destOrd="0" presId="urn:microsoft.com/office/officeart/2008/layout/LinedList"/>
    <dgm:cxn modelId="{3CFB50ED-1C66-48B0-A967-7C10DD1A803D}" type="presParOf" srcId="{59838D79-F75C-4BED-8AA1-E372FE7CB095}" destId="{90F31904-36BC-4370-9E3F-67EF1EA4D7B3}" srcOrd="3" destOrd="0" presId="urn:microsoft.com/office/officeart/2008/layout/LinedList"/>
    <dgm:cxn modelId="{03013928-2B7D-4542-A651-6C0C932F1C2F}" type="presParOf" srcId="{90F31904-36BC-4370-9E3F-67EF1EA4D7B3}" destId="{130D8DCC-FB67-4E6B-A97A-7CD9807CD453}" srcOrd="0" destOrd="0" presId="urn:microsoft.com/office/officeart/2008/layout/LinedList"/>
    <dgm:cxn modelId="{8A359E40-80FA-452F-A8D9-3F3AA4A4A654}" type="presParOf" srcId="{90F31904-36BC-4370-9E3F-67EF1EA4D7B3}" destId="{55351F89-D767-44B5-84A7-111FA78E0EEB}" srcOrd="1" destOrd="0" presId="urn:microsoft.com/office/officeart/2008/layout/LinedList"/>
    <dgm:cxn modelId="{4C3AD0D6-F988-4B38-A69A-1D3F55D998C1}" type="presParOf" srcId="{59838D79-F75C-4BED-8AA1-E372FE7CB095}" destId="{85FA2940-2D72-4683-B26E-C181A37DF102}" srcOrd="4" destOrd="0" presId="urn:microsoft.com/office/officeart/2008/layout/LinedList"/>
    <dgm:cxn modelId="{EC6A1361-924F-4F74-A6F4-03C8B2320713}" type="presParOf" srcId="{59838D79-F75C-4BED-8AA1-E372FE7CB095}" destId="{B2B544AF-AA6A-42C6-ABB4-21E42E1A1197}" srcOrd="5" destOrd="0" presId="urn:microsoft.com/office/officeart/2008/layout/LinedList"/>
    <dgm:cxn modelId="{228E00E7-D00A-4170-B583-F280F3F895EF}" type="presParOf" srcId="{B2B544AF-AA6A-42C6-ABB4-21E42E1A1197}" destId="{EF6E08E3-769F-4EF6-AB53-BF3A67F0BCBC}" srcOrd="0" destOrd="0" presId="urn:microsoft.com/office/officeart/2008/layout/LinedList"/>
    <dgm:cxn modelId="{E984570E-213F-4368-8A45-D0271050D32D}" type="presParOf" srcId="{B2B544AF-AA6A-42C6-ABB4-21E42E1A1197}" destId="{5C871BDE-99B8-47BF-BE1F-986249A4DD5C}" srcOrd="1" destOrd="0" presId="urn:microsoft.com/office/officeart/2008/layout/LinedList"/>
    <dgm:cxn modelId="{50CF01D6-618E-4E55-953E-4C0C34E6D718}" type="presParOf" srcId="{59838D79-F75C-4BED-8AA1-E372FE7CB095}" destId="{785B9388-707A-484E-BBDA-C505B022C926}" srcOrd="6" destOrd="0" presId="urn:microsoft.com/office/officeart/2008/layout/LinedList"/>
    <dgm:cxn modelId="{2AF7A3FB-D506-4A3F-A97A-BEC496CB0824}" type="presParOf" srcId="{59838D79-F75C-4BED-8AA1-E372FE7CB095}" destId="{6D11B12C-FF2F-4106-BACF-0805417CA320}" srcOrd="7" destOrd="0" presId="urn:microsoft.com/office/officeart/2008/layout/LinedList"/>
    <dgm:cxn modelId="{D005148D-9FFB-4490-B60F-B53FE9AD7F93}" type="presParOf" srcId="{6D11B12C-FF2F-4106-BACF-0805417CA320}" destId="{EBBB88D4-622C-492B-B154-0FDDF07C6731}" srcOrd="0" destOrd="0" presId="urn:microsoft.com/office/officeart/2008/layout/LinedList"/>
    <dgm:cxn modelId="{40B9AC9D-B906-4860-BCD7-EFFC89D6BB13}" type="presParOf" srcId="{6D11B12C-FF2F-4106-BACF-0805417CA320}" destId="{459E4904-082E-4D34-A229-B5AB95316372}" srcOrd="1" destOrd="0" presId="urn:microsoft.com/office/officeart/2008/layout/LinedList"/>
    <dgm:cxn modelId="{5523DF8E-A42F-4076-8722-E4F4A6CFDE78}" type="presParOf" srcId="{59838D79-F75C-4BED-8AA1-E372FE7CB095}" destId="{945C31F9-4D2E-41AA-A081-8AAFF0082489}" srcOrd="8" destOrd="0" presId="urn:microsoft.com/office/officeart/2008/layout/LinedList"/>
    <dgm:cxn modelId="{CC4BDD59-DA2A-4A73-9B88-CBA6C4DAF89B}" type="presParOf" srcId="{59838D79-F75C-4BED-8AA1-E372FE7CB095}" destId="{081E4C6F-7353-4B74-9577-7D9C7D82B2D1}" srcOrd="9" destOrd="0" presId="urn:microsoft.com/office/officeart/2008/layout/LinedList"/>
    <dgm:cxn modelId="{36AF00E8-EDCF-4617-BE6D-90BE6A2751FB}" type="presParOf" srcId="{081E4C6F-7353-4B74-9577-7D9C7D82B2D1}" destId="{043E4D6D-FF88-49D8-ADDD-8E318D121BBC}" srcOrd="0" destOrd="0" presId="urn:microsoft.com/office/officeart/2008/layout/LinedList"/>
    <dgm:cxn modelId="{F8CE59F0-B231-48EC-9DE5-7E99C3A94C76}" type="presParOf" srcId="{081E4C6F-7353-4B74-9577-7D9C7D82B2D1}" destId="{FC2E9E97-33A0-4A3E-A09A-43FC92D059A1}" srcOrd="1" destOrd="0" presId="urn:microsoft.com/office/officeart/2008/layout/LinedList"/>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F02BF-CF15-4608-8A6F-06E4B1815E09}">
      <dsp:nvSpPr>
        <dsp:cNvPr id="0" name=""/>
        <dsp:cNvSpPr/>
      </dsp:nvSpPr>
      <dsp:spPr>
        <a:xfrm>
          <a:off x="0" y="2417"/>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745C69-7A71-43F6-A779-5E1922594535}">
      <dsp:nvSpPr>
        <dsp:cNvPr id="0" name=""/>
        <dsp:cNvSpPr/>
      </dsp:nvSpPr>
      <dsp:spPr>
        <a:xfrm>
          <a:off x="0" y="2417"/>
          <a:ext cx="7188177" cy="561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9:10 </a:t>
          </a:r>
          <a:r>
            <a:rPr lang="en-US" sz="2400" kern="1200" dirty="0"/>
            <a:t>Data Management (35 minutes)</a:t>
          </a:r>
        </a:p>
      </dsp:txBody>
      <dsp:txXfrm>
        <a:off x="0" y="2417"/>
        <a:ext cx="7188177" cy="561447"/>
      </dsp:txXfrm>
    </dsp:sp>
    <dsp:sp modelId="{A6DD2C13-8CDC-49D7-8C4B-299F9F04CB42}">
      <dsp:nvSpPr>
        <dsp:cNvPr id="0" name=""/>
        <dsp:cNvSpPr/>
      </dsp:nvSpPr>
      <dsp:spPr>
        <a:xfrm>
          <a:off x="0" y="563865"/>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FF8C5D-7D05-4FAE-AA36-69FA13866EB5}">
      <dsp:nvSpPr>
        <dsp:cNvPr id="0" name=""/>
        <dsp:cNvSpPr/>
      </dsp:nvSpPr>
      <dsp:spPr>
        <a:xfrm>
          <a:off x="0" y="563865"/>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9:45</a:t>
          </a:r>
          <a:r>
            <a:rPr lang="en-US" sz="2400" kern="1200" dirty="0"/>
            <a:t> Coded Data Access (30 minutes) </a:t>
          </a:r>
        </a:p>
      </dsp:txBody>
      <dsp:txXfrm>
        <a:off x="0" y="563865"/>
        <a:ext cx="7628494" cy="586252"/>
      </dsp:txXfrm>
    </dsp:sp>
    <dsp:sp modelId="{609EF903-777F-4C6D-83A3-55D0F1A407DC}">
      <dsp:nvSpPr>
        <dsp:cNvPr id="0" name=""/>
        <dsp:cNvSpPr/>
      </dsp:nvSpPr>
      <dsp:spPr>
        <a:xfrm>
          <a:off x="0" y="1150117"/>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459035-4290-44E1-AB00-32DA6688F717}">
      <dsp:nvSpPr>
        <dsp:cNvPr id="0" name=""/>
        <dsp:cNvSpPr/>
      </dsp:nvSpPr>
      <dsp:spPr>
        <a:xfrm>
          <a:off x="0" y="1150117"/>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10:20</a:t>
          </a:r>
          <a:r>
            <a:rPr lang="en-US" sz="2400" kern="1200" dirty="0">
              <a:solidFill>
                <a:schemeClr val="tx2">
                  <a:lumMod val="75000"/>
                  <a:lumOff val="25000"/>
                </a:schemeClr>
              </a:solidFill>
            </a:rPr>
            <a:t> Break (15 minutes)</a:t>
          </a:r>
        </a:p>
      </dsp:txBody>
      <dsp:txXfrm>
        <a:off x="0" y="1150117"/>
        <a:ext cx="7628494" cy="586252"/>
      </dsp:txXfrm>
    </dsp:sp>
    <dsp:sp modelId="{C927CBFE-C01A-445E-9241-E24E52094B0F}">
      <dsp:nvSpPr>
        <dsp:cNvPr id="0" name=""/>
        <dsp:cNvSpPr/>
      </dsp:nvSpPr>
      <dsp:spPr>
        <a:xfrm>
          <a:off x="0" y="1736369"/>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60A37-1B79-4C9F-AC13-74C6DB6BCC0D}">
      <dsp:nvSpPr>
        <dsp:cNvPr id="0" name=""/>
        <dsp:cNvSpPr/>
      </dsp:nvSpPr>
      <dsp:spPr>
        <a:xfrm>
          <a:off x="0" y="1736369"/>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10:35</a:t>
          </a:r>
          <a:r>
            <a:rPr lang="en-US" sz="2400" kern="1200" dirty="0"/>
            <a:t> Metadata and Data Publication (75 minutes)</a:t>
          </a:r>
        </a:p>
      </dsp:txBody>
      <dsp:txXfrm>
        <a:off x="0" y="1736369"/>
        <a:ext cx="7628494" cy="586252"/>
      </dsp:txXfrm>
    </dsp:sp>
    <dsp:sp modelId="{881EE61C-7EDB-4E98-8FCD-A38637EE3BE8}">
      <dsp:nvSpPr>
        <dsp:cNvPr id="0" name=""/>
        <dsp:cNvSpPr/>
      </dsp:nvSpPr>
      <dsp:spPr>
        <a:xfrm>
          <a:off x="0" y="2322621"/>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9A372E-CE65-44A1-8AED-D7FFD46913B8}">
      <dsp:nvSpPr>
        <dsp:cNvPr id="0" name=""/>
        <dsp:cNvSpPr/>
      </dsp:nvSpPr>
      <dsp:spPr>
        <a:xfrm>
          <a:off x="0" y="2322621"/>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11:50</a:t>
          </a:r>
          <a:r>
            <a:rPr lang="en-US" sz="2400" kern="1200" dirty="0">
              <a:solidFill>
                <a:schemeClr val="tx2">
                  <a:lumMod val="75000"/>
                  <a:lumOff val="25000"/>
                </a:schemeClr>
              </a:solidFill>
            </a:rPr>
            <a:t> Break (1 hour)</a:t>
          </a:r>
        </a:p>
      </dsp:txBody>
      <dsp:txXfrm>
        <a:off x="0" y="2322621"/>
        <a:ext cx="7628494" cy="586252"/>
      </dsp:txXfrm>
    </dsp:sp>
    <dsp:sp modelId="{91DAFC23-A4A7-4F8B-A63F-9174CCF6865B}">
      <dsp:nvSpPr>
        <dsp:cNvPr id="0" name=""/>
        <dsp:cNvSpPr/>
      </dsp:nvSpPr>
      <dsp:spPr>
        <a:xfrm>
          <a:off x="0" y="2908873"/>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E21ACD-83A4-43FD-88A9-2063FEEE1E79}">
      <dsp:nvSpPr>
        <dsp:cNvPr id="0" name=""/>
        <dsp:cNvSpPr/>
      </dsp:nvSpPr>
      <dsp:spPr>
        <a:xfrm>
          <a:off x="0" y="2908873"/>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t>12:50</a:t>
          </a:r>
          <a:r>
            <a:rPr lang="en-US" sz="2700" kern="1200" dirty="0"/>
            <a:t> Visualization Tools (60 minutes)</a:t>
          </a:r>
        </a:p>
      </dsp:txBody>
      <dsp:txXfrm>
        <a:off x="0" y="2908873"/>
        <a:ext cx="7628494" cy="586252"/>
      </dsp:txXfrm>
    </dsp:sp>
    <dsp:sp modelId="{66B6E61B-2B46-44D7-93B4-FBDF95D01037}">
      <dsp:nvSpPr>
        <dsp:cNvPr id="0" name=""/>
        <dsp:cNvSpPr/>
      </dsp:nvSpPr>
      <dsp:spPr>
        <a:xfrm>
          <a:off x="0" y="3495126"/>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D8DCC-FB67-4E6B-A97A-7CD9807CD453}">
      <dsp:nvSpPr>
        <dsp:cNvPr id="0" name=""/>
        <dsp:cNvSpPr/>
      </dsp:nvSpPr>
      <dsp:spPr>
        <a:xfrm>
          <a:off x="0" y="3495126"/>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1:50</a:t>
          </a:r>
          <a:r>
            <a:rPr lang="en-US" sz="2400" kern="1200" dirty="0">
              <a:solidFill>
                <a:schemeClr val="tx2">
                  <a:lumMod val="75000"/>
                  <a:lumOff val="25000"/>
                </a:schemeClr>
              </a:solidFill>
            </a:rPr>
            <a:t> Break (15 minutes)</a:t>
          </a:r>
        </a:p>
      </dsp:txBody>
      <dsp:txXfrm>
        <a:off x="0" y="3495126"/>
        <a:ext cx="7628494" cy="586252"/>
      </dsp:txXfrm>
    </dsp:sp>
    <dsp:sp modelId="{85FA2940-2D72-4683-B26E-C181A37DF102}">
      <dsp:nvSpPr>
        <dsp:cNvPr id="0" name=""/>
        <dsp:cNvSpPr/>
      </dsp:nvSpPr>
      <dsp:spPr>
        <a:xfrm>
          <a:off x="0" y="4081378"/>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6E08E3-769F-4EF6-AB53-BF3A67F0BCBC}">
      <dsp:nvSpPr>
        <dsp:cNvPr id="0" name=""/>
        <dsp:cNvSpPr/>
      </dsp:nvSpPr>
      <dsp:spPr>
        <a:xfrm>
          <a:off x="0" y="4081378"/>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t>2:05</a:t>
          </a:r>
          <a:r>
            <a:rPr lang="en-US" sz="2700" kern="1200" dirty="0"/>
            <a:t> Visualization Examples (50 minutes)</a:t>
          </a:r>
        </a:p>
      </dsp:txBody>
      <dsp:txXfrm>
        <a:off x="0" y="4081378"/>
        <a:ext cx="7628494" cy="586252"/>
      </dsp:txXfrm>
    </dsp:sp>
    <dsp:sp modelId="{785B9388-707A-484E-BBDA-C505B022C926}">
      <dsp:nvSpPr>
        <dsp:cNvPr id="0" name=""/>
        <dsp:cNvSpPr/>
      </dsp:nvSpPr>
      <dsp:spPr>
        <a:xfrm>
          <a:off x="0" y="4667630"/>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B88D4-622C-492B-B154-0FDDF07C6731}">
      <dsp:nvSpPr>
        <dsp:cNvPr id="0" name=""/>
        <dsp:cNvSpPr/>
      </dsp:nvSpPr>
      <dsp:spPr>
        <a:xfrm>
          <a:off x="0" y="4667630"/>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solidFill>
                <a:schemeClr val="accent5">
                  <a:lumMod val="75000"/>
                </a:schemeClr>
              </a:solidFill>
            </a:rPr>
            <a:t>2:55</a:t>
          </a:r>
          <a:r>
            <a:rPr lang="en-US" sz="2700" kern="1200" dirty="0">
              <a:solidFill>
                <a:schemeClr val="accent5">
                  <a:lumMod val="75000"/>
                </a:schemeClr>
              </a:solidFill>
            </a:rPr>
            <a:t> Panel Q&amp;A (30 minutes)</a:t>
          </a:r>
        </a:p>
      </dsp:txBody>
      <dsp:txXfrm>
        <a:off x="0" y="4667630"/>
        <a:ext cx="7628494" cy="586252"/>
      </dsp:txXfrm>
    </dsp:sp>
    <dsp:sp modelId="{945C31F9-4D2E-41AA-A081-8AAFF0082489}">
      <dsp:nvSpPr>
        <dsp:cNvPr id="0" name=""/>
        <dsp:cNvSpPr/>
      </dsp:nvSpPr>
      <dsp:spPr>
        <a:xfrm>
          <a:off x="0" y="5253882"/>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3E4D6D-FF88-49D8-ADDD-8E318D121BBC}">
      <dsp:nvSpPr>
        <dsp:cNvPr id="0" name=""/>
        <dsp:cNvSpPr/>
      </dsp:nvSpPr>
      <dsp:spPr>
        <a:xfrm>
          <a:off x="0" y="5253882"/>
          <a:ext cx="7628494" cy="586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t>3:25</a:t>
          </a:r>
          <a:r>
            <a:rPr lang="en-US" sz="2700" kern="1200" dirty="0"/>
            <a:t> Closing (5 minutes)</a:t>
          </a:r>
        </a:p>
      </dsp:txBody>
      <dsp:txXfrm>
        <a:off x="0" y="5253882"/>
        <a:ext cx="7628494" cy="586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F02BF-CF15-4608-8A6F-06E4B1815E09}">
      <dsp:nvSpPr>
        <dsp:cNvPr id="0" name=""/>
        <dsp:cNvSpPr/>
      </dsp:nvSpPr>
      <dsp:spPr>
        <a:xfrm>
          <a:off x="0" y="332"/>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745C69-7A71-43F6-A779-5E1922594535}">
      <dsp:nvSpPr>
        <dsp:cNvPr id="0" name=""/>
        <dsp:cNvSpPr/>
      </dsp:nvSpPr>
      <dsp:spPr>
        <a:xfrm>
          <a:off x="0" y="332"/>
          <a:ext cx="7188177" cy="554626"/>
        </a:xfrm>
        <a:prstGeom prst="rect">
          <a:avLst/>
        </a:prstGeom>
        <a:solidFill>
          <a:schemeClr val="accent4">
            <a:lumMod val="75000"/>
            <a:alpha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9:10 Data Management (35 minutes)</a:t>
          </a:r>
        </a:p>
      </dsp:txBody>
      <dsp:txXfrm>
        <a:off x="0" y="332"/>
        <a:ext cx="7188177" cy="554626"/>
      </dsp:txXfrm>
    </dsp:sp>
    <dsp:sp modelId="{A6DD2C13-8CDC-49D7-8C4B-299F9F04CB42}">
      <dsp:nvSpPr>
        <dsp:cNvPr id="0" name=""/>
        <dsp:cNvSpPr/>
      </dsp:nvSpPr>
      <dsp:spPr>
        <a:xfrm>
          <a:off x="0" y="554959"/>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FF8C5D-7D05-4FAE-AA36-69FA13866EB5}">
      <dsp:nvSpPr>
        <dsp:cNvPr id="0" name=""/>
        <dsp:cNvSpPr/>
      </dsp:nvSpPr>
      <dsp:spPr>
        <a:xfrm>
          <a:off x="0" y="554959"/>
          <a:ext cx="7628494" cy="5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9:45</a:t>
          </a:r>
          <a:r>
            <a:rPr lang="en-US" sz="2400" kern="1200" dirty="0"/>
            <a:t> Coded Data Access (30 minutes) </a:t>
          </a:r>
        </a:p>
      </dsp:txBody>
      <dsp:txXfrm>
        <a:off x="0" y="554959"/>
        <a:ext cx="7628494" cy="579129"/>
      </dsp:txXfrm>
    </dsp:sp>
    <dsp:sp modelId="{609EF903-777F-4C6D-83A3-55D0F1A407DC}">
      <dsp:nvSpPr>
        <dsp:cNvPr id="0" name=""/>
        <dsp:cNvSpPr/>
      </dsp:nvSpPr>
      <dsp:spPr>
        <a:xfrm>
          <a:off x="0" y="1134089"/>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459035-4290-44E1-AB00-32DA6688F717}">
      <dsp:nvSpPr>
        <dsp:cNvPr id="0" name=""/>
        <dsp:cNvSpPr/>
      </dsp:nvSpPr>
      <dsp:spPr>
        <a:xfrm>
          <a:off x="0" y="1134089"/>
          <a:ext cx="7628494" cy="5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10:20</a:t>
          </a:r>
          <a:r>
            <a:rPr lang="en-US" sz="2400" kern="1200" dirty="0">
              <a:solidFill>
                <a:schemeClr val="tx2">
                  <a:lumMod val="75000"/>
                  <a:lumOff val="25000"/>
                </a:schemeClr>
              </a:solidFill>
            </a:rPr>
            <a:t> Break (15 minutes)</a:t>
          </a:r>
        </a:p>
      </dsp:txBody>
      <dsp:txXfrm>
        <a:off x="0" y="1134089"/>
        <a:ext cx="7628494" cy="579129"/>
      </dsp:txXfrm>
    </dsp:sp>
    <dsp:sp modelId="{C927CBFE-C01A-445E-9241-E24E52094B0F}">
      <dsp:nvSpPr>
        <dsp:cNvPr id="0" name=""/>
        <dsp:cNvSpPr/>
      </dsp:nvSpPr>
      <dsp:spPr>
        <a:xfrm>
          <a:off x="0" y="1713218"/>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60A37-1B79-4C9F-AC13-74C6DB6BCC0D}">
      <dsp:nvSpPr>
        <dsp:cNvPr id="0" name=""/>
        <dsp:cNvSpPr/>
      </dsp:nvSpPr>
      <dsp:spPr>
        <a:xfrm>
          <a:off x="0" y="1713218"/>
          <a:ext cx="7628494" cy="5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10:35</a:t>
          </a:r>
          <a:r>
            <a:rPr lang="en-US" sz="2400" kern="1200" dirty="0"/>
            <a:t> Metadata and Data Publication (75 minutes)</a:t>
          </a:r>
        </a:p>
      </dsp:txBody>
      <dsp:txXfrm>
        <a:off x="0" y="1713218"/>
        <a:ext cx="7628494" cy="579129"/>
      </dsp:txXfrm>
    </dsp:sp>
    <dsp:sp modelId="{881EE61C-7EDB-4E98-8FCD-A38637EE3BE8}">
      <dsp:nvSpPr>
        <dsp:cNvPr id="0" name=""/>
        <dsp:cNvSpPr/>
      </dsp:nvSpPr>
      <dsp:spPr>
        <a:xfrm>
          <a:off x="0" y="2292348"/>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9A372E-CE65-44A1-8AED-D7FFD46913B8}">
      <dsp:nvSpPr>
        <dsp:cNvPr id="0" name=""/>
        <dsp:cNvSpPr/>
      </dsp:nvSpPr>
      <dsp:spPr>
        <a:xfrm>
          <a:off x="0" y="2292348"/>
          <a:ext cx="7628494" cy="5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11:50</a:t>
          </a:r>
          <a:r>
            <a:rPr lang="en-US" sz="2400" kern="1200" dirty="0">
              <a:solidFill>
                <a:schemeClr val="tx2">
                  <a:lumMod val="75000"/>
                  <a:lumOff val="25000"/>
                </a:schemeClr>
              </a:solidFill>
            </a:rPr>
            <a:t> Break (1 hour)</a:t>
          </a:r>
        </a:p>
      </dsp:txBody>
      <dsp:txXfrm>
        <a:off x="0" y="2292348"/>
        <a:ext cx="7628494" cy="5791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F02BF-CF15-4608-8A6F-06E4B1815E09}">
      <dsp:nvSpPr>
        <dsp:cNvPr id="0" name=""/>
        <dsp:cNvSpPr/>
      </dsp:nvSpPr>
      <dsp:spPr>
        <a:xfrm>
          <a:off x="0" y="332"/>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745C69-7A71-43F6-A779-5E1922594535}">
      <dsp:nvSpPr>
        <dsp:cNvPr id="0" name=""/>
        <dsp:cNvSpPr/>
      </dsp:nvSpPr>
      <dsp:spPr>
        <a:xfrm>
          <a:off x="0" y="332"/>
          <a:ext cx="7188177" cy="554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9:10</a:t>
          </a:r>
          <a:r>
            <a:rPr lang="en-US" sz="2400" b="0" kern="1200" dirty="0"/>
            <a:t> Data Management (35 minutes)</a:t>
          </a:r>
        </a:p>
      </dsp:txBody>
      <dsp:txXfrm>
        <a:off x="0" y="332"/>
        <a:ext cx="7188177" cy="554626"/>
      </dsp:txXfrm>
    </dsp:sp>
    <dsp:sp modelId="{A6DD2C13-8CDC-49D7-8C4B-299F9F04CB42}">
      <dsp:nvSpPr>
        <dsp:cNvPr id="0" name=""/>
        <dsp:cNvSpPr/>
      </dsp:nvSpPr>
      <dsp:spPr>
        <a:xfrm>
          <a:off x="0" y="554959"/>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FF8C5D-7D05-4FAE-AA36-69FA13866EB5}">
      <dsp:nvSpPr>
        <dsp:cNvPr id="0" name=""/>
        <dsp:cNvSpPr/>
      </dsp:nvSpPr>
      <dsp:spPr>
        <a:xfrm>
          <a:off x="0" y="554959"/>
          <a:ext cx="7628494" cy="579129"/>
        </a:xfrm>
        <a:prstGeom prst="rect">
          <a:avLst/>
        </a:prstGeom>
        <a:solidFill>
          <a:schemeClr val="accent4">
            <a:lumMod val="75000"/>
            <a:alpha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9:45 Coded Data Access (30 minutes) </a:t>
          </a:r>
        </a:p>
      </dsp:txBody>
      <dsp:txXfrm>
        <a:off x="0" y="554959"/>
        <a:ext cx="7628494" cy="579129"/>
      </dsp:txXfrm>
    </dsp:sp>
    <dsp:sp modelId="{609EF903-777F-4C6D-83A3-55D0F1A407DC}">
      <dsp:nvSpPr>
        <dsp:cNvPr id="0" name=""/>
        <dsp:cNvSpPr/>
      </dsp:nvSpPr>
      <dsp:spPr>
        <a:xfrm>
          <a:off x="0" y="1134089"/>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459035-4290-44E1-AB00-32DA6688F717}">
      <dsp:nvSpPr>
        <dsp:cNvPr id="0" name=""/>
        <dsp:cNvSpPr/>
      </dsp:nvSpPr>
      <dsp:spPr>
        <a:xfrm>
          <a:off x="0" y="1134089"/>
          <a:ext cx="7628494" cy="5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10:20</a:t>
          </a:r>
          <a:r>
            <a:rPr lang="en-US" sz="2400" kern="1200" dirty="0">
              <a:solidFill>
                <a:schemeClr val="tx2">
                  <a:lumMod val="75000"/>
                  <a:lumOff val="25000"/>
                </a:schemeClr>
              </a:solidFill>
            </a:rPr>
            <a:t> Break (15 minutes)</a:t>
          </a:r>
        </a:p>
      </dsp:txBody>
      <dsp:txXfrm>
        <a:off x="0" y="1134089"/>
        <a:ext cx="7628494" cy="579129"/>
      </dsp:txXfrm>
    </dsp:sp>
    <dsp:sp modelId="{C927CBFE-C01A-445E-9241-E24E52094B0F}">
      <dsp:nvSpPr>
        <dsp:cNvPr id="0" name=""/>
        <dsp:cNvSpPr/>
      </dsp:nvSpPr>
      <dsp:spPr>
        <a:xfrm>
          <a:off x="0" y="1713218"/>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60A37-1B79-4C9F-AC13-74C6DB6BCC0D}">
      <dsp:nvSpPr>
        <dsp:cNvPr id="0" name=""/>
        <dsp:cNvSpPr/>
      </dsp:nvSpPr>
      <dsp:spPr>
        <a:xfrm>
          <a:off x="0" y="1713218"/>
          <a:ext cx="7628494" cy="5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10:35</a:t>
          </a:r>
          <a:r>
            <a:rPr lang="en-US" sz="2400" kern="1200" dirty="0"/>
            <a:t> Metadata and Data Publication (75 minutes)</a:t>
          </a:r>
        </a:p>
      </dsp:txBody>
      <dsp:txXfrm>
        <a:off x="0" y="1713218"/>
        <a:ext cx="7628494" cy="579129"/>
      </dsp:txXfrm>
    </dsp:sp>
    <dsp:sp modelId="{881EE61C-7EDB-4E98-8FCD-A38637EE3BE8}">
      <dsp:nvSpPr>
        <dsp:cNvPr id="0" name=""/>
        <dsp:cNvSpPr/>
      </dsp:nvSpPr>
      <dsp:spPr>
        <a:xfrm>
          <a:off x="0" y="2292348"/>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9A372E-CE65-44A1-8AED-D7FFD46913B8}">
      <dsp:nvSpPr>
        <dsp:cNvPr id="0" name=""/>
        <dsp:cNvSpPr/>
      </dsp:nvSpPr>
      <dsp:spPr>
        <a:xfrm>
          <a:off x="0" y="2292348"/>
          <a:ext cx="7628494" cy="579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11:50</a:t>
          </a:r>
          <a:r>
            <a:rPr lang="en-US" sz="2400" kern="1200" dirty="0">
              <a:solidFill>
                <a:schemeClr val="tx2">
                  <a:lumMod val="75000"/>
                  <a:lumOff val="25000"/>
                </a:schemeClr>
              </a:solidFill>
            </a:rPr>
            <a:t> Break (1 hour)</a:t>
          </a:r>
        </a:p>
      </dsp:txBody>
      <dsp:txXfrm>
        <a:off x="0" y="2292348"/>
        <a:ext cx="7628494" cy="5791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F02BF-CF15-4608-8A6F-06E4B1815E09}">
      <dsp:nvSpPr>
        <dsp:cNvPr id="0" name=""/>
        <dsp:cNvSpPr/>
      </dsp:nvSpPr>
      <dsp:spPr>
        <a:xfrm>
          <a:off x="0" y="338"/>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745C69-7A71-43F6-A779-5E1922594535}">
      <dsp:nvSpPr>
        <dsp:cNvPr id="0" name=""/>
        <dsp:cNvSpPr/>
      </dsp:nvSpPr>
      <dsp:spPr>
        <a:xfrm>
          <a:off x="0" y="338"/>
          <a:ext cx="7188177" cy="564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9:10 </a:t>
          </a:r>
          <a:r>
            <a:rPr lang="en-US" sz="2400" kern="1200" dirty="0"/>
            <a:t>Data Management (35 minutes)</a:t>
          </a:r>
        </a:p>
      </dsp:txBody>
      <dsp:txXfrm>
        <a:off x="0" y="338"/>
        <a:ext cx="7188177" cy="564179"/>
      </dsp:txXfrm>
    </dsp:sp>
    <dsp:sp modelId="{A6DD2C13-8CDC-49D7-8C4B-299F9F04CB42}">
      <dsp:nvSpPr>
        <dsp:cNvPr id="0" name=""/>
        <dsp:cNvSpPr/>
      </dsp:nvSpPr>
      <dsp:spPr>
        <a:xfrm>
          <a:off x="0" y="564518"/>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FF8C5D-7D05-4FAE-AA36-69FA13866EB5}">
      <dsp:nvSpPr>
        <dsp:cNvPr id="0" name=""/>
        <dsp:cNvSpPr/>
      </dsp:nvSpPr>
      <dsp:spPr>
        <a:xfrm>
          <a:off x="0" y="564518"/>
          <a:ext cx="7628494" cy="58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9:45</a:t>
          </a:r>
          <a:r>
            <a:rPr lang="en-US" sz="2400" kern="1200" dirty="0"/>
            <a:t> Coded Data Access (30 minutes) </a:t>
          </a:r>
        </a:p>
      </dsp:txBody>
      <dsp:txXfrm>
        <a:off x="0" y="564518"/>
        <a:ext cx="7628494" cy="589104"/>
      </dsp:txXfrm>
    </dsp:sp>
    <dsp:sp modelId="{609EF903-777F-4C6D-83A3-55D0F1A407DC}">
      <dsp:nvSpPr>
        <dsp:cNvPr id="0" name=""/>
        <dsp:cNvSpPr/>
      </dsp:nvSpPr>
      <dsp:spPr>
        <a:xfrm>
          <a:off x="0" y="1153622"/>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459035-4290-44E1-AB00-32DA6688F717}">
      <dsp:nvSpPr>
        <dsp:cNvPr id="0" name=""/>
        <dsp:cNvSpPr/>
      </dsp:nvSpPr>
      <dsp:spPr>
        <a:xfrm>
          <a:off x="0" y="1153622"/>
          <a:ext cx="7628494" cy="58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10:20</a:t>
          </a:r>
          <a:r>
            <a:rPr lang="en-US" sz="2400" kern="1200" dirty="0">
              <a:solidFill>
                <a:schemeClr val="tx2">
                  <a:lumMod val="75000"/>
                  <a:lumOff val="25000"/>
                </a:schemeClr>
              </a:solidFill>
            </a:rPr>
            <a:t> Break (15 minutes)</a:t>
          </a:r>
        </a:p>
      </dsp:txBody>
      <dsp:txXfrm>
        <a:off x="0" y="1153622"/>
        <a:ext cx="7628494" cy="589104"/>
      </dsp:txXfrm>
    </dsp:sp>
    <dsp:sp modelId="{C927CBFE-C01A-445E-9241-E24E52094B0F}">
      <dsp:nvSpPr>
        <dsp:cNvPr id="0" name=""/>
        <dsp:cNvSpPr/>
      </dsp:nvSpPr>
      <dsp:spPr>
        <a:xfrm>
          <a:off x="0" y="1742727"/>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60A37-1B79-4C9F-AC13-74C6DB6BCC0D}">
      <dsp:nvSpPr>
        <dsp:cNvPr id="0" name=""/>
        <dsp:cNvSpPr/>
      </dsp:nvSpPr>
      <dsp:spPr>
        <a:xfrm>
          <a:off x="0" y="1742727"/>
          <a:ext cx="7628494" cy="589104"/>
        </a:xfrm>
        <a:prstGeom prst="rect">
          <a:avLst/>
        </a:prstGeom>
        <a:solidFill>
          <a:schemeClr val="accent4">
            <a:lumMod val="75000"/>
            <a:alpha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10:35 Metadata and Data Publication (75 minutes)</a:t>
          </a:r>
        </a:p>
      </dsp:txBody>
      <dsp:txXfrm>
        <a:off x="0" y="1742727"/>
        <a:ext cx="7628494" cy="589104"/>
      </dsp:txXfrm>
    </dsp:sp>
    <dsp:sp modelId="{881EE61C-7EDB-4E98-8FCD-A38637EE3BE8}">
      <dsp:nvSpPr>
        <dsp:cNvPr id="0" name=""/>
        <dsp:cNvSpPr/>
      </dsp:nvSpPr>
      <dsp:spPr>
        <a:xfrm>
          <a:off x="0" y="2331832"/>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9A372E-CE65-44A1-8AED-D7FFD46913B8}">
      <dsp:nvSpPr>
        <dsp:cNvPr id="0" name=""/>
        <dsp:cNvSpPr/>
      </dsp:nvSpPr>
      <dsp:spPr>
        <a:xfrm>
          <a:off x="0" y="2331832"/>
          <a:ext cx="7628494" cy="58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11:50</a:t>
          </a:r>
          <a:r>
            <a:rPr lang="en-US" sz="2400" kern="1200" dirty="0">
              <a:solidFill>
                <a:schemeClr val="tx2">
                  <a:lumMod val="75000"/>
                  <a:lumOff val="25000"/>
                </a:schemeClr>
              </a:solidFill>
            </a:rPr>
            <a:t> Break (1 hour)</a:t>
          </a:r>
        </a:p>
      </dsp:txBody>
      <dsp:txXfrm>
        <a:off x="0" y="2331832"/>
        <a:ext cx="7628494" cy="5891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AFC23-A4A7-4F8B-A63F-9174CCF6865B}">
      <dsp:nvSpPr>
        <dsp:cNvPr id="0" name=""/>
        <dsp:cNvSpPr/>
      </dsp:nvSpPr>
      <dsp:spPr>
        <a:xfrm>
          <a:off x="0" y="356"/>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E21ACD-83A4-43FD-88A9-2063FEEE1E79}">
      <dsp:nvSpPr>
        <dsp:cNvPr id="0" name=""/>
        <dsp:cNvSpPr/>
      </dsp:nvSpPr>
      <dsp:spPr>
        <a:xfrm>
          <a:off x="0" y="356"/>
          <a:ext cx="7628494" cy="584112"/>
        </a:xfrm>
        <a:prstGeom prst="rect">
          <a:avLst/>
        </a:prstGeom>
        <a:solidFill>
          <a:schemeClr val="accent4">
            <a:lumMod val="75000"/>
            <a:alpha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12:50 Visualization Tools (60 minutes)</a:t>
          </a:r>
        </a:p>
      </dsp:txBody>
      <dsp:txXfrm>
        <a:off x="0" y="356"/>
        <a:ext cx="7628494" cy="584112"/>
      </dsp:txXfrm>
    </dsp:sp>
    <dsp:sp modelId="{66B6E61B-2B46-44D7-93B4-FBDF95D01037}">
      <dsp:nvSpPr>
        <dsp:cNvPr id="0" name=""/>
        <dsp:cNvSpPr/>
      </dsp:nvSpPr>
      <dsp:spPr>
        <a:xfrm>
          <a:off x="0" y="584469"/>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D8DCC-FB67-4E6B-A97A-7CD9807CD453}">
      <dsp:nvSpPr>
        <dsp:cNvPr id="0" name=""/>
        <dsp:cNvSpPr/>
      </dsp:nvSpPr>
      <dsp:spPr>
        <a:xfrm>
          <a:off x="0" y="584469"/>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1:50</a:t>
          </a:r>
          <a:r>
            <a:rPr lang="en-US" sz="2400" kern="1200" dirty="0">
              <a:solidFill>
                <a:schemeClr val="tx2">
                  <a:lumMod val="75000"/>
                  <a:lumOff val="25000"/>
                </a:schemeClr>
              </a:solidFill>
            </a:rPr>
            <a:t> Break (15 minutes)</a:t>
          </a:r>
        </a:p>
      </dsp:txBody>
      <dsp:txXfrm>
        <a:off x="0" y="584469"/>
        <a:ext cx="7628494" cy="584112"/>
      </dsp:txXfrm>
    </dsp:sp>
    <dsp:sp modelId="{85FA2940-2D72-4683-B26E-C181A37DF102}">
      <dsp:nvSpPr>
        <dsp:cNvPr id="0" name=""/>
        <dsp:cNvSpPr/>
      </dsp:nvSpPr>
      <dsp:spPr>
        <a:xfrm>
          <a:off x="0" y="1168581"/>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6E08E3-769F-4EF6-AB53-BF3A67F0BCBC}">
      <dsp:nvSpPr>
        <dsp:cNvPr id="0" name=""/>
        <dsp:cNvSpPr/>
      </dsp:nvSpPr>
      <dsp:spPr>
        <a:xfrm>
          <a:off x="0" y="1168581"/>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2:05</a:t>
          </a:r>
          <a:r>
            <a:rPr lang="en-US" sz="2600" kern="1200" dirty="0"/>
            <a:t> Visualization Examples (50 minutes)</a:t>
          </a:r>
        </a:p>
      </dsp:txBody>
      <dsp:txXfrm>
        <a:off x="0" y="1168581"/>
        <a:ext cx="7628494" cy="584112"/>
      </dsp:txXfrm>
    </dsp:sp>
    <dsp:sp modelId="{785B9388-707A-484E-BBDA-C505B022C926}">
      <dsp:nvSpPr>
        <dsp:cNvPr id="0" name=""/>
        <dsp:cNvSpPr/>
      </dsp:nvSpPr>
      <dsp:spPr>
        <a:xfrm>
          <a:off x="0" y="1752694"/>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B88D4-622C-492B-B154-0FDDF07C6731}">
      <dsp:nvSpPr>
        <dsp:cNvPr id="0" name=""/>
        <dsp:cNvSpPr/>
      </dsp:nvSpPr>
      <dsp:spPr>
        <a:xfrm>
          <a:off x="0" y="1752694"/>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solidFill>
                <a:schemeClr val="accent5">
                  <a:lumMod val="75000"/>
                </a:schemeClr>
              </a:solidFill>
            </a:rPr>
            <a:t>2:55</a:t>
          </a:r>
          <a:r>
            <a:rPr lang="en-US" sz="2600" kern="1200" dirty="0">
              <a:solidFill>
                <a:schemeClr val="accent5">
                  <a:lumMod val="75000"/>
                </a:schemeClr>
              </a:solidFill>
            </a:rPr>
            <a:t> Panel Q&amp;A (30 minutes)</a:t>
          </a:r>
        </a:p>
      </dsp:txBody>
      <dsp:txXfrm>
        <a:off x="0" y="1752694"/>
        <a:ext cx="7628494" cy="584112"/>
      </dsp:txXfrm>
    </dsp:sp>
    <dsp:sp modelId="{945C31F9-4D2E-41AA-A081-8AAFF0082489}">
      <dsp:nvSpPr>
        <dsp:cNvPr id="0" name=""/>
        <dsp:cNvSpPr/>
      </dsp:nvSpPr>
      <dsp:spPr>
        <a:xfrm>
          <a:off x="0" y="2336806"/>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3E4D6D-FF88-49D8-ADDD-8E318D121BBC}">
      <dsp:nvSpPr>
        <dsp:cNvPr id="0" name=""/>
        <dsp:cNvSpPr/>
      </dsp:nvSpPr>
      <dsp:spPr>
        <a:xfrm>
          <a:off x="0" y="2336806"/>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3:25</a:t>
          </a:r>
          <a:r>
            <a:rPr lang="en-US" sz="2600" kern="1200" dirty="0"/>
            <a:t> Closing (5 minutes)</a:t>
          </a:r>
        </a:p>
      </dsp:txBody>
      <dsp:txXfrm>
        <a:off x="0" y="2336806"/>
        <a:ext cx="7628494" cy="584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AFC23-A4A7-4F8B-A63F-9174CCF6865B}">
      <dsp:nvSpPr>
        <dsp:cNvPr id="0" name=""/>
        <dsp:cNvSpPr/>
      </dsp:nvSpPr>
      <dsp:spPr>
        <a:xfrm>
          <a:off x="0" y="356"/>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E21ACD-83A4-43FD-88A9-2063FEEE1E79}">
      <dsp:nvSpPr>
        <dsp:cNvPr id="0" name=""/>
        <dsp:cNvSpPr/>
      </dsp:nvSpPr>
      <dsp:spPr>
        <a:xfrm>
          <a:off x="0" y="356"/>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dirty="0"/>
            <a:t>12:50 Visualization Tools (60 minutes)</a:t>
          </a:r>
        </a:p>
      </dsp:txBody>
      <dsp:txXfrm>
        <a:off x="0" y="356"/>
        <a:ext cx="7628494" cy="584112"/>
      </dsp:txXfrm>
    </dsp:sp>
    <dsp:sp modelId="{66B6E61B-2B46-44D7-93B4-FBDF95D01037}">
      <dsp:nvSpPr>
        <dsp:cNvPr id="0" name=""/>
        <dsp:cNvSpPr/>
      </dsp:nvSpPr>
      <dsp:spPr>
        <a:xfrm>
          <a:off x="0" y="584469"/>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D8DCC-FB67-4E6B-A97A-7CD9807CD453}">
      <dsp:nvSpPr>
        <dsp:cNvPr id="0" name=""/>
        <dsp:cNvSpPr/>
      </dsp:nvSpPr>
      <dsp:spPr>
        <a:xfrm>
          <a:off x="0" y="584469"/>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1:50</a:t>
          </a:r>
          <a:r>
            <a:rPr lang="en-US" sz="2400" kern="1200" dirty="0">
              <a:solidFill>
                <a:schemeClr val="tx2">
                  <a:lumMod val="75000"/>
                  <a:lumOff val="25000"/>
                </a:schemeClr>
              </a:solidFill>
            </a:rPr>
            <a:t> Break (15 minutes)</a:t>
          </a:r>
        </a:p>
      </dsp:txBody>
      <dsp:txXfrm>
        <a:off x="0" y="584469"/>
        <a:ext cx="7628494" cy="584112"/>
      </dsp:txXfrm>
    </dsp:sp>
    <dsp:sp modelId="{85FA2940-2D72-4683-B26E-C181A37DF102}">
      <dsp:nvSpPr>
        <dsp:cNvPr id="0" name=""/>
        <dsp:cNvSpPr/>
      </dsp:nvSpPr>
      <dsp:spPr>
        <a:xfrm>
          <a:off x="0" y="1168581"/>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6E08E3-769F-4EF6-AB53-BF3A67F0BCBC}">
      <dsp:nvSpPr>
        <dsp:cNvPr id="0" name=""/>
        <dsp:cNvSpPr/>
      </dsp:nvSpPr>
      <dsp:spPr>
        <a:xfrm>
          <a:off x="0" y="1168581"/>
          <a:ext cx="7628494" cy="584112"/>
        </a:xfrm>
        <a:prstGeom prst="rect">
          <a:avLst/>
        </a:prstGeom>
        <a:solidFill>
          <a:schemeClr val="accent4">
            <a:lumMod val="75000"/>
            <a:alpha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2:05 Visualization Examples (50 minutes)</a:t>
          </a:r>
        </a:p>
      </dsp:txBody>
      <dsp:txXfrm>
        <a:off x="0" y="1168581"/>
        <a:ext cx="7628494" cy="584112"/>
      </dsp:txXfrm>
    </dsp:sp>
    <dsp:sp modelId="{785B9388-707A-484E-BBDA-C505B022C926}">
      <dsp:nvSpPr>
        <dsp:cNvPr id="0" name=""/>
        <dsp:cNvSpPr/>
      </dsp:nvSpPr>
      <dsp:spPr>
        <a:xfrm>
          <a:off x="0" y="1752694"/>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B88D4-622C-492B-B154-0FDDF07C6731}">
      <dsp:nvSpPr>
        <dsp:cNvPr id="0" name=""/>
        <dsp:cNvSpPr/>
      </dsp:nvSpPr>
      <dsp:spPr>
        <a:xfrm>
          <a:off x="0" y="1752694"/>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solidFill>
                <a:schemeClr val="accent5">
                  <a:lumMod val="75000"/>
                </a:schemeClr>
              </a:solidFill>
            </a:rPr>
            <a:t>2:55</a:t>
          </a:r>
          <a:r>
            <a:rPr lang="en-US" sz="2600" kern="1200" dirty="0">
              <a:solidFill>
                <a:schemeClr val="accent5">
                  <a:lumMod val="75000"/>
                </a:schemeClr>
              </a:solidFill>
            </a:rPr>
            <a:t> Panel Q&amp;A (30 minutes)</a:t>
          </a:r>
        </a:p>
      </dsp:txBody>
      <dsp:txXfrm>
        <a:off x="0" y="1752694"/>
        <a:ext cx="7628494" cy="584112"/>
      </dsp:txXfrm>
    </dsp:sp>
    <dsp:sp modelId="{945C31F9-4D2E-41AA-A081-8AAFF0082489}">
      <dsp:nvSpPr>
        <dsp:cNvPr id="0" name=""/>
        <dsp:cNvSpPr/>
      </dsp:nvSpPr>
      <dsp:spPr>
        <a:xfrm>
          <a:off x="0" y="2336806"/>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3E4D6D-FF88-49D8-ADDD-8E318D121BBC}">
      <dsp:nvSpPr>
        <dsp:cNvPr id="0" name=""/>
        <dsp:cNvSpPr/>
      </dsp:nvSpPr>
      <dsp:spPr>
        <a:xfrm>
          <a:off x="0" y="2336806"/>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3:25</a:t>
          </a:r>
          <a:r>
            <a:rPr lang="en-US" sz="2600" kern="1200" dirty="0"/>
            <a:t> Closing (5 minutes)</a:t>
          </a:r>
        </a:p>
      </dsp:txBody>
      <dsp:txXfrm>
        <a:off x="0" y="2336806"/>
        <a:ext cx="7628494" cy="5841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AFC23-A4A7-4F8B-A63F-9174CCF6865B}">
      <dsp:nvSpPr>
        <dsp:cNvPr id="0" name=""/>
        <dsp:cNvSpPr/>
      </dsp:nvSpPr>
      <dsp:spPr>
        <a:xfrm>
          <a:off x="0" y="356"/>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E21ACD-83A4-43FD-88A9-2063FEEE1E79}">
      <dsp:nvSpPr>
        <dsp:cNvPr id="0" name=""/>
        <dsp:cNvSpPr/>
      </dsp:nvSpPr>
      <dsp:spPr>
        <a:xfrm>
          <a:off x="0" y="356"/>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dirty="0"/>
            <a:t>12:50 Visualization Tools (60 minutes)</a:t>
          </a:r>
        </a:p>
      </dsp:txBody>
      <dsp:txXfrm>
        <a:off x="0" y="356"/>
        <a:ext cx="7628494" cy="584112"/>
      </dsp:txXfrm>
    </dsp:sp>
    <dsp:sp modelId="{66B6E61B-2B46-44D7-93B4-FBDF95D01037}">
      <dsp:nvSpPr>
        <dsp:cNvPr id="0" name=""/>
        <dsp:cNvSpPr/>
      </dsp:nvSpPr>
      <dsp:spPr>
        <a:xfrm>
          <a:off x="0" y="584469"/>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D8DCC-FB67-4E6B-A97A-7CD9807CD453}">
      <dsp:nvSpPr>
        <dsp:cNvPr id="0" name=""/>
        <dsp:cNvSpPr/>
      </dsp:nvSpPr>
      <dsp:spPr>
        <a:xfrm>
          <a:off x="0" y="584469"/>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2">
                  <a:lumMod val="75000"/>
                  <a:lumOff val="25000"/>
                </a:schemeClr>
              </a:solidFill>
            </a:rPr>
            <a:t>1:50</a:t>
          </a:r>
          <a:r>
            <a:rPr lang="en-US" sz="2400" kern="1200" dirty="0">
              <a:solidFill>
                <a:schemeClr val="tx2">
                  <a:lumMod val="75000"/>
                  <a:lumOff val="25000"/>
                </a:schemeClr>
              </a:solidFill>
            </a:rPr>
            <a:t> Break (15 minutes)</a:t>
          </a:r>
        </a:p>
      </dsp:txBody>
      <dsp:txXfrm>
        <a:off x="0" y="584469"/>
        <a:ext cx="7628494" cy="584112"/>
      </dsp:txXfrm>
    </dsp:sp>
    <dsp:sp modelId="{85FA2940-2D72-4683-B26E-C181A37DF102}">
      <dsp:nvSpPr>
        <dsp:cNvPr id="0" name=""/>
        <dsp:cNvSpPr/>
      </dsp:nvSpPr>
      <dsp:spPr>
        <a:xfrm>
          <a:off x="0" y="1168581"/>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6E08E3-769F-4EF6-AB53-BF3A67F0BCBC}">
      <dsp:nvSpPr>
        <dsp:cNvPr id="0" name=""/>
        <dsp:cNvSpPr/>
      </dsp:nvSpPr>
      <dsp:spPr>
        <a:xfrm>
          <a:off x="0" y="1168581"/>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dirty="0"/>
            <a:t>2:05 Visualization Examples (50 minutes)</a:t>
          </a:r>
        </a:p>
      </dsp:txBody>
      <dsp:txXfrm>
        <a:off x="0" y="1168581"/>
        <a:ext cx="7628494" cy="584112"/>
      </dsp:txXfrm>
    </dsp:sp>
    <dsp:sp modelId="{785B9388-707A-484E-BBDA-C505B022C926}">
      <dsp:nvSpPr>
        <dsp:cNvPr id="0" name=""/>
        <dsp:cNvSpPr/>
      </dsp:nvSpPr>
      <dsp:spPr>
        <a:xfrm>
          <a:off x="0" y="1752694"/>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B88D4-622C-492B-B154-0FDDF07C6731}">
      <dsp:nvSpPr>
        <dsp:cNvPr id="0" name=""/>
        <dsp:cNvSpPr/>
      </dsp:nvSpPr>
      <dsp:spPr>
        <a:xfrm>
          <a:off x="0" y="1752694"/>
          <a:ext cx="7628494" cy="584112"/>
        </a:xfrm>
        <a:prstGeom prst="rect">
          <a:avLst/>
        </a:prstGeom>
        <a:solidFill>
          <a:schemeClr val="accent4">
            <a:lumMod val="75000"/>
            <a:alpha val="49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solidFill>
                <a:schemeClr val="tx1"/>
              </a:solidFill>
            </a:rPr>
            <a:t>2:55 Panel Q&amp;A (30 minutes)</a:t>
          </a:r>
        </a:p>
      </dsp:txBody>
      <dsp:txXfrm>
        <a:off x="0" y="1752694"/>
        <a:ext cx="7628494" cy="584112"/>
      </dsp:txXfrm>
    </dsp:sp>
    <dsp:sp modelId="{945C31F9-4D2E-41AA-A081-8AAFF0082489}">
      <dsp:nvSpPr>
        <dsp:cNvPr id="0" name=""/>
        <dsp:cNvSpPr/>
      </dsp:nvSpPr>
      <dsp:spPr>
        <a:xfrm>
          <a:off x="0" y="2336806"/>
          <a:ext cx="762849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3E4D6D-FF88-49D8-ADDD-8E318D121BBC}">
      <dsp:nvSpPr>
        <dsp:cNvPr id="0" name=""/>
        <dsp:cNvSpPr/>
      </dsp:nvSpPr>
      <dsp:spPr>
        <a:xfrm>
          <a:off x="0" y="2336806"/>
          <a:ext cx="7628494" cy="58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3:25</a:t>
          </a:r>
          <a:r>
            <a:rPr lang="en-US" sz="2600" kern="1200" dirty="0"/>
            <a:t> Closing (5 minutes)</a:t>
          </a:r>
        </a:p>
      </dsp:txBody>
      <dsp:txXfrm>
        <a:off x="0" y="2336806"/>
        <a:ext cx="7628494" cy="5841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F76E3-CFCD-49A6-8196-01ADA3FE49E1}"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B3E7A-7170-4DC7-8E4F-C90673EA67EE}" type="slidenum">
              <a:rPr lang="en-US" smtClean="0"/>
              <a:t>‹#›</a:t>
            </a:fld>
            <a:endParaRPr lang="en-US"/>
          </a:p>
        </p:txBody>
      </p:sp>
    </p:spTree>
    <p:extLst>
      <p:ext uri="{BB962C8B-B14F-4D97-AF65-F5344CB8AC3E}">
        <p14:creationId xmlns:p14="http://schemas.microsoft.com/office/powerpoint/2010/main" val="198431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today’s workshop, which we can consider the kickoff of the IEP workshop. </a:t>
            </a:r>
          </a:p>
          <a:p>
            <a:r>
              <a:rPr lang="en-US" dirty="0"/>
              <a:t>Thanks for participating today outside of the regular workshop slot, and we hope this is valuable for everyone.</a:t>
            </a:r>
          </a:p>
          <a:p>
            <a:r>
              <a:rPr lang="en-US" dirty="0"/>
              <a:t>We will be recording the workshop today, so anyone who misses it can watch at a later date. </a:t>
            </a:r>
          </a:p>
        </p:txBody>
      </p:sp>
      <p:sp>
        <p:nvSpPr>
          <p:cNvPr id="4" name="Slide Number Placeholder 3"/>
          <p:cNvSpPr>
            <a:spLocks noGrp="1"/>
          </p:cNvSpPr>
          <p:nvPr>
            <p:ph type="sldNum" sz="quarter" idx="5"/>
          </p:nvPr>
        </p:nvSpPr>
        <p:spPr/>
        <p:txBody>
          <a:bodyPr/>
          <a:lstStyle/>
          <a:p>
            <a:fld id="{326B3E7A-7170-4DC7-8E4F-C90673EA67EE}" type="slidenum">
              <a:rPr lang="en-US" smtClean="0"/>
              <a:t>1</a:t>
            </a:fld>
            <a:endParaRPr lang="en-US"/>
          </a:p>
        </p:txBody>
      </p:sp>
    </p:spTree>
    <p:extLst>
      <p:ext uri="{BB962C8B-B14F-4D97-AF65-F5344CB8AC3E}">
        <p14:creationId xmlns:p14="http://schemas.microsoft.com/office/powerpoint/2010/main" val="424955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overviews for data management, structuring and formatting data, </a:t>
            </a:r>
            <a:r>
              <a:rPr lang="en-US" dirty="0" err="1"/>
              <a:t>qa</a:t>
            </a:r>
            <a:r>
              <a:rPr lang="en-US" dirty="0"/>
              <a:t>/qc, and data sharing</a:t>
            </a:r>
          </a:p>
        </p:txBody>
      </p:sp>
      <p:sp>
        <p:nvSpPr>
          <p:cNvPr id="4" name="Slide Number Placeholder 3"/>
          <p:cNvSpPr>
            <a:spLocks noGrp="1"/>
          </p:cNvSpPr>
          <p:nvPr>
            <p:ph type="sldNum" sz="quarter" idx="5"/>
          </p:nvPr>
        </p:nvSpPr>
        <p:spPr/>
        <p:txBody>
          <a:bodyPr/>
          <a:lstStyle/>
          <a:p>
            <a:fld id="{326B3E7A-7170-4DC7-8E4F-C90673EA67EE}" type="slidenum">
              <a:rPr lang="en-US" smtClean="0"/>
              <a:t>12</a:t>
            </a:fld>
            <a:endParaRPr lang="en-US"/>
          </a:p>
        </p:txBody>
      </p:sp>
    </p:spTree>
    <p:extLst>
      <p:ext uri="{BB962C8B-B14F-4D97-AF65-F5344CB8AC3E}">
        <p14:creationId xmlns:p14="http://schemas.microsoft.com/office/powerpoint/2010/main" val="2975513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67D3D-AD65-1CF6-E760-F13D414370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44543D-DAE3-EDDC-2E28-D15D4B3B5C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BDF67A-0026-67A8-A81B-6A96EB8081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A3C919-5AD3-8174-827F-13E0857D0493}"/>
              </a:ext>
            </a:extLst>
          </p:cNvPr>
          <p:cNvSpPr>
            <a:spLocks noGrp="1"/>
          </p:cNvSpPr>
          <p:nvPr>
            <p:ph type="sldNum" sz="quarter" idx="5"/>
          </p:nvPr>
        </p:nvSpPr>
        <p:spPr/>
        <p:txBody>
          <a:bodyPr/>
          <a:lstStyle/>
          <a:p>
            <a:fld id="{326B3E7A-7170-4DC7-8E4F-C90673EA67EE}" type="slidenum">
              <a:rPr lang="en-US" smtClean="0"/>
              <a:t>13</a:t>
            </a:fld>
            <a:endParaRPr lang="en-US"/>
          </a:p>
        </p:txBody>
      </p:sp>
    </p:spTree>
    <p:extLst>
      <p:ext uri="{BB962C8B-B14F-4D97-AF65-F5344CB8AC3E}">
        <p14:creationId xmlns:p14="http://schemas.microsoft.com/office/powerpoint/2010/main" val="245083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B3E7A-7170-4DC7-8E4F-C90673EA67EE}" type="slidenum">
              <a:rPr lang="en-US" smtClean="0"/>
              <a:t>14</a:t>
            </a:fld>
            <a:endParaRPr lang="en-US"/>
          </a:p>
        </p:txBody>
      </p:sp>
    </p:spTree>
    <p:extLst>
      <p:ext uri="{BB962C8B-B14F-4D97-AF65-F5344CB8AC3E}">
        <p14:creationId xmlns:p14="http://schemas.microsoft.com/office/powerpoint/2010/main" val="4169937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B3E7A-7170-4DC7-8E4F-C90673EA67EE}" type="slidenum">
              <a:rPr lang="en-US" smtClean="0"/>
              <a:t>19</a:t>
            </a:fld>
            <a:endParaRPr lang="en-US"/>
          </a:p>
        </p:txBody>
      </p:sp>
    </p:spTree>
    <p:extLst>
      <p:ext uri="{BB962C8B-B14F-4D97-AF65-F5344CB8AC3E}">
        <p14:creationId xmlns:p14="http://schemas.microsoft.com/office/powerpoint/2010/main" val="3648622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Today we will be framing our workshop around open science, which emphasize transparency along the entire scientific process from data collection to analysis</a:t>
            </a:r>
          </a:p>
          <a:p>
            <a:r>
              <a:rPr lang="en-US" dirty="0"/>
              <a:t>- Benefits: Give you credit for the work you’ve done (citations) </a:t>
            </a:r>
          </a:p>
          <a:p>
            <a:r>
              <a:rPr lang="en-US" dirty="0"/>
              <a:t>Bigger impact of the data</a:t>
            </a:r>
          </a:p>
          <a:p>
            <a:r>
              <a:rPr lang="en-US" dirty="0"/>
              <a:t>Saves time for less data requests</a:t>
            </a:r>
          </a:p>
          <a:p>
            <a:r>
              <a:rPr lang="en-US" dirty="0"/>
              <a:t>Build trust</a:t>
            </a:r>
          </a:p>
          <a:p>
            <a:endParaRPr lang="en-US" dirty="0"/>
          </a:p>
          <a:p>
            <a:r>
              <a:rPr lang="en-US" dirty="0"/>
              <a:t>- In recent years the state and federal government have also been encouraging or requiring an increase in making data more public and transparent, which has led to there being more work on this front by gov’t agencies </a:t>
            </a:r>
          </a:p>
          <a:p>
            <a:r>
              <a:rPr lang="en-US" dirty="0"/>
              <a:t>- The FAIR principles are often discussed in conjunction with open science, as they describe some of the qualities desired for open science. </a:t>
            </a:r>
          </a:p>
          <a:p>
            <a:endParaRPr lang="en-US" dirty="0"/>
          </a:p>
          <a:p>
            <a:r>
              <a:rPr lang="en-US" dirty="0"/>
              <a:t>Freedom of Information Act</a:t>
            </a:r>
          </a:p>
          <a:p>
            <a:r>
              <a:rPr lang="en-US" dirty="0"/>
              <a:t>Public Records Act</a:t>
            </a:r>
          </a:p>
        </p:txBody>
      </p:sp>
      <p:sp>
        <p:nvSpPr>
          <p:cNvPr id="4" name="Slide Number Placeholder 3"/>
          <p:cNvSpPr>
            <a:spLocks noGrp="1"/>
          </p:cNvSpPr>
          <p:nvPr>
            <p:ph type="sldNum" sz="quarter" idx="5"/>
          </p:nvPr>
        </p:nvSpPr>
        <p:spPr/>
        <p:txBody>
          <a:bodyPr/>
          <a:lstStyle/>
          <a:p>
            <a:fld id="{326B3E7A-7170-4DC7-8E4F-C90673EA67EE}" type="slidenum">
              <a:rPr lang="en-US" smtClean="0"/>
              <a:t>2</a:t>
            </a:fld>
            <a:endParaRPr lang="en-US"/>
          </a:p>
        </p:txBody>
      </p:sp>
    </p:spTree>
    <p:extLst>
      <p:ext uri="{BB962C8B-B14F-4D97-AF65-F5344CB8AC3E}">
        <p14:creationId xmlns:p14="http://schemas.microsoft.com/office/powerpoint/2010/main" val="2479798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B3E7A-7170-4DC7-8E4F-C90673EA67EE}" type="slidenum">
              <a:rPr lang="en-US" smtClean="0"/>
              <a:t>4</a:t>
            </a:fld>
            <a:endParaRPr lang="en-US"/>
          </a:p>
        </p:txBody>
      </p:sp>
    </p:spTree>
    <p:extLst>
      <p:ext uri="{BB962C8B-B14F-4D97-AF65-F5344CB8AC3E}">
        <p14:creationId xmlns:p14="http://schemas.microsoft.com/office/powerpoint/2010/main" val="2167347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B3E7A-7170-4DC7-8E4F-C90673EA67EE}" type="slidenum">
              <a:rPr lang="en-US" smtClean="0"/>
              <a:t>5</a:t>
            </a:fld>
            <a:endParaRPr lang="en-US"/>
          </a:p>
        </p:txBody>
      </p:sp>
    </p:spTree>
    <p:extLst>
      <p:ext uri="{BB962C8B-B14F-4D97-AF65-F5344CB8AC3E}">
        <p14:creationId xmlns:p14="http://schemas.microsoft.com/office/powerpoint/2010/main" val="1628105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B0486-2B10-13CC-65AD-3F9F494FDC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3C70F9-E262-FF00-EC13-11B6F44F14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A5C6B5-E0BE-402D-287F-052AD1B3C48C}"/>
              </a:ext>
            </a:extLst>
          </p:cNvPr>
          <p:cNvSpPr>
            <a:spLocks noGrp="1"/>
          </p:cNvSpPr>
          <p:nvPr>
            <p:ph type="body" idx="1"/>
          </p:nvPr>
        </p:nvSpPr>
        <p:spPr/>
        <p:txBody>
          <a:bodyPr/>
          <a:lstStyle/>
          <a:p>
            <a:r>
              <a:rPr lang="en-US" dirty="0"/>
              <a:t>Use formats appropriate for individuals/ computers. Annotations using community standards, formats. </a:t>
            </a:r>
          </a:p>
          <a:p>
            <a:r>
              <a:rPr lang="en-US" dirty="0"/>
              <a:t>Definition: Ability for data to work across systems with differing hardware and software</a:t>
            </a:r>
          </a:p>
        </p:txBody>
      </p:sp>
      <p:sp>
        <p:nvSpPr>
          <p:cNvPr id="4" name="Slide Number Placeholder 3">
            <a:extLst>
              <a:ext uri="{FF2B5EF4-FFF2-40B4-BE49-F238E27FC236}">
                <a16:creationId xmlns:a16="http://schemas.microsoft.com/office/drawing/2014/main" id="{89AAECF9-1DE9-7DB6-176B-45B2CFDC5427}"/>
              </a:ext>
            </a:extLst>
          </p:cNvPr>
          <p:cNvSpPr>
            <a:spLocks noGrp="1"/>
          </p:cNvSpPr>
          <p:nvPr>
            <p:ph type="sldNum" sz="quarter" idx="5"/>
          </p:nvPr>
        </p:nvSpPr>
        <p:spPr/>
        <p:txBody>
          <a:bodyPr/>
          <a:lstStyle/>
          <a:p>
            <a:fld id="{326B3E7A-7170-4DC7-8E4F-C90673EA67EE}" type="slidenum">
              <a:rPr lang="en-US" smtClean="0"/>
              <a:t>6</a:t>
            </a:fld>
            <a:endParaRPr lang="en-US"/>
          </a:p>
        </p:txBody>
      </p:sp>
    </p:spTree>
    <p:extLst>
      <p:ext uri="{BB962C8B-B14F-4D97-AF65-F5344CB8AC3E}">
        <p14:creationId xmlns:p14="http://schemas.microsoft.com/office/powerpoint/2010/main" val="324307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A9950-E5ED-C328-EEDE-2A043B9E26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AEC3F1-3BCC-3F25-B499-F9386368C3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D2A9E2-192F-00FB-9B26-B7DCBB290A04}"/>
              </a:ext>
            </a:extLst>
          </p:cNvPr>
          <p:cNvSpPr>
            <a:spLocks noGrp="1"/>
          </p:cNvSpPr>
          <p:nvPr>
            <p:ph type="body" idx="1"/>
          </p:nvPr>
        </p:nvSpPr>
        <p:spPr/>
        <p:txBody>
          <a:bodyPr/>
          <a:lstStyle/>
          <a:p>
            <a:r>
              <a:rPr lang="en-US" dirty="0"/>
              <a:t>Assets downloadable for reuse</a:t>
            </a:r>
          </a:p>
        </p:txBody>
      </p:sp>
      <p:sp>
        <p:nvSpPr>
          <p:cNvPr id="4" name="Slide Number Placeholder 3">
            <a:extLst>
              <a:ext uri="{FF2B5EF4-FFF2-40B4-BE49-F238E27FC236}">
                <a16:creationId xmlns:a16="http://schemas.microsoft.com/office/drawing/2014/main" id="{C36B7E11-1E25-C839-16E0-6FDAA0E061DB}"/>
              </a:ext>
            </a:extLst>
          </p:cNvPr>
          <p:cNvSpPr>
            <a:spLocks noGrp="1"/>
          </p:cNvSpPr>
          <p:nvPr>
            <p:ph type="sldNum" sz="quarter" idx="5"/>
          </p:nvPr>
        </p:nvSpPr>
        <p:spPr/>
        <p:txBody>
          <a:bodyPr/>
          <a:lstStyle/>
          <a:p>
            <a:fld id="{326B3E7A-7170-4DC7-8E4F-C90673EA67EE}" type="slidenum">
              <a:rPr lang="en-US" smtClean="0"/>
              <a:t>7</a:t>
            </a:fld>
            <a:endParaRPr lang="en-US"/>
          </a:p>
        </p:txBody>
      </p:sp>
    </p:spTree>
    <p:extLst>
      <p:ext uri="{BB962C8B-B14F-4D97-AF65-F5344CB8AC3E}">
        <p14:creationId xmlns:p14="http://schemas.microsoft.com/office/powerpoint/2010/main" val="1888241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B3E7A-7170-4DC7-8E4F-C90673EA67EE}" type="slidenum">
              <a:rPr lang="en-US" smtClean="0"/>
              <a:t>8</a:t>
            </a:fld>
            <a:endParaRPr lang="en-US"/>
          </a:p>
        </p:txBody>
      </p:sp>
    </p:spTree>
    <p:extLst>
      <p:ext uri="{BB962C8B-B14F-4D97-AF65-F5344CB8AC3E}">
        <p14:creationId xmlns:p14="http://schemas.microsoft.com/office/powerpoint/2010/main" val="1750998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Templates – metadata, data management plans, SOP</a:t>
            </a:r>
          </a:p>
          <a:p>
            <a:r>
              <a:rPr lang="en-US" dirty="0"/>
              <a:t>Resources – data publication guidance and terminology, fish QA/QC guidance</a:t>
            </a:r>
          </a:p>
          <a:p>
            <a:r>
              <a:rPr lang="en-US" sz="1200" dirty="0"/>
              <a:t>Current and previous subcommittees: data publication, digital data entry, quality assurance</a:t>
            </a:r>
            <a:endParaRPr lang="en-US" dirty="0"/>
          </a:p>
        </p:txBody>
      </p:sp>
      <p:sp>
        <p:nvSpPr>
          <p:cNvPr id="4" name="Slide Number Placeholder 3"/>
          <p:cNvSpPr>
            <a:spLocks noGrp="1"/>
          </p:cNvSpPr>
          <p:nvPr>
            <p:ph type="sldNum" sz="quarter" idx="5"/>
          </p:nvPr>
        </p:nvSpPr>
        <p:spPr/>
        <p:txBody>
          <a:bodyPr/>
          <a:lstStyle/>
          <a:p>
            <a:fld id="{326B3E7A-7170-4DC7-8E4F-C90673EA67EE}" type="slidenum">
              <a:rPr lang="en-US" smtClean="0"/>
              <a:t>9</a:t>
            </a:fld>
            <a:endParaRPr lang="en-US"/>
          </a:p>
        </p:txBody>
      </p:sp>
    </p:spTree>
    <p:extLst>
      <p:ext uri="{BB962C8B-B14F-4D97-AF65-F5344CB8AC3E}">
        <p14:creationId xmlns:p14="http://schemas.microsoft.com/office/powerpoint/2010/main" val="3278671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B3E7A-7170-4DC7-8E4F-C90673EA67EE}" type="slidenum">
              <a:rPr lang="en-US" smtClean="0"/>
              <a:t>11</a:t>
            </a:fld>
            <a:endParaRPr lang="en-US"/>
          </a:p>
        </p:txBody>
      </p:sp>
    </p:spTree>
    <p:extLst>
      <p:ext uri="{BB962C8B-B14F-4D97-AF65-F5344CB8AC3E}">
        <p14:creationId xmlns:p14="http://schemas.microsoft.com/office/powerpoint/2010/main" val="4250921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2330-E91B-7827-1493-05987D426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DF7C04-378C-6045-0FAC-1A0BB1E98F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AF1640-04CE-B4F1-EE25-4EB16B9B6A54}"/>
              </a:ext>
            </a:extLst>
          </p:cNvPr>
          <p:cNvSpPr>
            <a:spLocks noGrp="1"/>
          </p:cNvSpPr>
          <p:nvPr>
            <p:ph type="dt" sz="half" idx="10"/>
          </p:nvPr>
        </p:nvSpPr>
        <p:spPr/>
        <p:txBody>
          <a:bodyPr/>
          <a:lstStyle/>
          <a:p>
            <a:fld id="{F5BF347C-FE83-4D97-87D3-9C7CC64AEC10}" type="datetime1">
              <a:rPr lang="en-US" smtClean="0"/>
              <a:t>4/17/2024</a:t>
            </a:fld>
            <a:endParaRPr lang="en-US"/>
          </a:p>
        </p:txBody>
      </p:sp>
      <p:sp>
        <p:nvSpPr>
          <p:cNvPr id="5" name="Footer Placeholder 4">
            <a:extLst>
              <a:ext uri="{FF2B5EF4-FFF2-40B4-BE49-F238E27FC236}">
                <a16:creationId xmlns:a16="http://schemas.microsoft.com/office/drawing/2014/main" id="{EA3C03E0-F308-AC65-8298-57F1C9D19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3AC4E-BE78-E79C-1F26-A48DC9DB3960}"/>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114704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C50A-9142-C215-998A-BE3BAF8F0B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D7FC76-467F-884B-6693-AC19EA96E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A3DE5-8705-2E98-43C9-FA07933EF11C}"/>
              </a:ext>
            </a:extLst>
          </p:cNvPr>
          <p:cNvSpPr>
            <a:spLocks noGrp="1"/>
          </p:cNvSpPr>
          <p:nvPr>
            <p:ph type="dt" sz="half" idx="10"/>
          </p:nvPr>
        </p:nvSpPr>
        <p:spPr/>
        <p:txBody>
          <a:bodyPr/>
          <a:lstStyle/>
          <a:p>
            <a:fld id="{C63522F0-20BB-41A3-9584-7F6F33EDDCD1}" type="datetime1">
              <a:rPr lang="en-US" smtClean="0"/>
              <a:t>4/17/2024</a:t>
            </a:fld>
            <a:endParaRPr lang="en-US"/>
          </a:p>
        </p:txBody>
      </p:sp>
      <p:sp>
        <p:nvSpPr>
          <p:cNvPr id="5" name="Footer Placeholder 4">
            <a:extLst>
              <a:ext uri="{FF2B5EF4-FFF2-40B4-BE49-F238E27FC236}">
                <a16:creationId xmlns:a16="http://schemas.microsoft.com/office/drawing/2014/main" id="{CB98B8E4-9EA6-1727-3552-C0A90234E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7D8A3-C7D3-2F93-4C28-0D90BBDC8EF2}"/>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302688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C4C34C-E4A2-0869-A32A-8F79DACD38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48252D-4091-2814-80E0-ED87216044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D7A3F-EAC7-FC45-7E6E-E5EFA4565582}"/>
              </a:ext>
            </a:extLst>
          </p:cNvPr>
          <p:cNvSpPr>
            <a:spLocks noGrp="1"/>
          </p:cNvSpPr>
          <p:nvPr>
            <p:ph type="dt" sz="half" idx="10"/>
          </p:nvPr>
        </p:nvSpPr>
        <p:spPr/>
        <p:txBody>
          <a:bodyPr/>
          <a:lstStyle/>
          <a:p>
            <a:fld id="{62F4ADEF-F6CF-4F30-ACD0-5C6373570C3C}" type="datetime1">
              <a:rPr lang="en-US" smtClean="0"/>
              <a:t>4/17/2024</a:t>
            </a:fld>
            <a:endParaRPr lang="en-US"/>
          </a:p>
        </p:txBody>
      </p:sp>
      <p:sp>
        <p:nvSpPr>
          <p:cNvPr id="5" name="Footer Placeholder 4">
            <a:extLst>
              <a:ext uri="{FF2B5EF4-FFF2-40B4-BE49-F238E27FC236}">
                <a16:creationId xmlns:a16="http://schemas.microsoft.com/office/drawing/2014/main" id="{117C057A-D381-4C7D-CD27-5B626FE76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66D5A-AEC5-D444-4A29-BF88D203236C}"/>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84266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1A17-8BF9-2116-D57E-6B667002E7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6C487-91BA-E68F-FF33-6DA7E5CEF9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8F3EA-85C5-097F-307A-B46C2B8F066B}"/>
              </a:ext>
            </a:extLst>
          </p:cNvPr>
          <p:cNvSpPr>
            <a:spLocks noGrp="1"/>
          </p:cNvSpPr>
          <p:nvPr>
            <p:ph type="dt" sz="half" idx="10"/>
          </p:nvPr>
        </p:nvSpPr>
        <p:spPr/>
        <p:txBody>
          <a:bodyPr/>
          <a:lstStyle/>
          <a:p>
            <a:fld id="{57B4E6EA-77CE-49A6-ADF6-9818F58DDE66}" type="datetime1">
              <a:rPr lang="en-US" smtClean="0"/>
              <a:t>4/17/2024</a:t>
            </a:fld>
            <a:endParaRPr lang="en-US"/>
          </a:p>
        </p:txBody>
      </p:sp>
      <p:sp>
        <p:nvSpPr>
          <p:cNvPr id="5" name="Footer Placeholder 4">
            <a:extLst>
              <a:ext uri="{FF2B5EF4-FFF2-40B4-BE49-F238E27FC236}">
                <a16:creationId xmlns:a16="http://schemas.microsoft.com/office/drawing/2014/main" id="{D5C2C427-4583-2990-993C-390C90177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51133-A6BC-B694-BCBA-37C46CD140B3}"/>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161709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F4F6-108B-ECE7-CA91-72AB0C64B5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184D3D-7EE4-3E9D-D373-6E12AF29B4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BF9052-F651-4C83-B902-521D7849877B}"/>
              </a:ext>
            </a:extLst>
          </p:cNvPr>
          <p:cNvSpPr>
            <a:spLocks noGrp="1"/>
          </p:cNvSpPr>
          <p:nvPr>
            <p:ph type="dt" sz="half" idx="10"/>
          </p:nvPr>
        </p:nvSpPr>
        <p:spPr/>
        <p:txBody>
          <a:bodyPr/>
          <a:lstStyle/>
          <a:p>
            <a:fld id="{D594B9ED-B4FE-416F-9ABE-6DC3CF46D4F8}" type="datetime1">
              <a:rPr lang="en-US" smtClean="0"/>
              <a:t>4/17/2024</a:t>
            </a:fld>
            <a:endParaRPr lang="en-US"/>
          </a:p>
        </p:txBody>
      </p:sp>
      <p:sp>
        <p:nvSpPr>
          <p:cNvPr id="5" name="Footer Placeholder 4">
            <a:extLst>
              <a:ext uri="{FF2B5EF4-FFF2-40B4-BE49-F238E27FC236}">
                <a16:creationId xmlns:a16="http://schemas.microsoft.com/office/drawing/2014/main" id="{C0BA2C1D-0BA8-55FF-7BAB-338E9E816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70936B-200B-12F6-E29C-53035A967D0D}"/>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3191895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C9406-5452-C666-7D2B-174993A8D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7EF43A-D9CB-DD8F-69EC-6C36B1F2B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117C4E-7062-B43A-66C6-9EAA2B77E6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0B4576-BAB1-9DC9-EE6D-6C5E93CC5319}"/>
              </a:ext>
            </a:extLst>
          </p:cNvPr>
          <p:cNvSpPr>
            <a:spLocks noGrp="1"/>
          </p:cNvSpPr>
          <p:nvPr>
            <p:ph type="dt" sz="half" idx="10"/>
          </p:nvPr>
        </p:nvSpPr>
        <p:spPr/>
        <p:txBody>
          <a:bodyPr/>
          <a:lstStyle/>
          <a:p>
            <a:fld id="{3311CD47-A371-4355-81E7-9F02EB6981F3}" type="datetime1">
              <a:rPr lang="en-US" smtClean="0"/>
              <a:t>4/17/2024</a:t>
            </a:fld>
            <a:endParaRPr lang="en-US"/>
          </a:p>
        </p:txBody>
      </p:sp>
      <p:sp>
        <p:nvSpPr>
          <p:cNvPr id="6" name="Footer Placeholder 5">
            <a:extLst>
              <a:ext uri="{FF2B5EF4-FFF2-40B4-BE49-F238E27FC236}">
                <a16:creationId xmlns:a16="http://schemas.microsoft.com/office/drawing/2014/main" id="{5D660C7C-DB5C-EF5C-0588-25B4CE1A81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D4870-294D-6A4C-2208-B175014DF898}"/>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381518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7EB1-620A-BDC1-5CC7-59058A0762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B506EF-3F7E-6190-5666-5F0369480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AC34D7-6F7A-F30C-7E42-DF29511BDD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9F7742-DBC0-4789-99AC-F691862B91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2199CE-C5EA-8545-307A-75DEFDEE37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FC5173-874C-892F-8544-C518498AC565}"/>
              </a:ext>
            </a:extLst>
          </p:cNvPr>
          <p:cNvSpPr>
            <a:spLocks noGrp="1"/>
          </p:cNvSpPr>
          <p:nvPr>
            <p:ph type="dt" sz="half" idx="10"/>
          </p:nvPr>
        </p:nvSpPr>
        <p:spPr/>
        <p:txBody>
          <a:bodyPr/>
          <a:lstStyle/>
          <a:p>
            <a:fld id="{D6503D96-0068-4946-9FC0-8B4F69E0306B}" type="datetime1">
              <a:rPr lang="en-US" smtClean="0"/>
              <a:t>4/17/2024</a:t>
            </a:fld>
            <a:endParaRPr lang="en-US"/>
          </a:p>
        </p:txBody>
      </p:sp>
      <p:sp>
        <p:nvSpPr>
          <p:cNvPr id="8" name="Footer Placeholder 7">
            <a:extLst>
              <a:ext uri="{FF2B5EF4-FFF2-40B4-BE49-F238E27FC236}">
                <a16:creationId xmlns:a16="http://schemas.microsoft.com/office/drawing/2014/main" id="{2BFEE39E-6242-601E-377C-63E74A735E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3CF37F-04FB-26EE-0B63-93E49B8C6F02}"/>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11338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272F-AEB4-5686-D88B-D54ED473E1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488758-2A5F-CC5C-127A-5B4744642B10}"/>
              </a:ext>
            </a:extLst>
          </p:cNvPr>
          <p:cNvSpPr>
            <a:spLocks noGrp="1"/>
          </p:cNvSpPr>
          <p:nvPr>
            <p:ph type="dt" sz="half" idx="10"/>
          </p:nvPr>
        </p:nvSpPr>
        <p:spPr/>
        <p:txBody>
          <a:bodyPr/>
          <a:lstStyle/>
          <a:p>
            <a:fld id="{6EF55FFA-0960-4DB2-8842-E7D7545ADE0C}" type="datetime1">
              <a:rPr lang="en-US" smtClean="0"/>
              <a:t>4/17/2024</a:t>
            </a:fld>
            <a:endParaRPr lang="en-US"/>
          </a:p>
        </p:txBody>
      </p:sp>
      <p:sp>
        <p:nvSpPr>
          <p:cNvPr id="4" name="Footer Placeholder 3">
            <a:extLst>
              <a:ext uri="{FF2B5EF4-FFF2-40B4-BE49-F238E27FC236}">
                <a16:creationId xmlns:a16="http://schemas.microsoft.com/office/drawing/2014/main" id="{66336080-C1FF-1B5F-9616-BAC241325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FF69D0-797D-ACDC-66DA-6FC167503E2D}"/>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280320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4FD1F-9C7C-21C0-DCF2-9A1E35178956}"/>
              </a:ext>
            </a:extLst>
          </p:cNvPr>
          <p:cNvSpPr>
            <a:spLocks noGrp="1"/>
          </p:cNvSpPr>
          <p:nvPr>
            <p:ph type="dt" sz="half" idx="10"/>
          </p:nvPr>
        </p:nvSpPr>
        <p:spPr/>
        <p:txBody>
          <a:bodyPr/>
          <a:lstStyle/>
          <a:p>
            <a:fld id="{44317516-184D-4B39-8FF1-C69B9C87DECD}" type="datetime1">
              <a:rPr lang="en-US" smtClean="0"/>
              <a:t>4/17/2024</a:t>
            </a:fld>
            <a:endParaRPr lang="en-US"/>
          </a:p>
        </p:txBody>
      </p:sp>
      <p:sp>
        <p:nvSpPr>
          <p:cNvPr id="3" name="Footer Placeholder 2">
            <a:extLst>
              <a:ext uri="{FF2B5EF4-FFF2-40B4-BE49-F238E27FC236}">
                <a16:creationId xmlns:a16="http://schemas.microsoft.com/office/drawing/2014/main" id="{3F3D4226-4129-974A-D6FB-E0AB4FFAF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348AEE-032E-FA0A-D07D-441201F33F1A}"/>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354794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BD81-D54A-43E6-8AF3-D49380B79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920452-3960-64A6-9D73-1A4EBA0452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BF331E-A62C-0147-8794-CD192446D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D8DAA-A2E1-E406-B4CC-F7A91161C97E}"/>
              </a:ext>
            </a:extLst>
          </p:cNvPr>
          <p:cNvSpPr>
            <a:spLocks noGrp="1"/>
          </p:cNvSpPr>
          <p:nvPr>
            <p:ph type="dt" sz="half" idx="10"/>
          </p:nvPr>
        </p:nvSpPr>
        <p:spPr/>
        <p:txBody>
          <a:bodyPr/>
          <a:lstStyle/>
          <a:p>
            <a:fld id="{28F9B7BD-2C77-4C24-A191-0B4124DAFC85}" type="datetime1">
              <a:rPr lang="en-US" smtClean="0"/>
              <a:t>4/17/2024</a:t>
            </a:fld>
            <a:endParaRPr lang="en-US"/>
          </a:p>
        </p:txBody>
      </p:sp>
      <p:sp>
        <p:nvSpPr>
          <p:cNvPr id="6" name="Footer Placeholder 5">
            <a:extLst>
              <a:ext uri="{FF2B5EF4-FFF2-40B4-BE49-F238E27FC236}">
                <a16:creationId xmlns:a16="http://schemas.microsoft.com/office/drawing/2014/main" id="{290FC0E0-A1F3-49F1-AB59-0DA7198FEE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1C7F9-ABB7-4AEC-4CA9-BCCEE140B289}"/>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319482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D49F-9097-EB13-1CEB-FFF2356C3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7D7C8C-AF6B-767E-7B12-B1E750B891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E3F843-2E59-BBA0-6BC1-5C1327F17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C1A11-E81A-2EDD-F869-C783062E2694}"/>
              </a:ext>
            </a:extLst>
          </p:cNvPr>
          <p:cNvSpPr>
            <a:spLocks noGrp="1"/>
          </p:cNvSpPr>
          <p:nvPr>
            <p:ph type="dt" sz="half" idx="10"/>
          </p:nvPr>
        </p:nvSpPr>
        <p:spPr/>
        <p:txBody>
          <a:bodyPr/>
          <a:lstStyle/>
          <a:p>
            <a:fld id="{B51FEB5A-798E-4F50-8B52-9913095D8CDF}" type="datetime1">
              <a:rPr lang="en-US" smtClean="0"/>
              <a:t>4/17/2024</a:t>
            </a:fld>
            <a:endParaRPr lang="en-US"/>
          </a:p>
        </p:txBody>
      </p:sp>
      <p:sp>
        <p:nvSpPr>
          <p:cNvPr id="6" name="Footer Placeholder 5">
            <a:extLst>
              <a:ext uri="{FF2B5EF4-FFF2-40B4-BE49-F238E27FC236}">
                <a16:creationId xmlns:a16="http://schemas.microsoft.com/office/drawing/2014/main" id="{F12C89D4-7F84-2151-C526-5F419DF77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6384D-A34A-C9CB-56DC-85A2813E7B24}"/>
              </a:ext>
            </a:extLst>
          </p:cNvPr>
          <p:cNvSpPr>
            <a:spLocks noGrp="1"/>
          </p:cNvSpPr>
          <p:nvPr>
            <p:ph type="sldNum" sz="quarter" idx="12"/>
          </p:nvPr>
        </p:nvSpPr>
        <p:spPr/>
        <p:txBody>
          <a:bodyPr/>
          <a:lstStyle/>
          <a:p>
            <a:fld id="{20EF06BD-C5F6-413F-BEC8-8217731AB23B}" type="slidenum">
              <a:rPr lang="en-US" smtClean="0"/>
              <a:t>‹#›</a:t>
            </a:fld>
            <a:endParaRPr lang="en-US"/>
          </a:p>
        </p:txBody>
      </p:sp>
    </p:spTree>
    <p:extLst>
      <p:ext uri="{BB962C8B-B14F-4D97-AF65-F5344CB8AC3E}">
        <p14:creationId xmlns:p14="http://schemas.microsoft.com/office/powerpoint/2010/main" val="497191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935809-748C-8FEA-5EE0-4B756711C7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52B280-EC9B-7A64-67E2-95D9E667F0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6360C-5940-4979-C4F9-5078261EBF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AEFFAB-73AF-4731-B4F2-757A3C80A81B}" type="datetime1">
              <a:rPr lang="en-US" smtClean="0"/>
              <a:t>4/17/2024</a:t>
            </a:fld>
            <a:endParaRPr lang="en-US"/>
          </a:p>
        </p:txBody>
      </p:sp>
      <p:sp>
        <p:nvSpPr>
          <p:cNvPr id="5" name="Footer Placeholder 4">
            <a:extLst>
              <a:ext uri="{FF2B5EF4-FFF2-40B4-BE49-F238E27FC236}">
                <a16:creationId xmlns:a16="http://schemas.microsoft.com/office/drawing/2014/main" id="{1116F095-6178-3637-B5FE-DCF1BA5ED7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4CEFB13-BD0C-9999-653A-7B36B205A5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EF06BD-C5F6-413F-BEC8-8217731AB23B}" type="slidenum">
              <a:rPr lang="en-US" smtClean="0"/>
              <a:t>‹#›</a:t>
            </a:fld>
            <a:endParaRPr lang="en-US"/>
          </a:p>
        </p:txBody>
      </p:sp>
    </p:spTree>
    <p:extLst>
      <p:ext uri="{BB962C8B-B14F-4D97-AF65-F5344CB8AC3E}">
        <p14:creationId xmlns:p14="http://schemas.microsoft.com/office/powerpoint/2010/main" val="1764050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5.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33.png"/><Relationship Id="rId5" Type="http://schemas.openxmlformats.org/officeDocument/2006/relationships/diagramQuickStyle" Target="../diagrams/quickStyle3.xml"/><Relationship Id="rId10" Type="http://schemas.openxmlformats.org/officeDocument/2006/relationships/image" Target="../media/image32.png"/><Relationship Id="rId4" Type="http://schemas.openxmlformats.org/officeDocument/2006/relationships/diagramLayout" Target="../diagrams/layout3.xml"/><Relationship Id="rId9"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36.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Layout" Target="../diagrams/layout5.xml"/><Relationship Id="rId7" Type="http://schemas.openxmlformats.org/officeDocument/2006/relationships/image" Target="../media/image37.png"/><Relationship Id="rId12" Type="http://schemas.openxmlformats.org/officeDocument/2006/relationships/image" Target="../media/image4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openxmlformats.org/officeDocument/2006/relationships/image" Target="../media/image35.png"/><Relationship Id="rId5" Type="http://schemas.openxmlformats.org/officeDocument/2006/relationships/diagramColors" Target="../diagrams/colors5.xml"/><Relationship Id="rId10" Type="http://schemas.openxmlformats.org/officeDocument/2006/relationships/image" Target="../media/image40.png"/><Relationship Id="rId4" Type="http://schemas.openxmlformats.org/officeDocument/2006/relationships/diagramQuickStyle" Target="../diagrams/quickStyle5.xml"/><Relationship Id="rId9"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Layout" Target="../diagrams/layout6.xml"/><Relationship Id="rId7" Type="http://schemas.openxmlformats.org/officeDocument/2006/relationships/image" Target="../media/image4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44.png"/></Relationships>
</file>

<file path=ppt/slides/_rels/slide1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Layout" Target="../diagrams/layout7.xml"/><Relationship Id="rId7" Type="http://schemas.openxmlformats.org/officeDocument/2006/relationships/image" Target="../media/image45.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hyperlink" Target="https://github.com/InteragencyEcologicalProgram/iep-data-workshop-2024/tree/mai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nrm.dfg.ca.gov/FileHandler.ashx?DocumentID=220327&amp;inline" TargetMode="External"/><Relationship Id="rId7" Type="http://schemas.openxmlformats.org/officeDocument/2006/relationships/image" Target="../media/image49.png"/><Relationship Id="rId12"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jpg"/><Relationship Id="rId11" Type="http://schemas.openxmlformats.org/officeDocument/2006/relationships/image" Target="../media/image52.jpeg"/><Relationship Id="rId5" Type="http://schemas.openxmlformats.org/officeDocument/2006/relationships/image" Target="../media/image33.png"/><Relationship Id="rId10" Type="http://schemas.openxmlformats.org/officeDocument/2006/relationships/image" Target="../media/image51.png"/><Relationship Id="rId4" Type="http://schemas.openxmlformats.org/officeDocument/2006/relationships/image" Target="../media/image48.jpg"/><Relationship Id="rId9" Type="http://schemas.openxmlformats.org/officeDocument/2006/relationships/image" Target="../media/image5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o-fair.org/fair-principle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menti.com/alghyxy4cn3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hyperlink" Target="https://escholarship.org/uc/item/02q969kt" TargetMode="External"/><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notesSlide" Target="../notesSlides/notesSlide7.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iep.ca.gov/Data/Data-Utilization-Working-Group" TargetMode="External"/><Relationship Id="rId5" Type="http://schemas.openxmlformats.org/officeDocument/2006/relationships/hyperlink" Target="mailto:David.Bosworth@water.ca.gov" TargetMode="External"/><Relationship Id="rId4" Type="http://schemas.openxmlformats.org/officeDocument/2006/relationships/hyperlink" Target="mailto:sam.bashevkin@waterboards.ca.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D9B93-71FE-5065-D91A-63F260010259}"/>
              </a:ext>
            </a:extLst>
          </p:cNvPr>
          <p:cNvSpPr>
            <a:spLocks noGrp="1"/>
          </p:cNvSpPr>
          <p:nvPr>
            <p:ph type="ctrTitle"/>
          </p:nvPr>
        </p:nvSpPr>
        <p:spPr>
          <a:xfrm>
            <a:off x="640080" y="320040"/>
            <a:ext cx="10129520" cy="3892669"/>
          </a:xfrm>
        </p:spPr>
        <p:txBody>
          <a:bodyPr>
            <a:normAutofit/>
          </a:bodyPr>
          <a:lstStyle/>
          <a:p>
            <a:pPr algn="l"/>
            <a:r>
              <a:rPr lang="en-US" sz="6600" dirty="0"/>
              <a:t>Data Management, Visualization and Access Workshop</a:t>
            </a:r>
          </a:p>
        </p:txBody>
      </p:sp>
      <p:sp>
        <p:nvSpPr>
          <p:cNvPr id="3" name="Subtitle 2">
            <a:extLst>
              <a:ext uri="{FF2B5EF4-FFF2-40B4-BE49-F238E27FC236}">
                <a16:creationId xmlns:a16="http://schemas.microsoft.com/office/drawing/2014/main" id="{2A84A1F0-F94D-2124-A6FC-0B7DF2FEBEC1}"/>
              </a:ext>
            </a:extLst>
          </p:cNvPr>
          <p:cNvSpPr>
            <a:spLocks noGrp="1"/>
          </p:cNvSpPr>
          <p:nvPr>
            <p:ph type="subTitle" idx="1"/>
          </p:nvPr>
        </p:nvSpPr>
        <p:spPr>
          <a:xfrm>
            <a:off x="640080" y="4631161"/>
            <a:ext cx="6692827" cy="1569486"/>
          </a:xfrm>
        </p:spPr>
        <p:txBody>
          <a:bodyPr>
            <a:normAutofit/>
          </a:bodyPr>
          <a:lstStyle/>
          <a:p>
            <a:pPr algn="l"/>
            <a:r>
              <a:rPr lang="en-US"/>
              <a:t>Catarina Pien</a:t>
            </a:r>
          </a:p>
          <a:p>
            <a:pPr algn="l"/>
            <a:r>
              <a:rPr lang="en-US"/>
              <a:t>Bureau of Reclamation</a:t>
            </a:r>
          </a:p>
          <a:p>
            <a:pPr algn="l"/>
            <a:r>
              <a:rPr lang="en-US"/>
              <a:t>IEP Workshop | April 18, 2024</a:t>
            </a:r>
          </a:p>
        </p:txBody>
      </p:sp>
      <p:sp>
        <p:nvSpPr>
          <p:cNvPr id="9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of an interagency ecological program&#10;&#10;Description automatically generated">
            <a:extLst>
              <a:ext uri="{FF2B5EF4-FFF2-40B4-BE49-F238E27FC236}">
                <a16:creationId xmlns:a16="http://schemas.microsoft.com/office/drawing/2014/main" id="{9650B96A-1FE3-1809-C127-E59FB3CDA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7280" y="441960"/>
            <a:ext cx="1564640" cy="2025294"/>
          </a:xfrm>
          <a:prstGeom prst="rect">
            <a:avLst/>
          </a:prstGeom>
        </p:spPr>
      </p:pic>
      <p:sp>
        <p:nvSpPr>
          <p:cNvPr id="4" name="Slide Number Placeholder 3">
            <a:extLst>
              <a:ext uri="{FF2B5EF4-FFF2-40B4-BE49-F238E27FC236}">
                <a16:creationId xmlns:a16="http://schemas.microsoft.com/office/drawing/2014/main" id="{CD8455E8-024A-42E6-F137-C2F53F2593DB}"/>
              </a:ext>
            </a:extLst>
          </p:cNvPr>
          <p:cNvSpPr>
            <a:spLocks noGrp="1"/>
          </p:cNvSpPr>
          <p:nvPr>
            <p:ph type="sldNum" sz="quarter" idx="12"/>
          </p:nvPr>
        </p:nvSpPr>
        <p:spPr>
          <a:xfrm>
            <a:off x="8610600" y="6356350"/>
            <a:ext cx="2743200" cy="365125"/>
          </a:xfrm>
        </p:spPr>
        <p:txBody>
          <a:bodyPr>
            <a:normAutofit/>
          </a:bodyPr>
          <a:lstStyle/>
          <a:p>
            <a:pPr>
              <a:spcAft>
                <a:spcPts val="600"/>
              </a:spcAft>
            </a:pPr>
            <a:fld id="{8DF89A24-5915-41BA-8988-876B7A13BD71}" type="slidenum">
              <a:rPr lang="en-US" smtClean="0"/>
              <a:pPr>
                <a:spcAft>
                  <a:spcPts val="600"/>
                </a:spcAft>
              </a:pPr>
              <a:t>1</a:t>
            </a:fld>
            <a:endParaRPr lang="en-US"/>
          </a:p>
        </p:txBody>
      </p:sp>
      <p:pic>
        <p:nvPicPr>
          <p:cNvPr id="7" name="Picture 6" descr="A logo of buildings and mountains&#10;&#10;Description automatically generated">
            <a:extLst>
              <a:ext uri="{FF2B5EF4-FFF2-40B4-BE49-F238E27FC236}">
                <a16:creationId xmlns:a16="http://schemas.microsoft.com/office/drawing/2014/main" id="{476F72DD-F697-1BD5-5D9F-D670086FFB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881120" y="4929966"/>
            <a:ext cx="528637" cy="618981"/>
          </a:xfrm>
          <a:prstGeom prst="rect">
            <a:avLst/>
          </a:prstGeom>
        </p:spPr>
      </p:pic>
    </p:spTree>
    <p:extLst>
      <p:ext uri="{BB962C8B-B14F-4D97-AF65-F5344CB8AC3E}">
        <p14:creationId xmlns:p14="http://schemas.microsoft.com/office/powerpoint/2010/main" val="115239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FCA9E8-D00C-D75A-7B26-324E13FB0194}"/>
              </a:ext>
            </a:extLst>
          </p:cNvPr>
          <p:cNvSpPr/>
          <p:nvPr/>
        </p:nvSpPr>
        <p:spPr>
          <a:xfrm>
            <a:off x="2153920" y="1690687"/>
            <a:ext cx="9499600" cy="4110991"/>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90F093-0F1F-987C-0EBF-67D40BB787A0}"/>
              </a:ext>
            </a:extLst>
          </p:cNvPr>
          <p:cNvSpPr>
            <a:spLocks noGrp="1"/>
          </p:cNvSpPr>
          <p:nvPr>
            <p:ph type="title"/>
          </p:nvPr>
        </p:nvSpPr>
        <p:spPr/>
        <p:txBody>
          <a:bodyPr/>
          <a:lstStyle/>
          <a:p>
            <a:r>
              <a:rPr lang="en-US" dirty="0"/>
              <a:t>Workshop Objectives</a:t>
            </a:r>
          </a:p>
        </p:txBody>
      </p:sp>
      <p:sp>
        <p:nvSpPr>
          <p:cNvPr id="3" name="Content Placeholder 2">
            <a:extLst>
              <a:ext uri="{FF2B5EF4-FFF2-40B4-BE49-F238E27FC236}">
                <a16:creationId xmlns:a16="http://schemas.microsoft.com/office/drawing/2014/main" id="{37CB8328-7369-22CF-5366-9CC581975620}"/>
              </a:ext>
            </a:extLst>
          </p:cNvPr>
          <p:cNvSpPr>
            <a:spLocks noGrp="1"/>
          </p:cNvSpPr>
          <p:nvPr>
            <p:ph idx="1"/>
          </p:nvPr>
        </p:nvSpPr>
        <p:spPr>
          <a:xfrm>
            <a:off x="2672080" y="1913889"/>
            <a:ext cx="8483600" cy="4110991"/>
          </a:xfrm>
        </p:spPr>
        <p:txBody>
          <a:bodyPr>
            <a:normAutofit/>
          </a:bodyPr>
          <a:lstStyle/>
          <a:p>
            <a:pPr marL="0" indent="0">
              <a:buNone/>
            </a:pPr>
            <a:r>
              <a:rPr lang="en-US" dirty="0"/>
              <a:t>Share practices and methods that support open science, FAIR principles</a:t>
            </a:r>
            <a:br>
              <a:rPr lang="en-US" dirty="0"/>
            </a:br>
            <a:endParaRPr lang="en-US" dirty="0"/>
          </a:p>
          <a:p>
            <a:pPr lvl="1"/>
            <a:r>
              <a:rPr lang="en-US" dirty="0"/>
              <a:t>Provide data managers and users with resources, templates, guidance for data management </a:t>
            </a:r>
          </a:p>
          <a:p>
            <a:pPr lvl="1"/>
            <a:r>
              <a:rPr lang="en-US" dirty="0"/>
              <a:t>Share data sources, packages, code for streamlined, transparent data analysis, synthesis</a:t>
            </a:r>
          </a:p>
          <a:p>
            <a:pPr lvl="1"/>
            <a:r>
              <a:rPr lang="en-US" dirty="0"/>
              <a:t>Connect community with visualization tools, code, venues for increasing and improving data communication</a:t>
            </a:r>
          </a:p>
        </p:txBody>
      </p:sp>
      <p:pic>
        <p:nvPicPr>
          <p:cNvPr id="8" name="Graphic 7" descr="Bar chart outline">
            <a:extLst>
              <a:ext uri="{FF2B5EF4-FFF2-40B4-BE49-F238E27FC236}">
                <a16:creationId xmlns:a16="http://schemas.microsoft.com/office/drawing/2014/main" id="{178D8277-A996-EC4E-B89B-507758B692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31520" y="3969384"/>
            <a:ext cx="914400" cy="914400"/>
          </a:xfrm>
          <a:prstGeom prst="rect">
            <a:avLst/>
          </a:prstGeom>
        </p:spPr>
      </p:pic>
      <p:pic>
        <p:nvPicPr>
          <p:cNvPr id="10" name="Graphic 9" descr="Network with solid fill">
            <a:extLst>
              <a:ext uri="{FF2B5EF4-FFF2-40B4-BE49-F238E27FC236}">
                <a16:creationId xmlns:a16="http://schemas.microsoft.com/office/drawing/2014/main" id="{F3ACADA6-872A-9448-2225-8470372770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1520" y="5039360"/>
            <a:ext cx="914400" cy="914400"/>
          </a:xfrm>
          <a:prstGeom prst="rect">
            <a:avLst/>
          </a:prstGeom>
        </p:spPr>
      </p:pic>
      <p:pic>
        <p:nvPicPr>
          <p:cNvPr id="12" name="Graphic 11" descr="Scroll outline">
            <a:extLst>
              <a:ext uri="{FF2B5EF4-FFF2-40B4-BE49-F238E27FC236}">
                <a16:creationId xmlns:a16="http://schemas.microsoft.com/office/drawing/2014/main" id="{C2621B31-63C0-1D59-EB60-2832B06E95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1520" y="1649770"/>
            <a:ext cx="914400" cy="914400"/>
          </a:xfrm>
          <a:prstGeom prst="rect">
            <a:avLst/>
          </a:prstGeom>
        </p:spPr>
      </p:pic>
      <p:pic>
        <p:nvPicPr>
          <p:cNvPr id="14" name="Graphic 13" descr="Programmer female with solid fill">
            <a:extLst>
              <a:ext uri="{FF2B5EF4-FFF2-40B4-BE49-F238E27FC236}">
                <a16:creationId xmlns:a16="http://schemas.microsoft.com/office/drawing/2014/main" id="{7A0FEC06-D549-E402-49FF-8E259B9940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1680" y="2719746"/>
            <a:ext cx="914400" cy="914400"/>
          </a:xfrm>
          <a:prstGeom prst="rect">
            <a:avLst/>
          </a:prstGeom>
        </p:spPr>
      </p:pic>
      <p:sp>
        <p:nvSpPr>
          <p:cNvPr id="15" name="Slide Number Placeholder 14">
            <a:extLst>
              <a:ext uri="{FF2B5EF4-FFF2-40B4-BE49-F238E27FC236}">
                <a16:creationId xmlns:a16="http://schemas.microsoft.com/office/drawing/2014/main" id="{4BD89CA0-6732-54FD-5520-BBF8824C5C79}"/>
              </a:ext>
            </a:extLst>
          </p:cNvPr>
          <p:cNvSpPr>
            <a:spLocks noGrp="1"/>
          </p:cNvSpPr>
          <p:nvPr>
            <p:ph type="sldNum" sz="quarter" idx="12"/>
          </p:nvPr>
        </p:nvSpPr>
        <p:spPr/>
        <p:txBody>
          <a:bodyPr/>
          <a:lstStyle/>
          <a:p>
            <a:fld id="{20EF06BD-C5F6-413F-BEC8-8217731AB23B}" type="slidenum">
              <a:rPr lang="en-US" smtClean="0"/>
              <a:t>10</a:t>
            </a:fld>
            <a:endParaRPr lang="en-US"/>
          </a:p>
        </p:txBody>
      </p:sp>
    </p:spTree>
    <p:extLst>
      <p:ext uri="{BB962C8B-B14F-4D97-AF65-F5344CB8AC3E}">
        <p14:creationId xmlns:p14="http://schemas.microsoft.com/office/powerpoint/2010/main" val="60705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29D4B-73AF-680F-0F83-E89D24126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271E2E-11FE-0B2A-B03B-2CC192EF88E2}"/>
              </a:ext>
            </a:extLst>
          </p:cNvPr>
          <p:cNvSpPr>
            <a:spLocks noGrp="1"/>
          </p:cNvSpPr>
          <p:nvPr>
            <p:ph type="title"/>
          </p:nvPr>
        </p:nvSpPr>
        <p:spPr>
          <a:xfrm>
            <a:off x="247357" y="458259"/>
            <a:ext cx="3771652" cy="2524637"/>
          </a:xfrm>
          <a:solidFill>
            <a:srgbClr val="A9BF61">
              <a:alpha val="80000"/>
            </a:srgbClr>
          </a:solidFill>
        </p:spPr>
        <p:txBody>
          <a:bodyPr>
            <a:noAutofit/>
          </a:bodyPr>
          <a:lstStyle/>
          <a:p>
            <a:pPr algn="ctr"/>
            <a:r>
              <a:rPr lang="en-US" sz="3200" dirty="0"/>
              <a:t>Data Management and Access</a:t>
            </a:r>
          </a:p>
        </p:txBody>
      </p:sp>
      <p:graphicFrame>
        <p:nvGraphicFramePr>
          <p:cNvPr id="15" name="Content Placeholder 2">
            <a:extLst>
              <a:ext uri="{FF2B5EF4-FFF2-40B4-BE49-F238E27FC236}">
                <a16:creationId xmlns:a16="http://schemas.microsoft.com/office/drawing/2014/main" id="{128D1CD3-6CD3-4B7A-0A44-C301B9D6D027}"/>
              </a:ext>
            </a:extLst>
          </p:cNvPr>
          <p:cNvGraphicFramePr>
            <a:graphicFrameLocks noGrp="1"/>
          </p:cNvGraphicFramePr>
          <p:nvPr>
            <p:ph idx="1"/>
          </p:nvPr>
        </p:nvGraphicFramePr>
        <p:xfrm>
          <a:off x="4019009" y="557189"/>
          <a:ext cx="7628494" cy="5842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2A2FF08B-19AE-EE51-E5BD-81513EBCB26C}"/>
              </a:ext>
            </a:extLst>
          </p:cNvPr>
          <p:cNvSpPr txBox="1">
            <a:spLocks/>
          </p:cNvSpPr>
          <p:nvPr/>
        </p:nvSpPr>
        <p:spPr>
          <a:xfrm>
            <a:off x="247356" y="3355759"/>
            <a:ext cx="3771651" cy="1953088"/>
          </a:xfrm>
          <a:prstGeom prst="rect">
            <a:avLst/>
          </a:prstGeom>
          <a:solidFill>
            <a:srgbClr val="E1B33F">
              <a:alpha val="6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Visualization</a:t>
            </a:r>
          </a:p>
        </p:txBody>
      </p:sp>
      <p:sp>
        <p:nvSpPr>
          <p:cNvPr id="6" name="Title 1">
            <a:extLst>
              <a:ext uri="{FF2B5EF4-FFF2-40B4-BE49-F238E27FC236}">
                <a16:creationId xmlns:a16="http://schemas.microsoft.com/office/drawing/2014/main" id="{B13A2E22-AB27-DFC9-13E1-40573F92D641}"/>
              </a:ext>
            </a:extLst>
          </p:cNvPr>
          <p:cNvSpPr txBox="1">
            <a:spLocks/>
          </p:cNvSpPr>
          <p:nvPr/>
        </p:nvSpPr>
        <p:spPr>
          <a:xfrm>
            <a:off x="1131903" y="52191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Agenda</a:t>
            </a:r>
          </a:p>
        </p:txBody>
      </p:sp>
      <p:sp>
        <p:nvSpPr>
          <p:cNvPr id="3" name="Slide Number Placeholder 2">
            <a:extLst>
              <a:ext uri="{FF2B5EF4-FFF2-40B4-BE49-F238E27FC236}">
                <a16:creationId xmlns:a16="http://schemas.microsoft.com/office/drawing/2014/main" id="{98009286-914A-8AE5-7247-02FE0F8A449E}"/>
              </a:ext>
            </a:extLst>
          </p:cNvPr>
          <p:cNvSpPr>
            <a:spLocks noGrp="1"/>
          </p:cNvSpPr>
          <p:nvPr>
            <p:ph type="sldNum" sz="quarter" idx="12"/>
          </p:nvPr>
        </p:nvSpPr>
        <p:spPr/>
        <p:txBody>
          <a:bodyPr/>
          <a:lstStyle/>
          <a:p>
            <a:fld id="{20EF06BD-C5F6-413F-BEC8-8217731AB23B}" type="slidenum">
              <a:rPr lang="en-US" smtClean="0"/>
              <a:t>11</a:t>
            </a:fld>
            <a:endParaRPr lang="en-US"/>
          </a:p>
        </p:txBody>
      </p:sp>
    </p:spTree>
    <p:extLst>
      <p:ext uri="{BB962C8B-B14F-4D97-AF65-F5344CB8AC3E}">
        <p14:creationId xmlns:p14="http://schemas.microsoft.com/office/powerpoint/2010/main" val="275518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BBB8F-00DD-A841-57E3-E0B3D35E9A0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F86A0AE-D3D9-3E8B-320E-CE820B248720}"/>
              </a:ext>
            </a:extLst>
          </p:cNvPr>
          <p:cNvSpPr/>
          <p:nvPr/>
        </p:nvSpPr>
        <p:spPr>
          <a:xfrm>
            <a:off x="1940560" y="3853840"/>
            <a:ext cx="6670040" cy="2170330"/>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D85F36-1325-264A-91E6-F4CAA91B670A}"/>
              </a:ext>
            </a:extLst>
          </p:cNvPr>
          <p:cNvSpPr>
            <a:spLocks noGrp="1"/>
          </p:cNvSpPr>
          <p:nvPr>
            <p:ph type="title"/>
          </p:nvPr>
        </p:nvSpPr>
        <p:spPr>
          <a:xfrm>
            <a:off x="247357" y="557188"/>
            <a:ext cx="3536852" cy="2354823"/>
          </a:xfrm>
          <a:solidFill>
            <a:srgbClr val="A9BF61">
              <a:alpha val="80000"/>
            </a:srgbClr>
          </a:solidFill>
        </p:spPr>
        <p:txBody>
          <a:bodyPr>
            <a:noAutofit/>
          </a:bodyPr>
          <a:lstStyle/>
          <a:p>
            <a:pPr algn="ctr"/>
            <a:r>
              <a:rPr lang="en-US" sz="3200" dirty="0"/>
              <a:t>Data Management and Access</a:t>
            </a:r>
          </a:p>
        </p:txBody>
      </p:sp>
      <p:graphicFrame>
        <p:nvGraphicFramePr>
          <p:cNvPr id="15" name="Content Placeholder 2">
            <a:extLst>
              <a:ext uri="{FF2B5EF4-FFF2-40B4-BE49-F238E27FC236}">
                <a16:creationId xmlns:a16="http://schemas.microsoft.com/office/drawing/2014/main" id="{FE460133-729C-CE0E-E1C5-E94CD6700DE4}"/>
              </a:ext>
            </a:extLst>
          </p:cNvPr>
          <p:cNvGraphicFramePr>
            <a:graphicFrameLocks noGrp="1"/>
          </p:cNvGraphicFramePr>
          <p:nvPr>
            <p:ph idx="1"/>
            <p:extLst>
              <p:ext uri="{D42A27DB-BD31-4B8C-83A1-F6EECF244321}">
                <p14:modId xmlns:p14="http://schemas.microsoft.com/office/powerpoint/2010/main" val="184863013"/>
              </p:ext>
            </p:extLst>
          </p:nvPr>
        </p:nvGraphicFramePr>
        <p:xfrm>
          <a:off x="4019009" y="557189"/>
          <a:ext cx="7628494" cy="28718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C211A159-5690-14F0-1DA3-B599CEAE7147}"/>
              </a:ext>
            </a:extLst>
          </p:cNvPr>
          <p:cNvSpPr txBox="1"/>
          <p:nvPr/>
        </p:nvSpPr>
        <p:spPr>
          <a:xfrm>
            <a:off x="2104586" y="3945990"/>
            <a:ext cx="3807966" cy="523220"/>
          </a:xfrm>
          <a:prstGeom prst="rect">
            <a:avLst/>
          </a:prstGeom>
          <a:noFill/>
        </p:spPr>
        <p:txBody>
          <a:bodyPr wrap="none" rtlCol="0">
            <a:spAutoFit/>
          </a:bodyPr>
          <a:lstStyle/>
          <a:p>
            <a:r>
              <a:rPr lang="en-US" sz="2800" dirty="0">
                <a:solidFill>
                  <a:srgbClr val="80953D"/>
                </a:solidFill>
              </a:rPr>
              <a:t>Data management plan</a:t>
            </a:r>
          </a:p>
        </p:txBody>
      </p:sp>
      <p:sp>
        <p:nvSpPr>
          <p:cNvPr id="4" name="TextBox 3">
            <a:extLst>
              <a:ext uri="{FF2B5EF4-FFF2-40B4-BE49-F238E27FC236}">
                <a16:creationId xmlns:a16="http://schemas.microsoft.com/office/drawing/2014/main" id="{24EEB3E2-2AC5-F2C7-C813-0D9AFF53A54F}"/>
              </a:ext>
            </a:extLst>
          </p:cNvPr>
          <p:cNvSpPr txBox="1"/>
          <p:nvPr/>
        </p:nvSpPr>
        <p:spPr>
          <a:xfrm>
            <a:off x="2100566" y="4422016"/>
            <a:ext cx="4550092" cy="523220"/>
          </a:xfrm>
          <a:prstGeom prst="rect">
            <a:avLst/>
          </a:prstGeom>
          <a:noFill/>
        </p:spPr>
        <p:txBody>
          <a:bodyPr wrap="none" rtlCol="0">
            <a:spAutoFit/>
          </a:bodyPr>
          <a:lstStyle/>
          <a:p>
            <a:r>
              <a:rPr lang="en-US" sz="2800" dirty="0">
                <a:solidFill>
                  <a:schemeClr val="accent2">
                    <a:lumMod val="75000"/>
                  </a:schemeClr>
                </a:solidFill>
              </a:rPr>
              <a:t>Structure and format of data</a:t>
            </a:r>
          </a:p>
        </p:txBody>
      </p:sp>
      <p:sp>
        <p:nvSpPr>
          <p:cNvPr id="6" name="TextBox 5">
            <a:extLst>
              <a:ext uri="{FF2B5EF4-FFF2-40B4-BE49-F238E27FC236}">
                <a16:creationId xmlns:a16="http://schemas.microsoft.com/office/drawing/2014/main" id="{D358C5FC-FEBC-AAE9-19CB-FB4644D4AC61}"/>
              </a:ext>
            </a:extLst>
          </p:cNvPr>
          <p:cNvSpPr txBox="1"/>
          <p:nvPr/>
        </p:nvSpPr>
        <p:spPr>
          <a:xfrm>
            <a:off x="2100566" y="4939005"/>
            <a:ext cx="5470152" cy="523220"/>
          </a:xfrm>
          <a:prstGeom prst="rect">
            <a:avLst/>
          </a:prstGeom>
          <a:noFill/>
        </p:spPr>
        <p:txBody>
          <a:bodyPr wrap="none" rtlCol="0">
            <a:spAutoFit/>
          </a:bodyPr>
          <a:lstStyle/>
          <a:p>
            <a:r>
              <a:rPr lang="en-US" sz="2800" dirty="0">
                <a:solidFill>
                  <a:schemeClr val="accent4"/>
                </a:solidFill>
              </a:rPr>
              <a:t>Quality assurance/ Quality control</a:t>
            </a:r>
          </a:p>
        </p:txBody>
      </p:sp>
      <p:sp>
        <p:nvSpPr>
          <p:cNvPr id="7" name="TextBox 6">
            <a:extLst>
              <a:ext uri="{FF2B5EF4-FFF2-40B4-BE49-F238E27FC236}">
                <a16:creationId xmlns:a16="http://schemas.microsoft.com/office/drawing/2014/main" id="{AE637780-E8E1-C745-3E9F-90857A2B37C8}"/>
              </a:ext>
            </a:extLst>
          </p:cNvPr>
          <p:cNvSpPr txBox="1"/>
          <p:nvPr/>
        </p:nvSpPr>
        <p:spPr>
          <a:xfrm>
            <a:off x="2100566" y="5426539"/>
            <a:ext cx="2137060" cy="523220"/>
          </a:xfrm>
          <a:prstGeom prst="rect">
            <a:avLst/>
          </a:prstGeom>
          <a:noFill/>
        </p:spPr>
        <p:txBody>
          <a:bodyPr wrap="none" rtlCol="0">
            <a:spAutoFit/>
          </a:bodyPr>
          <a:lstStyle/>
          <a:p>
            <a:r>
              <a:rPr lang="en-US" sz="2800" dirty="0">
                <a:solidFill>
                  <a:schemeClr val="accent5">
                    <a:lumMod val="75000"/>
                  </a:schemeClr>
                </a:solidFill>
              </a:rPr>
              <a:t>Data sharing</a:t>
            </a:r>
          </a:p>
        </p:txBody>
      </p:sp>
      <p:sp>
        <p:nvSpPr>
          <p:cNvPr id="5" name="Slide Number Placeholder 4">
            <a:extLst>
              <a:ext uri="{FF2B5EF4-FFF2-40B4-BE49-F238E27FC236}">
                <a16:creationId xmlns:a16="http://schemas.microsoft.com/office/drawing/2014/main" id="{91FE731E-96AE-DE73-38EF-2E1931978973}"/>
              </a:ext>
            </a:extLst>
          </p:cNvPr>
          <p:cNvSpPr>
            <a:spLocks noGrp="1"/>
          </p:cNvSpPr>
          <p:nvPr>
            <p:ph type="sldNum" sz="quarter" idx="12"/>
          </p:nvPr>
        </p:nvSpPr>
        <p:spPr/>
        <p:txBody>
          <a:bodyPr/>
          <a:lstStyle/>
          <a:p>
            <a:fld id="{20EF06BD-C5F6-413F-BEC8-8217731AB23B}" type="slidenum">
              <a:rPr lang="en-US" smtClean="0"/>
              <a:t>12</a:t>
            </a:fld>
            <a:endParaRPr lang="en-US"/>
          </a:p>
        </p:txBody>
      </p:sp>
    </p:spTree>
    <p:extLst>
      <p:ext uri="{BB962C8B-B14F-4D97-AF65-F5344CB8AC3E}">
        <p14:creationId xmlns:p14="http://schemas.microsoft.com/office/powerpoint/2010/main" val="876276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C531C-5794-D17F-5D80-1243FC844D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1C0655-B90D-A6B2-93F6-C9C6C6ADD0E1}"/>
              </a:ext>
            </a:extLst>
          </p:cNvPr>
          <p:cNvSpPr>
            <a:spLocks noGrp="1"/>
          </p:cNvSpPr>
          <p:nvPr>
            <p:ph type="title"/>
          </p:nvPr>
        </p:nvSpPr>
        <p:spPr>
          <a:xfrm>
            <a:off x="247357" y="557188"/>
            <a:ext cx="3536852" cy="2354823"/>
          </a:xfrm>
          <a:solidFill>
            <a:srgbClr val="A9BF61">
              <a:alpha val="80000"/>
            </a:srgbClr>
          </a:solidFill>
        </p:spPr>
        <p:txBody>
          <a:bodyPr>
            <a:noAutofit/>
          </a:bodyPr>
          <a:lstStyle/>
          <a:p>
            <a:pPr algn="ctr"/>
            <a:r>
              <a:rPr lang="en-US" sz="3200" dirty="0"/>
              <a:t>Data Management and Access</a:t>
            </a:r>
          </a:p>
        </p:txBody>
      </p:sp>
      <p:graphicFrame>
        <p:nvGraphicFramePr>
          <p:cNvPr id="15" name="Content Placeholder 2">
            <a:extLst>
              <a:ext uri="{FF2B5EF4-FFF2-40B4-BE49-F238E27FC236}">
                <a16:creationId xmlns:a16="http://schemas.microsoft.com/office/drawing/2014/main" id="{1A968047-B968-EEA2-0A90-4E550F80C294}"/>
              </a:ext>
            </a:extLst>
          </p:cNvPr>
          <p:cNvGraphicFramePr>
            <a:graphicFrameLocks noGrp="1"/>
          </p:cNvGraphicFramePr>
          <p:nvPr>
            <p:ph idx="1"/>
            <p:extLst>
              <p:ext uri="{D42A27DB-BD31-4B8C-83A1-F6EECF244321}">
                <p14:modId xmlns:p14="http://schemas.microsoft.com/office/powerpoint/2010/main" val="1261680691"/>
              </p:ext>
            </p:extLst>
          </p:nvPr>
        </p:nvGraphicFramePr>
        <p:xfrm>
          <a:off x="4019009" y="557189"/>
          <a:ext cx="7628494" cy="28718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172" name="Picture 4">
            <a:extLst>
              <a:ext uri="{FF2B5EF4-FFF2-40B4-BE49-F238E27FC236}">
                <a16:creationId xmlns:a16="http://schemas.microsoft.com/office/drawing/2014/main" id="{97D769A2-21CC-CC27-9C9D-79394C3EDA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039" y="4350635"/>
            <a:ext cx="1968379" cy="152522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logo of an interagency ecological program&#10;&#10;Description automatically generated">
            <a:extLst>
              <a:ext uri="{FF2B5EF4-FFF2-40B4-BE49-F238E27FC236}">
                <a16:creationId xmlns:a16="http://schemas.microsoft.com/office/drawing/2014/main" id="{8B8517CB-B811-A882-A128-8DE281EA83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33160" y="4485319"/>
            <a:ext cx="1362167" cy="1763211"/>
          </a:xfrm>
          <a:prstGeom prst="rect">
            <a:avLst/>
          </a:prstGeom>
        </p:spPr>
      </p:pic>
      <p:pic>
        <p:nvPicPr>
          <p:cNvPr id="6" name="Picture 5" descr="A green and black logo&#10;&#10;Description automatically generated">
            <a:extLst>
              <a:ext uri="{FF2B5EF4-FFF2-40B4-BE49-F238E27FC236}">
                <a16:creationId xmlns:a16="http://schemas.microsoft.com/office/drawing/2014/main" id="{AACFE279-9EA4-150A-8265-2C24CD2F3E99}"/>
              </a:ext>
            </a:extLst>
          </p:cNvPr>
          <p:cNvPicPr>
            <a:picLocks noChangeAspect="1"/>
          </p:cNvPicPr>
          <p:nvPr/>
        </p:nvPicPr>
        <p:blipFill rotWithShape="1">
          <a:blip r:embed="rId10">
            <a:extLst>
              <a:ext uri="{28A0092B-C50C-407E-A947-70E740481C1C}">
                <a14:useLocalDpi xmlns:a14="http://schemas.microsoft.com/office/drawing/2010/main" val="0"/>
              </a:ext>
            </a:extLst>
          </a:blip>
          <a:srcRect b="48571"/>
          <a:stretch/>
        </p:blipFill>
        <p:spPr>
          <a:xfrm>
            <a:off x="4939560" y="3705993"/>
            <a:ext cx="2276110" cy="1170570"/>
          </a:xfrm>
          <a:prstGeom prst="rect">
            <a:avLst/>
          </a:prstGeom>
        </p:spPr>
      </p:pic>
      <p:pic>
        <p:nvPicPr>
          <p:cNvPr id="8" name="Picture 7" descr="A logo of a state of water resources&#10;&#10;Description automatically generated">
            <a:extLst>
              <a:ext uri="{FF2B5EF4-FFF2-40B4-BE49-F238E27FC236}">
                <a16:creationId xmlns:a16="http://schemas.microsoft.com/office/drawing/2014/main" id="{D6E51B94-FDB1-C898-E32F-4C12381800F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80969" y="5148063"/>
            <a:ext cx="1259580" cy="1259580"/>
          </a:xfrm>
          <a:prstGeom prst="rect">
            <a:avLst/>
          </a:prstGeom>
        </p:spPr>
      </p:pic>
      <p:pic>
        <p:nvPicPr>
          <p:cNvPr id="9" name="Picture 2">
            <a:extLst>
              <a:ext uri="{FF2B5EF4-FFF2-40B4-BE49-F238E27FC236}">
                <a16:creationId xmlns:a16="http://schemas.microsoft.com/office/drawing/2014/main" id="{BD774F1D-8440-6DFF-9763-9A70F5E5803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31386" y="5199355"/>
            <a:ext cx="1156995" cy="11569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9CF746A-B566-EE01-B309-6D59145A187F}"/>
              </a:ext>
            </a:extLst>
          </p:cNvPr>
          <p:cNvSpPr>
            <a:spLocks noGrp="1"/>
          </p:cNvSpPr>
          <p:nvPr>
            <p:ph type="sldNum" sz="quarter" idx="12"/>
          </p:nvPr>
        </p:nvSpPr>
        <p:spPr/>
        <p:txBody>
          <a:bodyPr/>
          <a:lstStyle/>
          <a:p>
            <a:fld id="{20EF06BD-C5F6-413F-BEC8-8217731AB23B}" type="slidenum">
              <a:rPr lang="en-US" smtClean="0"/>
              <a:t>13</a:t>
            </a:fld>
            <a:endParaRPr lang="en-US"/>
          </a:p>
        </p:txBody>
      </p:sp>
      <p:pic>
        <p:nvPicPr>
          <p:cNvPr id="5" name="Picture 14" descr="GitHub - Wikipedia">
            <a:extLst>
              <a:ext uri="{FF2B5EF4-FFF2-40B4-BE49-F238E27FC236}">
                <a16:creationId xmlns:a16="http://schemas.microsoft.com/office/drawing/2014/main" id="{30C75DE9-A5DC-93D1-F009-1972E8DF506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81155" y="4033449"/>
            <a:ext cx="993910" cy="993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9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A4D98-169E-90EF-8805-BC0DC7E62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2AA3F4-0509-A6D6-2264-C7E9564D6387}"/>
              </a:ext>
            </a:extLst>
          </p:cNvPr>
          <p:cNvSpPr>
            <a:spLocks noGrp="1"/>
          </p:cNvSpPr>
          <p:nvPr>
            <p:ph type="title"/>
          </p:nvPr>
        </p:nvSpPr>
        <p:spPr>
          <a:xfrm>
            <a:off x="247357" y="557188"/>
            <a:ext cx="3536852" cy="2354823"/>
          </a:xfrm>
          <a:solidFill>
            <a:srgbClr val="A9BF61">
              <a:alpha val="80000"/>
            </a:srgbClr>
          </a:solidFill>
        </p:spPr>
        <p:txBody>
          <a:bodyPr>
            <a:noAutofit/>
          </a:bodyPr>
          <a:lstStyle/>
          <a:p>
            <a:pPr algn="ctr"/>
            <a:r>
              <a:rPr lang="en-US" sz="3200" dirty="0"/>
              <a:t>Data Management and Access</a:t>
            </a:r>
          </a:p>
        </p:txBody>
      </p:sp>
      <p:graphicFrame>
        <p:nvGraphicFramePr>
          <p:cNvPr id="15" name="Content Placeholder 2">
            <a:extLst>
              <a:ext uri="{FF2B5EF4-FFF2-40B4-BE49-F238E27FC236}">
                <a16:creationId xmlns:a16="http://schemas.microsoft.com/office/drawing/2014/main" id="{FA824177-8874-A14E-650D-7786AE93FD22}"/>
              </a:ext>
            </a:extLst>
          </p:cNvPr>
          <p:cNvGraphicFramePr>
            <a:graphicFrameLocks noGrp="1"/>
          </p:cNvGraphicFramePr>
          <p:nvPr>
            <p:ph idx="1"/>
            <p:extLst>
              <p:ext uri="{D42A27DB-BD31-4B8C-83A1-F6EECF244321}">
                <p14:modId xmlns:p14="http://schemas.microsoft.com/office/powerpoint/2010/main" val="3999781686"/>
              </p:ext>
            </p:extLst>
          </p:nvPr>
        </p:nvGraphicFramePr>
        <p:xfrm>
          <a:off x="4019009" y="557189"/>
          <a:ext cx="7628494" cy="2921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2" name="Picture 2">
            <a:extLst>
              <a:ext uri="{FF2B5EF4-FFF2-40B4-BE49-F238E27FC236}">
                <a16:creationId xmlns:a16="http://schemas.microsoft.com/office/drawing/2014/main" id="{4A0F561D-9D01-27DA-2FF8-C00365A997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343" y="4500880"/>
            <a:ext cx="1495385" cy="149538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atabits: ezEML — A Do-It-Yourself Form-Based Editor for Creating Metadata  Documents in EML, the Ecological Metadata Language - LTER">
            <a:extLst>
              <a:ext uri="{FF2B5EF4-FFF2-40B4-BE49-F238E27FC236}">
                <a16:creationId xmlns:a16="http://schemas.microsoft.com/office/drawing/2014/main" id="{FF18294E-04D3-D149-A7F6-9B5221829E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5526" y="4078461"/>
            <a:ext cx="3100097" cy="206673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AE40AAD-466F-8DA3-D17B-9C8C9473662D}"/>
              </a:ext>
            </a:extLst>
          </p:cNvPr>
          <p:cNvSpPr>
            <a:spLocks noGrp="1"/>
          </p:cNvSpPr>
          <p:nvPr>
            <p:ph type="sldNum" sz="quarter" idx="12"/>
          </p:nvPr>
        </p:nvSpPr>
        <p:spPr/>
        <p:txBody>
          <a:bodyPr/>
          <a:lstStyle/>
          <a:p>
            <a:fld id="{20EF06BD-C5F6-413F-BEC8-8217731AB23B}" type="slidenum">
              <a:rPr lang="en-US" smtClean="0"/>
              <a:t>14</a:t>
            </a:fld>
            <a:endParaRPr lang="en-US"/>
          </a:p>
        </p:txBody>
      </p:sp>
    </p:spTree>
    <p:extLst>
      <p:ext uri="{BB962C8B-B14F-4D97-AF65-F5344CB8AC3E}">
        <p14:creationId xmlns:p14="http://schemas.microsoft.com/office/powerpoint/2010/main" val="3275930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F1B2D-1A73-680B-065D-B4CFF6D61A5F}"/>
            </a:ext>
          </a:extLst>
        </p:cNvPr>
        <p:cNvGrpSpPr/>
        <p:nvPr/>
      </p:nvGrpSpPr>
      <p:grpSpPr>
        <a:xfrm>
          <a:off x="0" y="0"/>
          <a:ext cx="0" cy="0"/>
          <a:chOff x="0" y="0"/>
          <a:chExt cx="0" cy="0"/>
        </a:xfrm>
      </p:grpSpPr>
      <p:graphicFrame>
        <p:nvGraphicFramePr>
          <p:cNvPr id="15" name="Content Placeholder 2">
            <a:extLst>
              <a:ext uri="{FF2B5EF4-FFF2-40B4-BE49-F238E27FC236}">
                <a16:creationId xmlns:a16="http://schemas.microsoft.com/office/drawing/2014/main" id="{4F04B405-E0E4-6A64-5B36-0C7FD161538B}"/>
              </a:ext>
            </a:extLst>
          </p:cNvPr>
          <p:cNvGraphicFramePr>
            <a:graphicFrameLocks noGrp="1"/>
          </p:cNvGraphicFramePr>
          <p:nvPr>
            <p:ph idx="1"/>
            <p:extLst>
              <p:ext uri="{D42A27DB-BD31-4B8C-83A1-F6EECF244321}">
                <p14:modId xmlns:p14="http://schemas.microsoft.com/office/powerpoint/2010/main" val="3560789670"/>
              </p:ext>
            </p:extLst>
          </p:nvPr>
        </p:nvGraphicFramePr>
        <p:xfrm>
          <a:off x="4019009" y="3478465"/>
          <a:ext cx="7628494" cy="2921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7CB19095-EEB5-B748-0D0E-46EDF69BD8DE}"/>
              </a:ext>
            </a:extLst>
          </p:cNvPr>
          <p:cNvSpPr txBox="1">
            <a:spLocks/>
          </p:cNvSpPr>
          <p:nvPr/>
        </p:nvSpPr>
        <p:spPr>
          <a:xfrm>
            <a:off x="247357" y="3478465"/>
            <a:ext cx="3536852" cy="1740649"/>
          </a:xfrm>
          <a:prstGeom prst="rect">
            <a:avLst/>
          </a:prstGeom>
          <a:solidFill>
            <a:srgbClr val="E1B33F">
              <a:alpha val="6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Visualization</a:t>
            </a:r>
          </a:p>
        </p:txBody>
      </p:sp>
      <p:pic>
        <p:nvPicPr>
          <p:cNvPr id="2050" name="Picture 2" descr="Dynamic Documents for R • rmarkdown">
            <a:extLst>
              <a:ext uri="{FF2B5EF4-FFF2-40B4-BE49-F238E27FC236}">
                <a16:creationId xmlns:a16="http://schemas.microsoft.com/office/drawing/2014/main" id="{76C2F17F-80D1-CF45-BD2A-4C2835DD04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8923" y="716788"/>
            <a:ext cx="1385618" cy="15992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eb Application Framework for R • shiny">
            <a:extLst>
              <a:ext uri="{FF2B5EF4-FFF2-40B4-BE49-F238E27FC236}">
                <a16:creationId xmlns:a16="http://schemas.microsoft.com/office/drawing/2014/main" id="{468DC378-B180-3B28-053B-03B316CDBF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5182" y="678580"/>
            <a:ext cx="1379711" cy="15992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igital Stories &amp; Presentations | ArcGIS StoryMaps">
            <a:extLst>
              <a:ext uri="{FF2B5EF4-FFF2-40B4-BE49-F238E27FC236}">
                <a16:creationId xmlns:a16="http://schemas.microsoft.com/office/drawing/2014/main" id="{2E6D26F1-99E5-7D97-675D-8B7D6EF605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93658" y="678580"/>
            <a:ext cx="1599235" cy="159923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5E07EA2-4761-CE2D-EBF8-2F04E3B388C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9627" y="678580"/>
            <a:ext cx="1550610" cy="178320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GitHub - Wikipedia">
            <a:extLst>
              <a:ext uri="{FF2B5EF4-FFF2-40B4-BE49-F238E27FC236}">
                <a16:creationId xmlns:a16="http://schemas.microsoft.com/office/drawing/2014/main" id="{39BB9F2A-29C8-B7F9-0BDF-671B900505D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64971" y="678580"/>
            <a:ext cx="1643350" cy="16433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8B31E4B-1103-D7EA-37FD-64ED0C39617F}"/>
              </a:ext>
            </a:extLst>
          </p:cNvPr>
          <p:cNvSpPr>
            <a:spLocks noGrp="1"/>
          </p:cNvSpPr>
          <p:nvPr>
            <p:ph type="sldNum" sz="quarter" idx="12"/>
          </p:nvPr>
        </p:nvSpPr>
        <p:spPr/>
        <p:txBody>
          <a:bodyPr/>
          <a:lstStyle/>
          <a:p>
            <a:fld id="{20EF06BD-C5F6-413F-BEC8-8217731AB23B}" type="slidenum">
              <a:rPr lang="en-US" smtClean="0"/>
              <a:t>15</a:t>
            </a:fld>
            <a:endParaRPr lang="en-US"/>
          </a:p>
        </p:txBody>
      </p:sp>
      <p:pic>
        <p:nvPicPr>
          <p:cNvPr id="4" name="Picture 3" descr="A blue text on a black background&#10;&#10;Description automatically generated">
            <a:extLst>
              <a:ext uri="{FF2B5EF4-FFF2-40B4-BE49-F238E27FC236}">
                <a16:creationId xmlns:a16="http://schemas.microsoft.com/office/drawing/2014/main" id="{019BD7BF-C605-BB85-CE29-06A4746BDD0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2482" y="2461781"/>
            <a:ext cx="2276240" cy="547720"/>
          </a:xfrm>
          <a:prstGeom prst="rect">
            <a:avLst/>
          </a:prstGeom>
        </p:spPr>
      </p:pic>
    </p:spTree>
    <p:extLst>
      <p:ext uri="{BB962C8B-B14F-4D97-AF65-F5344CB8AC3E}">
        <p14:creationId xmlns:p14="http://schemas.microsoft.com/office/powerpoint/2010/main" val="336672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5FDC2-1579-5766-8E38-8928FF7D1A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383C14E-9C03-8837-F7BC-AC82B3C1076F}"/>
              </a:ext>
            </a:extLst>
          </p:cNvPr>
          <p:cNvSpPr txBox="1">
            <a:spLocks/>
          </p:cNvSpPr>
          <p:nvPr/>
        </p:nvSpPr>
        <p:spPr>
          <a:xfrm>
            <a:off x="247357" y="3478465"/>
            <a:ext cx="3536852" cy="1740649"/>
          </a:xfrm>
          <a:prstGeom prst="rect">
            <a:avLst/>
          </a:prstGeom>
          <a:solidFill>
            <a:srgbClr val="E1B33F">
              <a:alpha val="6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Visualization</a:t>
            </a:r>
          </a:p>
        </p:txBody>
      </p:sp>
      <p:graphicFrame>
        <p:nvGraphicFramePr>
          <p:cNvPr id="6" name="Content Placeholder 2">
            <a:extLst>
              <a:ext uri="{FF2B5EF4-FFF2-40B4-BE49-F238E27FC236}">
                <a16:creationId xmlns:a16="http://schemas.microsoft.com/office/drawing/2014/main" id="{97328782-4468-0F16-46FF-5783D06250EA}"/>
              </a:ext>
            </a:extLst>
          </p:cNvPr>
          <p:cNvGraphicFramePr>
            <a:graphicFrameLocks/>
          </p:cNvGraphicFramePr>
          <p:nvPr>
            <p:extLst>
              <p:ext uri="{D42A27DB-BD31-4B8C-83A1-F6EECF244321}">
                <p14:modId xmlns:p14="http://schemas.microsoft.com/office/powerpoint/2010/main" val="2416762232"/>
              </p:ext>
            </p:extLst>
          </p:nvPr>
        </p:nvGraphicFramePr>
        <p:xfrm>
          <a:off x="4019009" y="3478465"/>
          <a:ext cx="7628494" cy="2921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Bay Delta Live">
            <a:extLst>
              <a:ext uri="{FF2B5EF4-FFF2-40B4-BE49-F238E27FC236}">
                <a16:creationId xmlns:a16="http://schemas.microsoft.com/office/drawing/2014/main" id="{8351CBBE-7763-DFC4-3831-02C49996EC6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0833" b="40694"/>
          <a:stretch/>
        </p:blipFill>
        <p:spPr bwMode="auto">
          <a:xfrm>
            <a:off x="6831969" y="1589013"/>
            <a:ext cx="4475178" cy="12741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EA9648D-EFB3-BB66-F939-9E3B4019DBDE}"/>
              </a:ext>
            </a:extLst>
          </p:cNvPr>
          <p:cNvPicPr>
            <a:picLocks noChangeAspect="1"/>
          </p:cNvPicPr>
          <p:nvPr/>
        </p:nvPicPr>
        <p:blipFill>
          <a:blip r:embed="rId8"/>
          <a:stretch>
            <a:fillRect/>
          </a:stretch>
        </p:blipFill>
        <p:spPr>
          <a:xfrm>
            <a:off x="457517" y="506765"/>
            <a:ext cx="7992590" cy="466790"/>
          </a:xfrm>
          <a:prstGeom prst="rect">
            <a:avLst/>
          </a:prstGeom>
        </p:spPr>
      </p:pic>
      <p:sp>
        <p:nvSpPr>
          <p:cNvPr id="11" name="TextBox 10">
            <a:extLst>
              <a:ext uri="{FF2B5EF4-FFF2-40B4-BE49-F238E27FC236}">
                <a16:creationId xmlns:a16="http://schemas.microsoft.com/office/drawing/2014/main" id="{3140A0B5-4E32-8BC7-CA1A-F4A1B14E18ED}"/>
              </a:ext>
            </a:extLst>
          </p:cNvPr>
          <p:cNvSpPr txBox="1"/>
          <p:nvPr/>
        </p:nvSpPr>
        <p:spPr>
          <a:xfrm>
            <a:off x="6730482" y="1219492"/>
            <a:ext cx="1810139" cy="369332"/>
          </a:xfrm>
          <a:prstGeom prst="rect">
            <a:avLst/>
          </a:prstGeom>
          <a:noFill/>
        </p:spPr>
        <p:txBody>
          <a:bodyPr wrap="square" rtlCol="0">
            <a:spAutoFit/>
          </a:bodyPr>
          <a:lstStyle/>
          <a:p>
            <a:r>
              <a:rPr lang="en-US" b="1" dirty="0"/>
              <a:t>Bay-Delta Live</a:t>
            </a:r>
          </a:p>
        </p:txBody>
      </p:sp>
      <p:pic>
        <p:nvPicPr>
          <p:cNvPr id="4100" name="Picture 4">
            <a:extLst>
              <a:ext uri="{FF2B5EF4-FFF2-40B4-BE49-F238E27FC236}">
                <a16:creationId xmlns:a16="http://schemas.microsoft.com/office/drawing/2014/main" id="{0959139F-3923-BA4D-4D0D-DC17D03626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517" y="980020"/>
            <a:ext cx="2844976" cy="213373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8A58ACF-E10F-F114-99A0-28D69C3168B4}"/>
              </a:ext>
            </a:extLst>
          </p:cNvPr>
          <p:cNvSpPr>
            <a:spLocks noGrp="1"/>
          </p:cNvSpPr>
          <p:nvPr>
            <p:ph type="sldNum" sz="quarter" idx="12"/>
          </p:nvPr>
        </p:nvSpPr>
        <p:spPr/>
        <p:txBody>
          <a:bodyPr/>
          <a:lstStyle/>
          <a:p>
            <a:fld id="{20EF06BD-C5F6-413F-BEC8-8217731AB23B}" type="slidenum">
              <a:rPr lang="en-US" smtClean="0"/>
              <a:t>16</a:t>
            </a:fld>
            <a:endParaRPr lang="en-US"/>
          </a:p>
        </p:txBody>
      </p:sp>
    </p:spTree>
    <p:extLst>
      <p:ext uri="{BB962C8B-B14F-4D97-AF65-F5344CB8AC3E}">
        <p14:creationId xmlns:p14="http://schemas.microsoft.com/office/powerpoint/2010/main" val="3498852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D2180-67F5-5441-75CB-795FE374865F}"/>
            </a:ext>
          </a:extLst>
        </p:cNvPr>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654DE91F-1709-49C9-0EA3-3F637A82D3E2}"/>
              </a:ext>
            </a:extLst>
          </p:cNvPr>
          <p:cNvGraphicFramePr>
            <a:graphicFrameLocks/>
          </p:cNvGraphicFramePr>
          <p:nvPr>
            <p:extLst>
              <p:ext uri="{D42A27DB-BD31-4B8C-83A1-F6EECF244321}">
                <p14:modId xmlns:p14="http://schemas.microsoft.com/office/powerpoint/2010/main" val="781496209"/>
              </p:ext>
            </p:extLst>
          </p:nvPr>
        </p:nvGraphicFramePr>
        <p:xfrm>
          <a:off x="4019009" y="3478465"/>
          <a:ext cx="7628494" cy="2921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Not Impressed Chicken">
            <a:extLst>
              <a:ext uri="{FF2B5EF4-FFF2-40B4-BE49-F238E27FC236}">
                <a16:creationId xmlns:a16="http://schemas.microsoft.com/office/drawing/2014/main" id="{0C6B0C47-650E-C4F3-BF78-DF11C9EC45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233" y="3208670"/>
            <a:ext cx="3191071" cy="3191071"/>
          </a:xfrm>
          <a:prstGeom prst="rect">
            <a:avLst/>
          </a:prstGeom>
        </p:spPr>
      </p:pic>
      <p:pic>
        <p:nvPicPr>
          <p:cNvPr id="13" name="Picture 12" descr="Question Cat">
            <a:extLst>
              <a:ext uri="{FF2B5EF4-FFF2-40B4-BE49-F238E27FC236}">
                <a16:creationId xmlns:a16="http://schemas.microsoft.com/office/drawing/2014/main" id="{8531406A-68C5-C06A-60DD-59D2499356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6929" y="589295"/>
            <a:ext cx="2619375" cy="2619375"/>
          </a:xfrm>
          <a:prstGeom prst="rect">
            <a:avLst/>
          </a:prstGeom>
        </p:spPr>
      </p:pic>
      <p:sp>
        <p:nvSpPr>
          <p:cNvPr id="16" name="TextBox 15">
            <a:extLst>
              <a:ext uri="{FF2B5EF4-FFF2-40B4-BE49-F238E27FC236}">
                <a16:creationId xmlns:a16="http://schemas.microsoft.com/office/drawing/2014/main" id="{CEC5AD2B-BE02-49FD-131A-58B3EC8723C2}"/>
              </a:ext>
            </a:extLst>
          </p:cNvPr>
          <p:cNvSpPr txBox="1"/>
          <p:nvPr/>
        </p:nvSpPr>
        <p:spPr>
          <a:xfrm>
            <a:off x="4704080" y="1452881"/>
            <a:ext cx="5447626" cy="954107"/>
          </a:xfrm>
          <a:prstGeom prst="rect">
            <a:avLst/>
          </a:prstGeom>
          <a:noFill/>
          <a:ln w="25400">
            <a:solidFill>
              <a:schemeClr val="accent2"/>
            </a:solidFill>
          </a:ln>
        </p:spPr>
        <p:txBody>
          <a:bodyPr wrap="square" rtlCol="0">
            <a:spAutoFit/>
          </a:bodyPr>
          <a:lstStyle/>
          <a:p>
            <a:r>
              <a:rPr lang="en-US" sz="2800" dirty="0"/>
              <a:t>Save questions for the end</a:t>
            </a:r>
          </a:p>
          <a:p>
            <a:r>
              <a:rPr lang="en-US" sz="2800" dirty="0"/>
              <a:t>Put questions in the Teams chat</a:t>
            </a:r>
          </a:p>
        </p:txBody>
      </p:sp>
      <p:sp>
        <p:nvSpPr>
          <p:cNvPr id="2" name="Slide Number Placeholder 1">
            <a:extLst>
              <a:ext uri="{FF2B5EF4-FFF2-40B4-BE49-F238E27FC236}">
                <a16:creationId xmlns:a16="http://schemas.microsoft.com/office/drawing/2014/main" id="{5A7405DA-3876-E724-F337-F06C0E7634F8}"/>
              </a:ext>
            </a:extLst>
          </p:cNvPr>
          <p:cNvSpPr>
            <a:spLocks noGrp="1"/>
          </p:cNvSpPr>
          <p:nvPr>
            <p:ph type="sldNum" sz="quarter" idx="12"/>
          </p:nvPr>
        </p:nvSpPr>
        <p:spPr/>
        <p:txBody>
          <a:bodyPr/>
          <a:lstStyle/>
          <a:p>
            <a:fld id="{20EF06BD-C5F6-413F-BEC8-8217731AB23B}" type="slidenum">
              <a:rPr lang="en-US" smtClean="0"/>
              <a:t>17</a:t>
            </a:fld>
            <a:endParaRPr lang="en-US"/>
          </a:p>
        </p:txBody>
      </p:sp>
    </p:spTree>
    <p:extLst>
      <p:ext uri="{BB962C8B-B14F-4D97-AF65-F5344CB8AC3E}">
        <p14:creationId xmlns:p14="http://schemas.microsoft.com/office/powerpoint/2010/main" val="844468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DB37E-A9EE-D26D-E589-50A0362FB822}"/>
              </a:ext>
            </a:extLst>
          </p:cNvPr>
          <p:cNvSpPr>
            <a:spLocks noGrp="1"/>
          </p:cNvSpPr>
          <p:nvPr>
            <p:ph type="title"/>
          </p:nvPr>
        </p:nvSpPr>
        <p:spPr>
          <a:xfrm>
            <a:off x="598665" y="374015"/>
            <a:ext cx="6002110" cy="1495425"/>
          </a:xfrm>
        </p:spPr>
        <p:txBody>
          <a:bodyPr>
            <a:normAutofit/>
          </a:bodyPr>
          <a:lstStyle/>
          <a:p>
            <a:r>
              <a:rPr lang="en-US" sz="4000" dirty="0"/>
              <a:t>To be shared out:</a:t>
            </a:r>
          </a:p>
        </p:txBody>
      </p:sp>
      <p:sp>
        <p:nvSpPr>
          <p:cNvPr id="5" name="Rectangle 4">
            <a:extLst>
              <a:ext uri="{FF2B5EF4-FFF2-40B4-BE49-F238E27FC236}">
                <a16:creationId xmlns:a16="http://schemas.microsoft.com/office/drawing/2014/main" id="{D52BBCBD-EB97-43F9-924A-2D4FAB0B7319}"/>
              </a:ext>
            </a:extLst>
          </p:cNvPr>
          <p:cNvSpPr/>
          <p:nvPr/>
        </p:nvSpPr>
        <p:spPr>
          <a:xfrm>
            <a:off x="426719" y="1869440"/>
            <a:ext cx="5740401" cy="4409440"/>
          </a:xfrm>
          <a:prstGeom prst="rect">
            <a:avLst/>
          </a:prstGeom>
          <a:solidFill>
            <a:srgbClr val="C6B49A">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A06687-331B-7504-BEC5-DFC802ADF026}"/>
              </a:ext>
            </a:extLst>
          </p:cNvPr>
          <p:cNvSpPr>
            <a:spLocks noGrp="1"/>
          </p:cNvSpPr>
          <p:nvPr>
            <p:ph idx="1"/>
          </p:nvPr>
        </p:nvSpPr>
        <p:spPr>
          <a:xfrm>
            <a:off x="598665" y="2082801"/>
            <a:ext cx="5253495" cy="3799839"/>
          </a:xfrm>
        </p:spPr>
        <p:txBody>
          <a:bodyPr>
            <a:normAutofit/>
          </a:bodyPr>
          <a:lstStyle/>
          <a:p>
            <a:r>
              <a:rPr lang="en-US" sz="2000" dirty="0"/>
              <a:t>Resource list</a:t>
            </a:r>
          </a:p>
          <a:p>
            <a:pPr lvl="1"/>
            <a:r>
              <a:rPr lang="en-US" sz="2000" dirty="0"/>
              <a:t>Templates</a:t>
            </a:r>
          </a:p>
          <a:p>
            <a:pPr lvl="1"/>
            <a:r>
              <a:rPr lang="en-US" sz="2000" dirty="0"/>
              <a:t>Guidance</a:t>
            </a:r>
          </a:p>
          <a:p>
            <a:pPr lvl="1"/>
            <a:r>
              <a:rPr lang="en-US" sz="2000" dirty="0"/>
              <a:t>Useful data packages</a:t>
            </a:r>
          </a:p>
          <a:p>
            <a:pPr lvl="1"/>
            <a:r>
              <a:rPr lang="en-US" sz="2000" dirty="0"/>
              <a:t>Synthesized datasets</a:t>
            </a:r>
          </a:p>
          <a:p>
            <a:pPr lvl="1"/>
            <a:r>
              <a:rPr lang="en-US" sz="2000" dirty="0"/>
              <a:t>Examples of tools demonstrated</a:t>
            </a:r>
          </a:p>
          <a:p>
            <a:pPr lvl="1"/>
            <a:r>
              <a:rPr lang="en-US" sz="2000" dirty="0"/>
              <a:t>Other resources</a:t>
            </a:r>
          </a:p>
          <a:p>
            <a:r>
              <a:rPr lang="en-US" sz="2000" dirty="0"/>
              <a:t>Code and slides from this workshop: </a:t>
            </a:r>
            <a:r>
              <a:rPr lang="en-US" sz="2000" dirty="0">
                <a:hlinkClick r:id="rId2"/>
              </a:rPr>
              <a:t>https://github.com/InteragencyEcologicalProgram/iep-data-workshop-2024/tree/main</a:t>
            </a:r>
            <a:r>
              <a:rPr lang="en-US" sz="2000" dirty="0"/>
              <a:t> </a:t>
            </a:r>
          </a:p>
          <a:p>
            <a:r>
              <a:rPr lang="en-US" sz="2000" dirty="0"/>
              <a:t>Recording of this training (</a:t>
            </a:r>
            <a:r>
              <a:rPr lang="en-US" sz="2000" dirty="0" err="1"/>
              <a:t>youtube</a:t>
            </a:r>
            <a:r>
              <a:rPr lang="en-US" sz="2000" dirty="0"/>
              <a:t>)</a:t>
            </a:r>
          </a:p>
        </p:txBody>
      </p:sp>
      <p:pic>
        <p:nvPicPr>
          <p:cNvPr id="11" name="Picture 10" descr="Close up of a dandylion">
            <a:extLst>
              <a:ext uri="{FF2B5EF4-FFF2-40B4-BE49-F238E27FC236}">
                <a16:creationId xmlns:a16="http://schemas.microsoft.com/office/drawing/2014/main" id="{0B842F5E-B0E2-9497-E924-B228FD44FA3C}"/>
              </a:ext>
            </a:extLst>
          </p:cNvPr>
          <p:cNvPicPr>
            <a:picLocks noChangeAspect="1"/>
          </p:cNvPicPr>
          <p:nvPr/>
        </p:nvPicPr>
        <p:blipFill rotWithShape="1">
          <a:blip r:embed="rId3">
            <a:extLst>
              <a:ext uri="{28A0092B-C50C-407E-A947-70E740481C1C}">
                <a14:useLocalDpi xmlns:a14="http://schemas.microsoft.com/office/drawing/2010/main" val="0"/>
              </a:ext>
            </a:extLst>
          </a:blip>
          <a:srcRect l="32073" r="19697" b="-1"/>
          <a:stretch/>
        </p:blipFill>
        <p:spPr>
          <a:xfrm>
            <a:off x="7199440" y="10"/>
            <a:ext cx="4992560" cy="6857990"/>
          </a:xfrm>
          <a:prstGeom prst="rect">
            <a:avLst/>
          </a:prstGeom>
          <a:effectLst/>
        </p:spPr>
      </p:pic>
      <p:sp>
        <p:nvSpPr>
          <p:cNvPr id="4" name="Slide Number Placeholder 3">
            <a:extLst>
              <a:ext uri="{FF2B5EF4-FFF2-40B4-BE49-F238E27FC236}">
                <a16:creationId xmlns:a16="http://schemas.microsoft.com/office/drawing/2014/main" id="{E26D675A-5569-F312-0853-B1FE65BA686E}"/>
              </a:ext>
            </a:extLst>
          </p:cNvPr>
          <p:cNvSpPr>
            <a:spLocks noGrp="1"/>
          </p:cNvSpPr>
          <p:nvPr>
            <p:ph type="sldNum" sz="quarter" idx="12"/>
          </p:nvPr>
        </p:nvSpPr>
        <p:spPr/>
        <p:txBody>
          <a:bodyPr/>
          <a:lstStyle/>
          <a:p>
            <a:fld id="{20EF06BD-C5F6-413F-BEC8-8217731AB23B}" type="slidenum">
              <a:rPr lang="en-US" smtClean="0"/>
              <a:t>18</a:t>
            </a:fld>
            <a:endParaRPr lang="en-US"/>
          </a:p>
        </p:txBody>
      </p:sp>
    </p:spTree>
    <p:extLst>
      <p:ext uri="{BB962C8B-B14F-4D97-AF65-F5344CB8AC3E}">
        <p14:creationId xmlns:p14="http://schemas.microsoft.com/office/powerpoint/2010/main" val="3036204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C092-56E8-665E-ABB7-7E774DE2A889}"/>
              </a:ext>
            </a:extLst>
          </p:cNvPr>
          <p:cNvSpPr>
            <a:spLocks noGrp="1"/>
          </p:cNvSpPr>
          <p:nvPr>
            <p:ph type="title"/>
          </p:nvPr>
        </p:nvSpPr>
        <p:spPr>
          <a:xfrm>
            <a:off x="4769105" y="359931"/>
            <a:ext cx="10515600" cy="1325563"/>
          </a:xfrm>
        </p:spPr>
        <p:txBody>
          <a:bodyPr/>
          <a:lstStyle/>
          <a:p>
            <a:r>
              <a:rPr lang="en-US" dirty="0"/>
              <a:t>Thanks</a:t>
            </a:r>
          </a:p>
        </p:txBody>
      </p:sp>
      <p:sp>
        <p:nvSpPr>
          <p:cNvPr id="3" name="Content Placeholder 2">
            <a:extLst>
              <a:ext uri="{FF2B5EF4-FFF2-40B4-BE49-F238E27FC236}">
                <a16:creationId xmlns:a16="http://schemas.microsoft.com/office/drawing/2014/main" id="{3FFAA368-144C-B760-42B0-545A21F3ABAF}"/>
              </a:ext>
            </a:extLst>
          </p:cNvPr>
          <p:cNvSpPr>
            <a:spLocks noGrp="1"/>
          </p:cNvSpPr>
          <p:nvPr>
            <p:ph idx="1"/>
          </p:nvPr>
        </p:nvSpPr>
        <p:spPr>
          <a:xfrm>
            <a:off x="4766391" y="1825625"/>
            <a:ext cx="6587409" cy="4351338"/>
          </a:xfrm>
        </p:spPr>
        <p:txBody>
          <a:bodyPr/>
          <a:lstStyle/>
          <a:p>
            <a:r>
              <a:rPr lang="en-US" dirty="0"/>
              <a:t>Christine Joab, Rosie Hartman, Dave Bosworth, Sam </a:t>
            </a:r>
            <a:r>
              <a:rPr lang="en-US" dirty="0" err="1"/>
              <a:t>Bashevkin</a:t>
            </a:r>
            <a:r>
              <a:rPr lang="en-US" dirty="0"/>
              <a:t>, Trinh Nguyen, Rachel </a:t>
            </a:r>
            <a:r>
              <a:rPr lang="en-US" dirty="0" err="1"/>
              <a:t>Pisor</a:t>
            </a:r>
            <a:r>
              <a:rPr lang="en-US" dirty="0"/>
              <a:t>, Denise Goodman, Nicole Kwan, Perry, Susannah Iltis, Amye Osti</a:t>
            </a:r>
          </a:p>
          <a:p>
            <a:r>
              <a:rPr lang="en-US" dirty="0"/>
              <a:t>DUWG and IEP community</a:t>
            </a:r>
          </a:p>
          <a:p>
            <a:r>
              <a:rPr lang="en-US" dirty="0"/>
              <a:t>See speaker bios (with contact info): </a:t>
            </a:r>
            <a:r>
              <a:rPr lang="en-US" dirty="0">
                <a:hlinkClick r:id="rId3"/>
              </a:rPr>
              <a:t>https://nrm.dfg.ca.gov/FileHandler.ashx?DocumentID=220327&amp;inline</a:t>
            </a:r>
            <a:endParaRPr lang="en-US" dirty="0"/>
          </a:p>
          <a:p>
            <a:endParaRPr lang="en-US" dirty="0"/>
          </a:p>
        </p:txBody>
      </p:sp>
      <p:pic>
        <p:nvPicPr>
          <p:cNvPr id="5" name="Picture 4" descr="A blue and yellow sign with a map and bear&#10;&#10;Description automatically generated">
            <a:extLst>
              <a:ext uri="{FF2B5EF4-FFF2-40B4-BE49-F238E27FC236}">
                <a16:creationId xmlns:a16="http://schemas.microsoft.com/office/drawing/2014/main" id="{A3266C23-3582-DE49-DCB8-823890EF74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763" y="730325"/>
            <a:ext cx="674158" cy="889000"/>
          </a:xfrm>
          <a:prstGeom prst="rect">
            <a:avLst/>
          </a:prstGeom>
        </p:spPr>
      </p:pic>
      <p:pic>
        <p:nvPicPr>
          <p:cNvPr id="7" name="Picture 6" descr="A logo of a state of water resources&#10;&#10;Description automatically generated">
            <a:extLst>
              <a:ext uri="{FF2B5EF4-FFF2-40B4-BE49-F238E27FC236}">
                <a16:creationId xmlns:a16="http://schemas.microsoft.com/office/drawing/2014/main" id="{DFAD5280-EB4F-4F26-3121-BDCAA47832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7233" y="1014548"/>
            <a:ext cx="893697" cy="893697"/>
          </a:xfrm>
          <a:prstGeom prst="rect">
            <a:avLst/>
          </a:prstGeom>
        </p:spPr>
      </p:pic>
      <p:pic>
        <p:nvPicPr>
          <p:cNvPr id="11" name="Picture 10" descr="A logo of buildings and mountains&#10;&#10;Description automatically generated">
            <a:extLst>
              <a:ext uri="{FF2B5EF4-FFF2-40B4-BE49-F238E27FC236}">
                <a16:creationId xmlns:a16="http://schemas.microsoft.com/office/drawing/2014/main" id="{1A6A4888-C71C-A09E-77BD-4BBFF2A367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6852" y="2309674"/>
            <a:ext cx="867439" cy="1015684"/>
          </a:xfrm>
          <a:prstGeom prst="rect">
            <a:avLst/>
          </a:prstGeom>
        </p:spPr>
      </p:pic>
      <p:pic>
        <p:nvPicPr>
          <p:cNvPr id="13" name="Picture 12" descr="A purple and black logo&#10;&#10;Description automatically generated">
            <a:extLst>
              <a:ext uri="{FF2B5EF4-FFF2-40B4-BE49-F238E27FC236}">
                <a16:creationId xmlns:a16="http://schemas.microsoft.com/office/drawing/2014/main" id="{48C42DA1-A2F5-3BF4-0ED3-04A29BB539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246" y="2194134"/>
            <a:ext cx="1640506" cy="923605"/>
          </a:xfrm>
          <a:prstGeom prst="rect">
            <a:avLst/>
          </a:prstGeom>
        </p:spPr>
      </p:pic>
      <p:pic>
        <p:nvPicPr>
          <p:cNvPr id="15" name="Picture 14" descr="A logo of an interagency ecological program&#10;&#10;Description automatically generated">
            <a:extLst>
              <a:ext uri="{FF2B5EF4-FFF2-40B4-BE49-F238E27FC236}">
                <a16:creationId xmlns:a16="http://schemas.microsoft.com/office/drawing/2014/main" id="{52420ED0-C921-54EF-8CCA-48B45BA3EA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7032" y="625393"/>
            <a:ext cx="893697" cy="1156816"/>
          </a:xfrm>
          <a:prstGeom prst="rect">
            <a:avLst/>
          </a:prstGeom>
        </p:spPr>
      </p:pic>
      <p:pic>
        <p:nvPicPr>
          <p:cNvPr id="17" name="Picture 16" descr="A logo of a fish and wildlife service&#10;&#10;Description automatically generated">
            <a:extLst>
              <a:ext uri="{FF2B5EF4-FFF2-40B4-BE49-F238E27FC236}">
                <a16:creationId xmlns:a16="http://schemas.microsoft.com/office/drawing/2014/main" id="{16874BAC-9F46-5137-3824-2862119B800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4440" y="3578978"/>
            <a:ext cx="849858" cy="1015684"/>
          </a:xfrm>
          <a:prstGeom prst="rect">
            <a:avLst/>
          </a:prstGeom>
        </p:spPr>
      </p:pic>
      <p:grpSp>
        <p:nvGrpSpPr>
          <p:cNvPr id="19" name="Group 18">
            <a:extLst>
              <a:ext uri="{FF2B5EF4-FFF2-40B4-BE49-F238E27FC236}">
                <a16:creationId xmlns:a16="http://schemas.microsoft.com/office/drawing/2014/main" id="{EBC3362D-F576-9B47-AC21-DBB3BE06CFD2}"/>
              </a:ext>
            </a:extLst>
          </p:cNvPr>
          <p:cNvGrpSpPr/>
          <p:nvPr/>
        </p:nvGrpSpPr>
        <p:grpSpPr>
          <a:xfrm>
            <a:off x="2661820" y="5008807"/>
            <a:ext cx="999233" cy="834645"/>
            <a:chOff x="1960880" y="4542913"/>
            <a:chExt cx="1289304" cy="1038603"/>
          </a:xfrm>
        </p:grpSpPr>
        <p:sp>
          <p:nvSpPr>
            <p:cNvPr id="18" name="Rectangle 17">
              <a:extLst>
                <a:ext uri="{FF2B5EF4-FFF2-40B4-BE49-F238E27FC236}">
                  <a16:creationId xmlns:a16="http://schemas.microsoft.com/office/drawing/2014/main" id="{979590D0-F21C-71D9-0AE3-A21FC24922D0}"/>
                </a:ext>
              </a:extLst>
            </p:cNvPr>
            <p:cNvSpPr/>
            <p:nvPr/>
          </p:nvSpPr>
          <p:spPr>
            <a:xfrm>
              <a:off x="1960880" y="4542913"/>
              <a:ext cx="1289304" cy="1038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34 North Logo">
              <a:extLst>
                <a:ext uri="{FF2B5EF4-FFF2-40B4-BE49-F238E27FC236}">
                  <a16:creationId xmlns:a16="http://schemas.microsoft.com/office/drawing/2014/main" id="{60075944-8BB7-FB9A-5DD0-71FD25A47D8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0880" y="4582448"/>
              <a:ext cx="1198880" cy="999067"/>
            </a:xfrm>
            <a:prstGeom prst="rect">
              <a:avLst/>
            </a:prstGeom>
            <a:noFill/>
            <a:extLst>
              <a:ext uri="{909E8E84-426E-40DD-AFC4-6F175D3DCCD1}">
                <a14:hiddenFill xmlns:a14="http://schemas.microsoft.com/office/drawing/2010/main">
                  <a:solidFill>
                    <a:srgbClr val="FFFFFF"/>
                  </a:solidFill>
                </a14:hiddenFill>
              </a:ext>
            </a:extLst>
          </p:spPr>
        </p:pic>
      </p:grpSp>
      <p:pic>
        <p:nvPicPr>
          <p:cNvPr id="8196" name="Picture 4" descr="California State Water Resources Control Board - Wikipedia">
            <a:extLst>
              <a:ext uri="{FF2B5EF4-FFF2-40B4-BE49-F238E27FC236}">
                <a16:creationId xmlns:a16="http://schemas.microsoft.com/office/drawing/2014/main" id="{599AC80F-A5D6-8CC0-D812-B286D81E6E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4246" y="5054017"/>
            <a:ext cx="1122236" cy="82296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E3A008A-C0BA-E52B-891F-3CC6CA0D3F1C}"/>
              </a:ext>
            </a:extLst>
          </p:cNvPr>
          <p:cNvSpPr>
            <a:spLocks noGrp="1"/>
          </p:cNvSpPr>
          <p:nvPr>
            <p:ph type="sldNum" sz="quarter" idx="12"/>
          </p:nvPr>
        </p:nvSpPr>
        <p:spPr/>
        <p:txBody>
          <a:bodyPr/>
          <a:lstStyle/>
          <a:p>
            <a:fld id="{20EF06BD-C5F6-413F-BEC8-8217731AB23B}" type="slidenum">
              <a:rPr lang="en-US" smtClean="0"/>
              <a:t>19</a:t>
            </a:fld>
            <a:endParaRPr lang="en-US"/>
          </a:p>
        </p:txBody>
      </p:sp>
      <p:pic>
        <p:nvPicPr>
          <p:cNvPr id="6" name="Picture 4" descr="This is a graphic image, which shows a graph with an inclining trend. A hiker is climbing up the trend. The image conveys the workgroup's journey of taking data from data management plans and refining it through different stages such as quality assurance and quality control, metadata, publishing and then data reuse and visuals.">
            <a:extLst>
              <a:ext uri="{FF2B5EF4-FFF2-40B4-BE49-F238E27FC236}">
                <a16:creationId xmlns:a16="http://schemas.microsoft.com/office/drawing/2014/main" id="{E0D10737-2A94-470E-B5FC-99D72D40B38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2195" y="3465922"/>
            <a:ext cx="957469" cy="1128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10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0FDBD9-DE82-D9E0-DCE8-8DF75C10FB66}"/>
              </a:ext>
            </a:extLst>
          </p:cNvPr>
          <p:cNvSpPr/>
          <p:nvPr/>
        </p:nvSpPr>
        <p:spPr>
          <a:xfrm>
            <a:off x="6776811" y="3182937"/>
            <a:ext cx="4822552" cy="1580996"/>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920DDC9-0D26-25A1-5E21-56374B092FC0}"/>
              </a:ext>
            </a:extLst>
          </p:cNvPr>
          <p:cNvSpPr/>
          <p:nvPr/>
        </p:nvSpPr>
        <p:spPr>
          <a:xfrm>
            <a:off x="314961" y="2913697"/>
            <a:ext cx="6112873" cy="2209800"/>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7E227-2B9E-2FE5-FD8E-7113DAAE4A0C}"/>
              </a:ext>
            </a:extLst>
          </p:cNvPr>
          <p:cNvSpPr>
            <a:spLocks noGrp="1"/>
          </p:cNvSpPr>
          <p:nvPr>
            <p:ph type="title"/>
          </p:nvPr>
        </p:nvSpPr>
        <p:spPr>
          <a:xfrm>
            <a:off x="602793" y="382485"/>
            <a:ext cx="10515600" cy="1325563"/>
          </a:xfrm>
        </p:spPr>
        <p:txBody>
          <a:bodyPr>
            <a:normAutofit/>
          </a:bodyPr>
          <a:lstStyle/>
          <a:p>
            <a:r>
              <a:rPr lang="en-US" sz="5400" b="1" dirty="0"/>
              <a:t>Open</a:t>
            </a:r>
          </a:p>
        </p:txBody>
      </p:sp>
      <p:sp>
        <p:nvSpPr>
          <p:cNvPr id="3" name="Content Placeholder 2">
            <a:extLst>
              <a:ext uri="{FF2B5EF4-FFF2-40B4-BE49-F238E27FC236}">
                <a16:creationId xmlns:a16="http://schemas.microsoft.com/office/drawing/2014/main" id="{147AE111-86F4-B6EE-AE6E-402F9B8EB1E2}"/>
              </a:ext>
            </a:extLst>
          </p:cNvPr>
          <p:cNvSpPr>
            <a:spLocks noGrp="1"/>
          </p:cNvSpPr>
          <p:nvPr>
            <p:ph idx="1"/>
          </p:nvPr>
        </p:nvSpPr>
        <p:spPr>
          <a:xfrm>
            <a:off x="592637" y="3182937"/>
            <a:ext cx="5557520" cy="1715310"/>
          </a:xfrm>
        </p:spPr>
        <p:txBody>
          <a:bodyPr>
            <a:normAutofit/>
          </a:bodyPr>
          <a:lstStyle/>
          <a:p>
            <a:pPr marL="0" indent="0">
              <a:buNone/>
            </a:pPr>
            <a:r>
              <a:rPr lang="en-US" sz="2400" dirty="0"/>
              <a:t>The Open and Transparent Water Data Act (AB 1755) (2016) </a:t>
            </a:r>
          </a:p>
          <a:p>
            <a:pPr marL="0" indent="0">
              <a:buNone/>
            </a:pPr>
            <a:r>
              <a:rPr lang="en-US" sz="2400" dirty="0"/>
              <a:t>Open Government Initiative – OPEN Government Data Act</a:t>
            </a:r>
          </a:p>
        </p:txBody>
      </p:sp>
      <p:pic>
        <p:nvPicPr>
          <p:cNvPr id="1026" name="Picture 2" descr="Science spelled out with DNA, a magnet, a test tube, a shell, nitrogen, the crescent moon, and leaves">
            <a:extLst>
              <a:ext uri="{FF2B5EF4-FFF2-40B4-BE49-F238E27FC236}">
                <a16:creationId xmlns:a16="http://schemas.microsoft.com/office/drawing/2014/main" id="{687FE18F-6439-E15C-C6A9-77A51E025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829" y="382485"/>
            <a:ext cx="3433666" cy="12205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7780F13-0614-D2B5-2189-442BABD13348}"/>
              </a:ext>
            </a:extLst>
          </p:cNvPr>
          <p:cNvSpPr txBox="1"/>
          <p:nvPr/>
        </p:nvSpPr>
        <p:spPr>
          <a:xfrm>
            <a:off x="470807" y="6405347"/>
            <a:ext cx="3504742" cy="307777"/>
          </a:xfrm>
          <a:prstGeom prst="rect">
            <a:avLst/>
          </a:prstGeom>
          <a:noFill/>
        </p:spPr>
        <p:txBody>
          <a:bodyPr wrap="none" rtlCol="0">
            <a:spAutoFit/>
          </a:bodyPr>
          <a:lstStyle/>
          <a:p>
            <a:r>
              <a:rPr lang="en-US" sz="1400" dirty="0"/>
              <a:t>Image source: https://scijinks.gov/science/</a:t>
            </a:r>
          </a:p>
        </p:txBody>
      </p:sp>
      <p:sp>
        <p:nvSpPr>
          <p:cNvPr id="8" name="Content Placeholder 2">
            <a:extLst>
              <a:ext uri="{FF2B5EF4-FFF2-40B4-BE49-F238E27FC236}">
                <a16:creationId xmlns:a16="http://schemas.microsoft.com/office/drawing/2014/main" id="{E2729EBA-338D-FD31-C67B-D82E14F65F4B}"/>
              </a:ext>
            </a:extLst>
          </p:cNvPr>
          <p:cNvSpPr txBox="1">
            <a:spLocks/>
          </p:cNvSpPr>
          <p:nvPr/>
        </p:nvSpPr>
        <p:spPr>
          <a:xfrm>
            <a:off x="7005409" y="3372156"/>
            <a:ext cx="4521835" cy="1251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FAIR principles </a:t>
            </a:r>
            <a:endParaRPr lang="en-US" dirty="0"/>
          </a:p>
          <a:p>
            <a:pPr marL="0" indent="0">
              <a:buNone/>
            </a:pPr>
            <a:r>
              <a:rPr lang="en-US" dirty="0"/>
              <a:t>What does FAIR stand for?</a:t>
            </a:r>
          </a:p>
        </p:txBody>
      </p:sp>
      <p:sp>
        <p:nvSpPr>
          <p:cNvPr id="5" name="TextBox 4">
            <a:extLst>
              <a:ext uri="{FF2B5EF4-FFF2-40B4-BE49-F238E27FC236}">
                <a16:creationId xmlns:a16="http://schemas.microsoft.com/office/drawing/2014/main" id="{12EDCFAE-3737-5A05-40C2-04FA5905CA08}"/>
              </a:ext>
            </a:extLst>
          </p:cNvPr>
          <p:cNvSpPr txBox="1"/>
          <p:nvPr/>
        </p:nvSpPr>
        <p:spPr>
          <a:xfrm>
            <a:off x="2931495" y="1860489"/>
            <a:ext cx="6096000" cy="461665"/>
          </a:xfrm>
          <a:prstGeom prst="rect">
            <a:avLst/>
          </a:prstGeom>
          <a:noFill/>
        </p:spPr>
        <p:txBody>
          <a:bodyPr wrap="square">
            <a:spAutoFit/>
          </a:bodyPr>
          <a:lstStyle/>
          <a:p>
            <a:pPr marL="0" indent="0">
              <a:buNone/>
            </a:pPr>
            <a:r>
              <a:rPr lang="en-US" sz="2400" dirty="0"/>
              <a:t>Transparency of the scientific process</a:t>
            </a:r>
          </a:p>
        </p:txBody>
      </p:sp>
      <p:sp>
        <p:nvSpPr>
          <p:cNvPr id="11" name="Slide Number Placeholder 10">
            <a:extLst>
              <a:ext uri="{FF2B5EF4-FFF2-40B4-BE49-F238E27FC236}">
                <a16:creationId xmlns:a16="http://schemas.microsoft.com/office/drawing/2014/main" id="{4F343672-8134-2F1D-12F2-602D839B2529}"/>
              </a:ext>
            </a:extLst>
          </p:cNvPr>
          <p:cNvSpPr>
            <a:spLocks noGrp="1"/>
          </p:cNvSpPr>
          <p:nvPr>
            <p:ph type="sldNum" sz="quarter" idx="12"/>
          </p:nvPr>
        </p:nvSpPr>
        <p:spPr/>
        <p:txBody>
          <a:bodyPr/>
          <a:lstStyle/>
          <a:p>
            <a:fld id="{20EF06BD-C5F6-413F-BEC8-8217731AB23B}" type="slidenum">
              <a:rPr lang="en-US" smtClean="0"/>
              <a:t>2</a:t>
            </a:fld>
            <a:endParaRPr lang="en-US" dirty="0"/>
          </a:p>
        </p:txBody>
      </p:sp>
      <p:sp>
        <p:nvSpPr>
          <p:cNvPr id="4" name="Content Placeholder 2">
            <a:extLst>
              <a:ext uri="{FF2B5EF4-FFF2-40B4-BE49-F238E27FC236}">
                <a16:creationId xmlns:a16="http://schemas.microsoft.com/office/drawing/2014/main" id="{4DBF8238-3510-0F03-A0DE-F2A61AAD1735}"/>
              </a:ext>
            </a:extLst>
          </p:cNvPr>
          <p:cNvSpPr txBox="1">
            <a:spLocks/>
          </p:cNvSpPr>
          <p:nvPr/>
        </p:nvSpPr>
        <p:spPr>
          <a:xfrm>
            <a:off x="6777127" y="4953152"/>
            <a:ext cx="4978398" cy="1296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Applicable to data/metadata, tools, workflows</a:t>
            </a:r>
          </a:p>
          <a:p>
            <a:pPr marL="0" indent="0">
              <a:buNone/>
            </a:pPr>
            <a:r>
              <a:rPr lang="en-US" sz="1800" dirty="0">
                <a:hlinkClick r:id="rId4"/>
              </a:rPr>
              <a:t>FAIR Principles - GO FAIR (go-fair.org)</a:t>
            </a: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8018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3" grpId="0" uiExpand="1" build="p"/>
      <p:bldP spid="8"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C0AC96-FEB5-3604-3FC1-D962876DCC01}"/>
              </a:ext>
            </a:extLst>
          </p:cNvPr>
          <p:cNvSpPr>
            <a:spLocks noGrp="1"/>
          </p:cNvSpPr>
          <p:nvPr>
            <p:ph idx="1"/>
          </p:nvPr>
        </p:nvSpPr>
        <p:spPr/>
        <p:txBody>
          <a:bodyPr/>
          <a:lstStyle/>
          <a:p>
            <a:pPr marL="0" indent="0" algn="ctr">
              <a:buNone/>
            </a:pPr>
            <a:r>
              <a:rPr lang="en-US" dirty="0">
                <a:hlinkClick r:id="rId2"/>
              </a:rPr>
              <a:t>https://www.menti.com/alghyxy4cn3a</a:t>
            </a:r>
            <a:endParaRPr lang="en-US" dirty="0"/>
          </a:p>
          <a:p>
            <a:pPr marL="0" indent="0" algn="ctr">
              <a:buNone/>
            </a:pPr>
            <a:r>
              <a:rPr lang="en-US" dirty="0"/>
              <a:t>Code: 5615 1936</a:t>
            </a:r>
          </a:p>
          <a:p>
            <a:pPr marL="0" indent="0" algn="ctr">
              <a:buNone/>
            </a:pPr>
            <a:endParaRPr lang="en-US" dirty="0"/>
          </a:p>
          <a:p>
            <a:pPr marL="0" indent="0" algn="ctr">
              <a:buNone/>
            </a:pPr>
            <a:endParaRPr lang="en-US" dirty="0"/>
          </a:p>
          <a:p>
            <a:pPr marL="0" indent="0" algn="ctr">
              <a:buNone/>
            </a:pPr>
            <a:r>
              <a:rPr lang="en-US" sz="4400" dirty="0"/>
              <a:t>What does FAIR stand for?</a:t>
            </a:r>
          </a:p>
        </p:txBody>
      </p:sp>
      <p:sp>
        <p:nvSpPr>
          <p:cNvPr id="2" name="Title 1">
            <a:extLst>
              <a:ext uri="{FF2B5EF4-FFF2-40B4-BE49-F238E27FC236}">
                <a16:creationId xmlns:a16="http://schemas.microsoft.com/office/drawing/2014/main" id="{E8F61C63-3A94-3CF9-B32D-F218B9031BE7}"/>
              </a:ext>
            </a:extLst>
          </p:cNvPr>
          <p:cNvSpPr>
            <a:spLocks noGrp="1"/>
          </p:cNvSpPr>
          <p:nvPr>
            <p:ph type="title"/>
          </p:nvPr>
        </p:nvSpPr>
        <p:spPr/>
        <p:txBody>
          <a:bodyPr/>
          <a:lstStyle/>
          <a:p>
            <a:pPr algn="ctr"/>
            <a:r>
              <a:rPr lang="en-US" dirty="0"/>
              <a:t>Menti.com</a:t>
            </a:r>
          </a:p>
        </p:txBody>
      </p:sp>
      <p:sp>
        <p:nvSpPr>
          <p:cNvPr id="4" name="Slide Number Placeholder 3">
            <a:extLst>
              <a:ext uri="{FF2B5EF4-FFF2-40B4-BE49-F238E27FC236}">
                <a16:creationId xmlns:a16="http://schemas.microsoft.com/office/drawing/2014/main" id="{7B0376E1-13B3-AB24-A8AA-A13651AD10D3}"/>
              </a:ext>
            </a:extLst>
          </p:cNvPr>
          <p:cNvSpPr>
            <a:spLocks noGrp="1"/>
          </p:cNvSpPr>
          <p:nvPr>
            <p:ph type="sldNum" sz="quarter" idx="12"/>
          </p:nvPr>
        </p:nvSpPr>
        <p:spPr/>
        <p:txBody>
          <a:bodyPr/>
          <a:lstStyle/>
          <a:p>
            <a:fld id="{20EF06BD-C5F6-413F-BEC8-8217731AB23B}" type="slidenum">
              <a:rPr lang="en-US" smtClean="0"/>
              <a:t>3</a:t>
            </a:fld>
            <a:endParaRPr lang="en-US"/>
          </a:p>
        </p:txBody>
      </p:sp>
    </p:spTree>
    <p:extLst>
      <p:ext uri="{BB962C8B-B14F-4D97-AF65-F5344CB8AC3E}">
        <p14:creationId xmlns:p14="http://schemas.microsoft.com/office/powerpoint/2010/main" val="392533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4AD92-E395-62C4-8640-018549013A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49AE5D-7058-C4CA-6119-3CC1420CBCA9}"/>
              </a:ext>
            </a:extLst>
          </p:cNvPr>
          <p:cNvSpPr>
            <a:spLocks noGrp="1"/>
          </p:cNvSpPr>
          <p:nvPr>
            <p:ph type="title"/>
          </p:nvPr>
        </p:nvSpPr>
        <p:spPr/>
        <p:txBody>
          <a:bodyPr/>
          <a:lstStyle/>
          <a:p>
            <a:r>
              <a:rPr lang="en-US" dirty="0"/>
              <a:t>FAIR Principles</a:t>
            </a:r>
          </a:p>
        </p:txBody>
      </p:sp>
      <p:sp>
        <p:nvSpPr>
          <p:cNvPr id="3" name="Content Placeholder 2">
            <a:extLst>
              <a:ext uri="{FF2B5EF4-FFF2-40B4-BE49-F238E27FC236}">
                <a16:creationId xmlns:a16="http://schemas.microsoft.com/office/drawing/2014/main" id="{20BF0E34-5741-FEAB-86A9-5954F12D27CE}"/>
              </a:ext>
            </a:extLst>
          </p:cNvPr>
          <p:cNvSpPr>
            <a:spLocks noGrp="1"/>
          </p:cNvSpPr>
          <p:nvPr>
            <p:ph idx="1"/>
          </p:nvPr>
        </p:nvSpPr>
        <p:spPr>
          <a:xfrm>
            <a:off x="838200" y="1914402"/>
            <a:ext cx="4189520" cy="4351338"/>
          </a:xfrm>
        </p:spPr>
        <p:txBody>
          <a:bodyPr/>
          <a:lstStyle/>
          <a:p>
            <a:pPr marL="0" indent="0">
              <a:buNone/>
            </a:pPr>
            <a:r>
              <a:rPr lang="en-US" sz="3600" dirty="0">
                <a:solidFill>
                  <a:schemeClr val="accent1">
                    <a:lumMod val="60000"/>
                    <a:lumOff val="40000"/>
                  </a:schemeClr>
                </a:solidFill>
              </a:rPr>
              <a:t>F </a:t>
            </a:r>
            <a:r>
              <a:rPr lang="en-US" dirty="0" err="1">
                <a:solidFill>
                  <a:schemeClr val="accent1">
                    <a:lumMod val="60000"/>
                    <a:lumOff val="40000"/>
                  </a:schemeClr>
                </a:solidFill>
              </a:rPr>
              <a:t>indability</a:t>
            </a:r>
            <a:r>
              <a:rPr lang="en-US" dirty="0">
                <a:solidFill>
                  <a:schemeClr val="accent1">
                    <a:lumMod val="60000"/>
                    <a:lumOff val="40000"/>
                  </a:schemeClr>
                </a:solidFill>
              </a:rPr>
              <a:t> </a:t>
            </a:r>
          </a:p>
          <a:p>
            <a:pPr marL="0" indent="0">
              <a:buNone/>
            </a:pPr>
            <a:r>
              <a:rPr lang="en-US" sz="3600" dirty="0"/>
              <a:t>A </a:t>
            </a:r>
            <a:r>
              <a:rPr lang="en-US" dirty="0" err="1"/>
              <a:t>ccessibility</a:t>
            </a:r>
            <a:endParaRPr lang="en-US" dirty="0"/>
          </a:p>
          <a:p>
            <a:pPr marL="0" indent="0">
              <a:buNone/>
            </a:pPr>
            <a:r>
              <a:rPr lang="en-US" sz="3600" dirty="0"/>
              <a:t>I  </a:t>
            </a:r>
            <a:r>
              <a:rPr lang="en-US" dirty="0" err="1"/>
              <a:t>nteroperability</a:t>
            </a:r>
            <a:endParaRPr lang="en-US" dirty="0"/>
          </a:p>
          <a:p>
            <a:pPr marL="0" indent="0">
              <a:buNone/>
            </a:pPr>
            <a:r>
              <a:rPr lang="en-US" sz="3600" dirty="0"/>
              <a:t>R </a:t>
            </a:r>
            <a:r>
              <a:rPr lang="en-US" dirty="0" err="1"/>
              <a:t>euse</a:t>
            </a:r>
            <a:endParaRPr lang="en-US" dirty="0"/>
          </a:p>
          <a:p>
            <a:endParaRPr lang="en-US" dirty="0"/>
          </a:p>
        </p:txBody>
      </p:sp>
      <p:sp>
        <p:nvSpPr>
          <p:cNvPr id="4" name="Content Placeholder 2">
            <a:extLst>
              <a:ext uri="{FF2B5EF4-FFF2-40B4-BE49-F238E27FC236}">
                <a16:creationId xmlns:a16="http://schemas.microsoft.com/office/drawing/2014/main" id="{8A55CF06-3F25-E6B8-F6FD-CA7E2A8D6A6C}"/>
              </a:ext>
            </a:extLst>
          </p:cNvPr>
          <p:cNvSpPr txBox="1">
            <a:spLocks/>
          </p:cNvSpPr>
          <p:nvPr/>
        </p:nvSpPr>
        <p:spPr>
          <a:xfrm>
            <a:off x="4948400" y="4005422"/>
            <a:ext cx="5919820" cy="1824672"/>
          </a:xfrm>
          <a:prstGeom prst="rect">
            <a:avLst/>
          </a:prstGeom>
          <a:ln w="15875">
            <a:solidFill>
              <a:schemeClr val="accent4">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 and metadata </a:t>
            </a:r>
            <a:r>
              <a:rPr lang="en-US" b="1" dirty="0"/>
              <a:t>indexed </a:t>
            </a:r>
            <a:r>
              <a:rPr lang="en-US" dirty="0"/>
              <a:t>together in </a:t>
            </a:r>
            <a:r>
              <a:rPr lang="en-US" b="1" dirty="0"/>
              <a:t>searchable</a:t>
            </a:r>
            <a:r>
              <a:rPr lang="en-US" dirty="0"/>
              <a:t> resource</a:t>
            </a:r>
          </a:p>
          <a:p>
            <a:pPr marL="0" indent="0">
              <a:buNone/>
            </a:pPr>
            <a:r>
              <a:rPr lang="en-US" dirty="0"/>
              <a:t>Associated with globally </a:t>
            </a:r>
            <a:r>
              <a:rPr lang="en-US" b="1" dirty="0"/>
              <a:t>unique and persistent identifier</a:t>
            </a:r>
            <a:r>
              <a:rPr lang="en-US" dirty="0"/>
              <a:t> (e.g. DOI)</a:t>
            </a:r>
          </a:p>
        </p:txBody>
      </p:sp>
      <p:sp>
        <p:nvSpPr>
          <p:cNvPr id="5" name="Slide Number Placeholder 4">
            <a:extLst>
              <a:ext uri="{FF2B5EF4-FFF2-40B4-BE49-F238E27FC236}">
                <a16:creationId xmlns:a16="http://schemas.microsoft.com/office/drawing/2014/main" id="{9FCA13D6-3C9D-4008-48C4-FEBE15E521AE}"/>
              </a:ext>
            </a:extLst>
          </p:cNvPr>
          <p:cNvSpPr>
            <a:spLocks noGrp="1"/>
          </p:cNvSpPr>
          <p:nvPr>
            <p:ph type="sldNum" sz="quarter" idx="12"/>
          </p:nvPr>
        </p:nvSpPr>
        <p:spPr/>
        <p:txBody>
          <a:bodyPr/>
          <a:lstStyle/>
          <a:p>
            <a:fld id="{20EF06BD-C5F6-413F-BEC8-8217731AB23B}" type="slidenum">
              <a:rPr lang="en-US" smtClean="0"/>
              <a:t>4</a:t>
            </a:fld>
            <a:endParaRPr lang="en-US"/>
          </a:p>
        </p:txBody>
      </p:sp>
      <p:pic>
        <p:nvPicPr>
          <p:cNvPr id="1026" name="Picture 2" descr="Open data meme - open data or it didn't happen">
            <a:extLst>
              <a:ext uri="{FF2B5EF4-FFF2-40B4-BE49-F238E27FC236}">
                <a16:creationId xmlns:a16="http://schemas.microsoft.com/office/drawing/2014/main" id="{31F3229C-9965-E961-5BD1-851C8397D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260" y="1054260"/>
            <a:ext cx="2795710" cy="2515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40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CAD3E-DD70-34A0-AF7B-9F3B47FB23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3C4A40-E550-6E90-18B3-397A84801025}"/>
              </a:ext>
            </a:extLst>
          </p:cNvPr>
          <p:cNvSpPr>
            <a:spLocks noGrp="1"/>
          </p:cNvSpPr>
          <p:nvPr>
            <p:ph type="title"/>
          </p:nvPr>
        </p:nvSpPr>
        <p:spPr/>
        <p:txBody>
          <a:bodyPr/>
          <a:lstStyle/>
          <a:p>
            <a:r>
              <a:rPr lang="en-US" dirty="0"/>
              <a:t>FAIR Principles</a:t>
            </a:r>
          </a:p>
        </p:txBody>
      </p:sp>
      <p:sp>
        <p:nvSpPr>
          <p:cNvPr id="3" name="Content Placeholder 2">
            <a:extLst>
              <a:ext uri="{FF2B5EF4-FFF2-40B4-BE49-F238E27FC236}">
                <a16:creationId xmlns:a16="http://schemas.microsoft.com/office/drawing/2014/main" id="{44C138B5-0B7C-F82C-A1C0-94DD089A3FC9}"/>
              </a:ext>
            </a:extLst>
          </p:cNvPr>
          <p:cNvSpPr>
            <a:spLocks noGrp="1"/>
          </p:cNvSpPr>
          <p:nvPr>
            <p:ph idx="1"/>
          </p:nvPr>
        </p:nvSpPr>
        <p:spPr>
          <a:xfrm>
            <a:off x="838200" y="1914402"/>
            <a:ext cx="4189520" cy="4351338"/>
          </a:xfrm>
        </p:spPr>
        <p:txBody>
          <a:bodyPr/>
          <a:lstStyle/>
          <a:p>
            <a:pPr marL="0" indent="0">
              <a:buNone/>
            </a:pPr>
            <a:r>
              <a:rPr lang="en-US" sz="3600" dirty="0"/>
              <a:t>F </a:t>
            </a:r>
            <a:r>
              <a:rPr lang="en-US" dirty="0" err="1"/>
              <a:t>indability</a:t>
            </a:r>
            <a:r>
              <a:rPr lang="en-US" dirty="0"/>
              <a:t> </a:t>
            </a:r>
          </a:p>
          <a:p>
            <a:pPr marL="0" indent="0">
              <a:buNone/>
            </a:pPr>
            <a:r>
              <a:rPr lang="en-US" sz="3600" dirty="0">
                <a:solidFill>
                  <a:schemeClr val="accent1">
                    <a:lumMod val="60000"/>
                    <a:lumOff val="40000"/>
                  </a:schemeClr>
                </a:solidFill>
              </a:rPr>
              <a:t>A </a:t>
            </a:r>
            <a:r>
              <a:rPr lang="en-US" dirty="0" err="1">
                <a:solidFill>
                  <a:schemeClr val="accent1">
                    <a:lumMod val="60000"/>
                    <a:lumOff val="40000"/>
                  </a:schemeClr>
                </a:solidFill>
              </a:rPr>
              <a:t>ccessibility</a:t>
            </a:r>
            <a:endParaRPr lang="en-US" dirty="0">
              <a:solidFill>
                <a:schemeClr val="accent1">
                  <a:lumMod val="60000"/>
                  <a:lumOff val="40000"/>
                </a:schemeClr>
              </a:solidFill>
            </a:endParaRPr>
          </a:p>
          <a:p>
            <a:pPr marL="0" indent="0">
              <a:buNone/>
            </a:pPr>
            <a:r>
              <a:rPr lang="en-US" sz="3600" dirty="0"/>
              <a:t>I  </a:t>
            </a:r>
            <a:r>
              <a:rPr lang="en-US" dirty="0" err="1"/>
              <a:t>nteroperability</a:t>
            </a:r>
            <a:endParaRPr lang="en-US" dirty="0"/>
          </a:p>
          <a:p>
            <a:pPr marL="0" indent="0">
              <a:buNone/>
            </a:pPr>
            <a:r>
              <a:rPr lang="en-US" sz="3600" dirty="0"/>
              <a:t>R </a:t>
            </a:r>
            <a:r>
              <a:rPr lang="en-US" dirty="0" err="1"/>
              <a:t>euse</a:t>
            </a:r>
            <a:endParaRPr lang="en-US" dirty="0"/>
          </a:p>
          <a:p>
            <a:endParaRPr lang="en-US" dirty="0"/>
          </a:p>
        </p:txBody>
      </p:sp>
      <p:sp>
        <p:nvSpPr>
          <p:cNvPr id="5" name="Content Placeholder 2">
            <a:extLst>
              <a:ext uri="{FF2B5EF4-FFF2-40B4-BE49-F238E27FC236}">
                <a16:creationId xmlns:a16="http://schemas.microsoft.com/office/drawing/2014/main" id="{CD92F82F-039D-C88A-08B0-9F56D828B134}"/>
              </a:ext>
            </a:extLst>
          </p:cNvPr>
          <p:cNvSpPr txBox="1">
            <a:spLocks/>
          </p:cNvSpPr>
          <p:nvPr/>
        </p:nvSpPr>
        <p:spPr>
          <a:xfrm>
            <a:off x="4893182" y="1589282"/>
            <a:ext cx="5919820" cy="1906393"/>
          </a:xfrm>
          <a:prstGeom prst="rect">
            <a:avLst/>
          </a:prstGeom>
          <a:ln w="15875">
            <a:solidFill>
              <a:schemeClr val="accent4">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 and metadata </a:t>
            </a:r>
            <a:r>
              <a:rPr lang="en-US" b="1" dirty="0"/>
              <a:t>easily retrieved/downloaded </a:t>
            </a:r>
            <a:r>
              <a:rPr lang="en-US" dirty="0"/>
              <a:t>by identifier</a:t>
            </a:r>
          </a:p>
          <a:p>
            <a:pPr marL="0" indent="0">
              <a:buNone/>
            </a:pPr>
            <a:r>
              <a:rPr lang="en-US" dirty="0"/>
              <a:t>Protocols/Methods </a:t>
            </a:r>
            <a:r>
              <a:rPr lang="en-US" b="1" dirty="0"/>
              <a:t>open, free, implementable</a:t>
            </a:r>
          </a:p>
        </p:txBody>
      </p:sp>
      <p:sp>
        <p:nvSpPr>
          <p:cNvPr id="6" name="Slide Number Placeholder 5">
            <a:extLst>
              <a:ext uri="{FF2B5EF4-FFF2-40B4-BE49-F238E27FC236}">
                <a16:creationId xmlns:a16="http://schemas.microsoft.com/office/drawing/2014/main" id="{A94B2E65-8454-FF35-F1FC-FD4BAAC392E6}"/>
              </a:ext>
            </a:extLst>
          </p:cNvPr>
          <p:cNvSpPr>
            <a:spLocks noGrp="1"/>
          </p:cNvSpPr>
          <p:nvPr>
            <p:ph type="sldNum" sz="quarter" idx="12"/>
          </p:nvPr>
        </p:nvSpPr>
        <p:spPr/>
        <p:txBody>
          <a:bodyPr/>
          <a:lstStyle/>
          <a:p>
            <a:fld id="{20EF06BD-C5F6-413F-BEC8-8217731AB23B}" type="slidenum">
              <a:rPr lang="en-US" smtClean="0"/>
              <a:t>5</a:t>
            </a:fld>
            <a:endParaRPr lang="en-US"/>
          </a:p>
        </p:txBody>
      </p:sp>
    </p:spTree>
    <p:extLst>
      <p:ext uri="{BB962C8B-B14F-4D97-AF65-F5344CB8AC3E}">
        <p14:creationId xmlns:p14="http://schemas.microsoft.com/office/powerpoint/2010/main" val="43913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BB9A5-A7A3-E4CF-150E-7E8DAFFCE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878569-88D1-7577-CE7B-BD879AA4540C}"/>
              </a:ext>
            </a:extLst>
          </p:cNvPr>
          <p:cNvSpPr>
            <a:spLocks noGrp="1"/>
          </p:cNvSpPr>
          <p:nvPr>
            <p:ph type="title"/>
          </p:nvPr>
        </p:nvSpPr>
        <p:spPr/>
        <p:txBody>
          <a:bodyPr/>
          <a:lstStyle/>
          <a:p>
            <a:r>
              <a:rPr lang="en-US" dirty="0"/>
              <a:t>FAIR Principles</a:t>
            </a:r>
          </a:p>
        </p:txBody>
      </p:sp>
      <p:sp>
        <p:nvSpPr>
          <p:cNvPr id="3" name="Content Placeholder 2">
            <a:extLst>
              <a:ext uri="{FF2B5EF4-FFF2-40B4-BE49-F238E27FC236}">
                <a16:creationId xmlns:a16="http://schemas.microsoft.com/office/drawing/2014/main" id="{693C19D8-510B-6804-ED1A-AD9A6B37AF5B}"/>
              </a:ext>
            </a:extLst>
          </p:cNvPr>
          <p:cNvSpPr>
            <a:spLocks noGrp="1"/>
          </p:cNvSpPr>
          <p:nvPr>
            <p:ph idx="1"/>
          </p:nvPr>
        </p:nvSpPr>
        <p:spPr>
          <a:xfrm>
            <a:off x="838200" y="1914402"/>
            <a:ext cx="4189520" cy="4351338"/>
          </a:xfrm>
        </p:spPr>
        <p:txBody>
          <a:bodyPr/>
          <a:lstStyle/>
          <a:p>
            <a:pPr marL="0" indent="0">
              <a:buNone/>
            </a:pPr>
            <a:r>
              <a:rPr lang="en-US" sz="3600" dirty="0"/>
              <a:t>F </a:t>
            </a:r>
            <a:r>
              <a:rPr lang="en-US" dirty="0" err="1"/>
              <a:t>indability</a:t>
            </a:r>
            <a:r>
              <a:rPr lang="en-US" dirty="0"/>
              <a:t> </a:t>
            </a:r>
          </a:p>
          <a:p>
            <a:pPr marL="0" indent="0">
              <a:buNone/>
            </a:pPr>
            <a:r>
              <a:rPr lang="en-US" sz="3600" dirty="0"/>
              <a:t>A </a:t>
            </a:r>
            <a:r>
              <a:rPr lang="en-US" dirty="0" err="1"/>
              <a:t>ccessibility</a:t>
            </a:r>
            <a:endParaRPr lang="en-US" dirty="0"/>
          </a:p>
          <a:p>
            <a:pPr marL="0" indent="0">
              <a:buNone/>
            </a:pPr>
            <a:r>
              <a:rPr lang="en-US" sz="3600" dirty="0">
                <a:solidFill>
                  <a:schemeClr val="accent1">
                    <a:lumMod val="60000"/>
                    <a:lumOff val="40000"/>
                  </a:schemeClr>
                </a:solidFill>
              </a:rPr>
              <a:t>I  </a:t>
            </a:r>
            <a:r>
              <a:rPr lang="en-US" dirty="0" err="1">
                <a:solidFill>
                  <a:schemeClr val="accent1">
                    <a:lumMod val="60000"/>
                    <a:lumOff val="40000"/>
                  </a:schemeClr>
                </a:solidFill>
              </a:rPr>
              <a:t>nteroperability</a:t>
            </a:r>
            <a:endParaRPr lang="en-US" dirty="0">
              <a:solidFill>
                <a:schemeClr val="accent1">
                  <a:lumMod val="60000"/>
                  <a:lumOff val="40000"/>
                </a:schemeClr>
              </a:solidFill>
            </a:endParaRPr>
          </a:p>
          <a:p>
            <a:pPr marL="0" indent="0">
              <a:buNone/>
            </a:pPr>
            <a:r>
              <a:rPr lang="en-US" sz="3600" dirty="0"/>
              <a:t>R </a:t>
            </a:r>
            <a:r>
              <a:rPr lang="en-US" dirty="0" err="1"/>
              <a:t>euse</a:t>
            </a:r>
            <a:endParaRPr lang="en-US" dirty="0"/>
          </a:p>
          <a:p>
            <a:endParaRPr lang="en-US" dirty="0"/>
          </a:p>
        </p:txBody>
      </p:sp>
      <p:sp>
        <p:nvSpPr>
          <p:cNvPr id="5" name="Content Placeholder 2">
            <a:extLst>
              <a:ext uri="{FF2B5EF4-FFF2-40B4-BE49-F238E27FC236}">
                <a16:creationId xmlns:a16="http://schemas.microsoft.com/office/drawing/2014/main" id="{2A07A6CE-DB4B-6845-1506-D5FE32A4E8CE}"/>
              </a:ext>
            </a:extLst>
          </p:cNvPr>
          <p:cNvSpPr txBox="1">
            <a:spLocks/>
          </p:cNvSpPr>
          <p:nvPr/>
        </p:nvSpPr>
        <p:spPr>
          <a:xfrm>
            <a:off x="5194807" y="1064650"/>
            <a:ext cx="5919820" cy="3025421"/>
          </a:xfrm>
          <a:prstGeom prst="rect">
            <a:avLst/>
          </a:prstGeom>
          <a:ln w="15875">
            <a:solidFill>
              <a:schemeClr val="accent4">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Use </a:t>
            </a:r>
            <a:r>
              <a:rPr lang="en-US" b="1" dirty="0"/>
              <a:t>shared, relevant vocabularies</a:t>
            </a:r>
            <a:r>
              <a:rPr lang="en-US" dirty="0"/>
              <a:t>, terminology, data standards</a:t>
            </a:r>
          </a:p>
          <a:p>
            <a:pPr marL="0" indent="0">
              <a:buNone/>
            </a:pPr>
            <a:r>
              <a:rPr lang="en-US" dirty="0"/>
              <a:t>Data organized to be read and </a:t>
            </a:r>
            <a:r>
              <a:rPr lang="en-US" b="1" dirty="0"/>
              <a:t>aggregated easily </a:t>
            </a:r>
            <a:r>
              <a:rPr lang="en-US" dirty="0"/>
              <a:t>with other sources</a:t>
            </a:r>
          </a:p>
          <a:p>
            <a:pPr marL="0" indent="0">
              <a:buNone/>
            </a:pPr>
            <a:r>
              <a:rPr lang="en-US" b="1" dirty="0"/>
              <a:t>Machine readable </a:t>
            </a:r>
            <a:r>
              <a:rPr lang="en-US" dirty="0"/>
              <a:t>across different systems, software, hardware</a:t>
            </a:r>
            <a:endParaRPr lang="en-US" b="1" dirty="0"/>
          </a:p>
        </p:txBody>
      </p:sp>
      <p:sp>
        <p:nvSpPr>
          <p:cNvPr id="6" name="Slide Number Placeholder 5">
            <a:extLst>
              <a:ext uri="{FF2B5EF4-FFF2-40B4-BE49-F238E27FC236}">
                <a16:creationId xmlns:a16="http://schemas.microsoft.com/office/drawing/2014/main" id="{BFE8BE1F-BC1D-4726-AAB9-D8CE7D98C423}"/>
              </a:ext>
            </a:extLst>
          </p:cNvPr>
          <p:cNvSpPr>
            <a:spLocks noGrp="1"/>
          </p:cNvSpPr>
          <p:nvPr>
            <p:ph type="sldNum" sz="quarter" idx="12"/>
          </p:nvPr>
        </p:nvSpPr>
        <p:spPr/>
        <p:txBody>
          <a:bodyPr/>
          <a:lstStyle/>
          <a:p>
            <a:fld id="{20EF06BD-C5F6-413F-BEC8-8217731AB23B}" type="slidenum">
              <a:rPr lang="en-US" smtClean="0"/>
              <a:t>6</a:t>
            </a:fld>
            <a:endParaRPr lang="en-US" dirty="0"/>
          </a:p>
        </p:txBody>
      </p:sp>
      <p:pic>
        <p:nvPicPr>
          <p:cNvPr id="2050" name="Picture 2" descr="Cartoon about people speaking in everyday life in scientific jargon">
            <a:extLst>
              <a:ext uri="{FF2B5EF4-FFF2-40B4-BE49-F238E27FC236}">
                <a16:creationId xmlns:a16="http://schemas.microsoft.com/office/drawing/2014/main" id="{393D12C9-3189-5314-8A76-72FE54F0B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960" y="4389191"/>
            <a:ext cx="3622472" cy="2100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55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1A7C7-5B3F-F26D-9D52-0DAB19BD3C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ABF7C-1DAF-9AAE-CE4B-7FD9CF852E1C}"/>
              </a:ext>
            </a:extLst>
          </p:cNvPr>
          <p:cNvSpPr>
            <a:spLocks noGrp="1"/>
          </p:cNvSpPr>
          <p:nvPr>
            <p:ph type="title"/>
          </p:nvPr>
        </p:nvSpPr>
        <p:spPr/>
        <p:txBody>
          <a:bodyPr/>
          <a:lstStyle/>
          <a:p>
            <a:r>
              <a:rPr lang="en-US" dirty="0"/>
              <a:t>FAIR Principles</a:t>
            </a:r>
          </a:p>
        </p:txBody>
      </p:sp>
      <p:sp>
        <p:nvSpPr>
          <p:cNvPr id="3" name="Content Placeholder 2">
            <a:extLst>
              <a:ext uri="{FF2B5EF4-FFF2-40B4-BE49-F238E27FC236}">
                <a16:creationId xmlns:a16="http://schemas.microsoft.com/office/drawing/2014/main" id="{7BF99216-08DF-EF52-A50B-BFDA3D1BA601}"/>
              </a:ext>
            </a:extLst>
          </p:cNvPr>
          <p:cNvSpPr>
            <a:spLocks noGrp="1"/>
          </p:cNvSpPr>
          <p:nvPr>
            <p:ph idx="1"/>
          </p:nvPr>
        </p:nvSpPr>
        <p:spPr>
          <a:xfrm>
            <a:off x="838200" y="1914402"/>
            <a:ext cx="4189520" cy="4351338"/>
          </a:xfrm>
        </p:spPr>
        <p:txBody>
          <a:bodyPr/>
          <a:lstStyle/>
          <a:p>
            <a:pPr marL="0" indent="0">
              <a:buNone/>
            </a:pPr>
            <a:r>
              <a:rPr lang="en-US" sz="3600" dirty="0"/>
              <a:t>F </a:t>
            </a:r>
            <a:r>
              <a:rPr lang="en-US" dirty="0" err="1"/>
              <a:t>indability</a:t>
            </a:r>
            <a:r>
              <a:rPr lang="en-US" dirty="0"/>
              <a:t> </a:t>
            </a:r>
          </a:p>
          <a:p>
            <a:pPr marL="0" indent="0">
              <a:buNone/>
            </a:pPr>
            <a:r>
              <a:rPr lang="en-US" sz="3600" dirty="0"/>
              <a:t>A </a:t>
            </a:r>
            <a:r>
              <a:rPr lang="en-US" dirty="0" err="1"/>
              <a:t>ccessibility</a:t>
            </a:r>
            <a:endParaRPr lang="en-US" dirty="0"/>
          </a:p>
          <a:p>
            <a:pPr marL="0" indent="0">
              <a:buNone/>
            </a:pPr>
            <a:r>
              <a:rPr lang="en-US" sz="3600" dirty="0"/>
              <a:t>I  </a:t>
            </a:r>
            <a:r>
              <a:rPr lang="en-US" dirty="0" err="1"/>
              <a:t>nteroperability</a:t>
            </a:r>
            <a:endParaRPr lang="en-US" dirty="0"/>
          </a:p>
          <a:p>
            <a:pPr marL="0" indent="0">
              <a:buNone/>
            </a:pPr>
            <a:r>
              <a:rPr lang="en-US" sz="3600" dirty="0">
                <a:solidFill>
                  <a:schemeClr val="accent1">
                    <a:lumMod val="60000"/>
                    <a:lumOff val="40000"/>
                  </a:schemeClr>
                </a:solidFill>
              </a:rPr>
              <a:t>R </a:t>
            </a:r>
            <a:r>
              <a:rPr lang="en-US" dirty="0" err="1">
                <a:solidFill>
                  <a:schemeClr val="accent1">
                    <a:lumMod val="60000"/>
                    <a:lumOff val="40000"/>
                  </a:schemeClr>
                </a:solidFill>
              </a:rPr>
              <a:t>euse</a:t>
            </a:r>
            <a:endParaRPr lang="en-US" dirty="0">
              <a:solidFill>
                <a:schemeClr val="accent1">
                  <a:lumMod val="60000"/>
                  <a:lumOff val="40000"/>
                </a:schemeClr>
              </a:solidFill>
            </a:endParaRPr>
          </a:p>
          <a:p>
            <a:endParaRPr lang="en-US" dirty="0"/>
          </a:p>
        </p:txBody>
      </p:sp>
      <p:sp>
        <p:nvSpPr>
          <p:cNvPr id="5" name="Content Placeholder 2">
            <a:extLst>
              <a:ext uri="{FF2B5EF4-FFF2-40B4-BE49-F238E27FC236}">
                <a16:creationId xmlns:a16="http://schemas.microsoft.com/office/drawing/2014/main" id="{CFCBFEE9-B041-C0C9-1578-713F8B6E144B}"/>
              </a:ext>
            </a:extLst>
          </p:cNvPr>
          <p:cNvSpPr txBox="1">
            <a:spLocks/>
          </p:cNvSpPr>
          <p:nvPr/>
        </p:nvSpPr>
        <p:spPr>
          <a:xfrm>
            <a:off x="4700142" y="1690688"/>
            <a:ext cx="5919820" cy="3318192"/>
          </a:xfrm>
          <a:prstGeom prst="rect">
            <a:avLst/>
          </a:prstGeom>
          <a:ln w="15875">
            <a:solidFill>
              <a:schemeClr val="accent4">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Descriptive</a:t>
            </a:r>
            <a:r>
              <a:rPr lang="en-US" dirty="0"/>
              <a:t> metadata</a:t>
            </a:r>
          </a:p>
          <a:p>
            <a:pPr marL="0" indent="0">
              <a:buNone/>
            </a:pPr>
            <a:r>
              <a:rPr lang="en-US" dirty="0"/>
              <a:t>Inclusion of </a:t>
            </a:r>
            <a:r>
              <a:rPr lang="en-US" b="1" dirty="0"/>
              <a:t>complementary files </a:t>
            </a:r>
            <a:r>
              <a:rPr lang="en-US" dirty="0"/>
              <a:t>(code, documentation) needed to understand data/analysis</a:t>
            </a:r>
          </a:p>
          <a:p>
            <a:pPr marL="0" indent="0">
              <a:buNone/>
            </a:pPr>
            <a:r>
              <a:rPr lang="en-US" dirty="0"/>
              <a:t>Clear, detailed </a:t>
            </a:r>
            <a:r>
              <a:rPr lang="en-US" b="1" dirty="0"/>
              <a:t>provenance</a:t>
            </a:r>
            <a:r>
              <a:rPr lang="en-US" dirty="0"/>
              <a:t> (data sources)</a:t>
            </a:r>
          </a:p>
          <a:p>
            <a:pPr marL="0" indent="0">
              <a:buNone/>
            </a:pPr>
            <a:r>
              <a:rPr lang="en-US" dirty="0"/>
              <a:t>Clear, accessible usage </a:t>
            </a:r>
            <a:r>
              <a:rPr lang="en-US" b="1" dirty="0"/>
              <a:t>license</a:t>
            </a:r>
          </a:p>
        </p:txBody>
      </p:sp>
      <p:sp>
        <p:nvSpPr>
          <p:cNvPr id="6" name="Slide Number Placeholder 5">
            <a:extLst>
              <a:ext uri="{FF2B5EF4-FFF2-40B4-BE49-F238E27FC236}">
                <a16:creationId xmlns:a16="http://schemas.microsoft.com/office/drawing/2014/main" id="{4CA5F8E5-67F6-6A4B-9D87-0D02E87E8C51}"/>
              </a:ext>
            </a:extLst>
          </p:cNvPr>
          <p:cNvSpPr>
            <a:spLocks noGrp="1"/>
          </p:cNvSpPr>
          <p:nvPr>
            <p:ph type="sldNum" sz="quarter" idx="12"/>
          </p:nvPr>
        </p:nvSpPr>
        <p:spPr/>
        <p:txBody>
          <a:bodyPr/>
          <a:lstStyle/>
          <a:p>
            <a:fld id="{20EF06BD-C5F6-413F-BEC8-8217731AB23B}" type="slidenum">
              <a:rPr lang="en-US" smtClean="0"/>
              <a:t>7</a:t>
            </a:fld>
            <a:endParaRPr lang="en-US"/>
          </a:p>
        </p:txBody>
      </p:sp>
    </p:spTree>
    <p:extLst>
      <p:ext uri="{BB962C8B-B14F-4D97-AF65-F5344CB8AC3E}">
        <p14:creationId xmlns:p14="http://schemas.microsoft.com/office/powerpoint/2010/main" val="67792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801900C4-B29B-AD08-7FFD-494E8E05F482}"/>
              </a:ext>
            </a:extLst>
          </p:cNvPr>
          <p:cNvSpPr/>
          <p:nvPr/>
        </p:nvSpPr>
        <p:spPr>
          <a:xfrm>
            <a:off x="1726154" y="5445436"/>
            <a:ext cx="8970873" cy="770342"/>
          </a:xfrm>
          <a:prstGeom prst="rect">
            <a:avLst/>
          </a:prstGeom>
          <a:solidFill>
            <a:schemeClr val="accent1">
              <a:lumMod val="50000"/>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835FB38-B173-BAFB-8F29-3F754BFA04A2}"/>
              </a:ext>
            </a:extLst>
          </p:cNvPr>
          <p:cNvSpPr/>
          <p:nvPr/>
        </p:nvSpPr>
        <p:spPr>
          <a:xfrm>
            <a:off x="1726154" y="1904882"/>
            <a:ext cx="8970873" cy="778425"/>
          </a:xfrm>
          <a:prstGeom prst="rect">
            <a:avLst/>
          </a:prstGeom>
          <a:solidFill>
            <a:srgbClr val="A9BF61">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CE7E3DC-E7A2-5648-EA86-376CC1425A04}"/>
              </a:ext>
            </a:extLst>
          </p:cNvPr>
          <p:cNvSpPr/>
          <p:nvPr/>
        </p:nvSpPr>
        <p:spPr>
          <a:xfrm>
            <a:off x="1726156" y="2756198"/>
            <a:ext cx="8970873" cy="847357"/>
          </a:xfrm>
          <a:prstGeom prst="rect">
            <a:avLst/>
          </a:prstGeom>
          <a:solidFill>
            <a:schemeClr val="accent6">
              <a:lumMod val="5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66A024-FA4C-EC9F-DFD2-A2D04F1BBC13}"/>
              </a:ext>
            </a:extLst>
          </p:cNvPr>
          <p:cNvSpPr/>
          <p:nvPr/>
        </p:nvSpPr>
        <p:spPr>
          <a:xfrm>
            <a:off x="1726154" y="3666002"/>
            <a:ext cx="8970875" cy="847357"/>
          </a:xfrm>
          <a:prstGeom prst="rect">
            <a:avLst/>
          </a:prstGeom>
          <a:solidFill>
            <a:srgbClr val="83561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CF45EE7-4F22-78EA-68B7-A4C470554E8C}"/>
              </a:ext>
            </a:extLst>
          </p:cNvPr>
          <p:cNvSpPr/>
          <p:nvPr/>
        </p:nvSpPr>
        <p:spPr>
          <a:xfrm>
            <a:off x="1726154" y="4594227"/>
            <a:ext cx="8970873" cy="770342"/>
          </a:xfrm>
          <a:prstGeom prst="rect">
            <a:avLst/>
          </a:prstGeom>
          <a:solidFill>
            <a:schemeClr val="accent4">
              <a:lumMod val="75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9B46D7-FF61-D036-6A53-4908092CE3BA}"/>
              </a:ext>
            </a:extLst>
          </p:cNvPr>
          <p:cNvSpPr>
            <a:spLocks noGrp="1"/>
          </p:cNvSpPr>
          <p:nvPr>
            <p:ph type="title"/>
          </p:nvPr>
        </p:nvSpPr>
        <p:spPr>
          <a:xfrm>
            <a:off x="4471046" y="276558"/>
            <a:ext cx="10515600" cy="1325563"/>
          </a:xfrm>
        </p:spPr>
        <p:txBody>
          <a:bodyPr/>
          <a:lstStyle/>
          <a:p>
            <a:r>
              <a:rPr lang="en-US" dirty="0"/>
              <a:t>Challenges</a:t>
            </a:r>
          </a:p>
        </p:txBody>
      </p:sp>
      <p:sp>
        <p:nvSpPr>
          <p:cNvPr id="5" name="TextBox 4">
            <a:extLst>
              <a:ext uri="{FF2B5EF4-FFF2-40B4-BE49-F238E27FC236}">
                <a16:creationId xmlns:a16="http://schemas.microsoft.com/office/drawing/2014/main" id="{0DA04102-2896-284A-586B-65E565F9DE66}"/>
              </a:ext>
            </a:extLst>
          </p:cNvPr>
          <p:cNvSpPr txBox="1"/>
          <p:nvPr/>
        </p:nvSpPr>
        <p:spPr>
          <a:xfrm>
            <a:off x="2893646" y="1346506"/>
            <a:ext cx="6642233" cy="369332"/>
          </a:xfrm>
          <a:prstGeom prst="rect">
            <a:avLst/>
          </a:prstGeom>
          <a:noFill/>
        </p:spPr>
        <p:txBody>
          <a:bodyPr wrap="square">
            <a:spAutoFit/>
          </a:bodyPr>
          <a:lstStyle/>
          <a:p>
            <a:pPr marL="0" indent="0">
              <a:buNone/>
            </a:pPr>
            <a:r>
              <a:rPr lang="en-US" dirty="0">
                <a:hlinkClick r:id="rId3">
                  <a:extLst>
                    <a:ext uri="{A12FA001-AC4F-418D-AE19-62706E023703}">
                      <ahyp:hlinkClr xmlns:ahyp="http://schemas.microsoft.com/office/drawing/2018/hyperlinkcolor" val="tx"/>
                    </a:ext>
                  </a:extLst>
                </a:hlinkClick>
              </a:rPr>
              <a:t>An Open Data Framework for the San Francisco Estuary (SFEWS)</a:t>
            </a:r>
            <a:endParaRPr lang="en-US" dirty="0"/>
          </a:p>
        </p:txBody>
      </p:sp>
      <p:pic>
        <p:nvPicPr>
          <p:cNvPr id="7" name="Graphic 6" descr="Hourglass 90% outline">
            <a:extLst>
              <a:ext uri="{FF2B5EF4-FFF2-40B4-BE49-F238E27FC236}">
                <a16:creationId xmlns:a16="http://schemas.microsoft.com/office/drawing/2014/main" id="{9753ACB3-69D0-25F4-E061-086379003E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54080" y="1942207"/>
            <a:ext cx="708974" cy="708974"/>
          </a:xfrm>
          <a:prstGeom prst="rect">
            <a:avLst/>
          </a:prstGeom>
        </p:spPr>
      </p:pic>
      <p:pic>
        <p:nvPicPr>
          <p:cNvPr id="9" name="Graphic 8" descr="Head with gears with solid fill">
            <a:extLst>
              <a:ext uri="{FF2B5EF4-FFF2-40B4-BE49-F238E27FC236}">
                <a16:creationId xmlns:a16="http://schemas.microsoft.com/office/drawing/2014/main" id="{94CAA01E-6FDA-3FE0-19A6-00C21BD7A8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81871" y="2858033"/>
            <a:ext cx="716142" cy="716142"/>
          </a:xfrm>
          <a:prstGeom prst="rect">
            <a:avLst/>
          </a:prstGeom>
        </p:spPr>
      </p:pic>
      <p:pic>
        <p:nvPicPr>
          <p:cNvPr id="13" name="Graphic 12" descr="Research outline">
            <a:extLst>
              <a:ext uri="{FF2B5EF4-FFF2-40B4-BE49-F238E27FC236}">
                <a16:creationId xmlns:a16="http://schemas.microsoft.com/office/drawing/2014/main" id="{065CBB13-6660-D7F6-5F64-4ED5683AE4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380073" y="3699925"/>
            <a:ext cx="817885" cy="817885"/>
          </a:xfrm>
          <a:prstGeom prst="rect">
            <a:avLst/>
          </a:prstGeom>
        </p:spPr>
      </p:pic>
      <p:pic>
        <p:nvPicPr>
          <p:cNvPr id="15" name="Graphic 14" descr="Statistics with solid fill">
            <a:extLst>
              <a:ext uri="{FF2B5EF4-FFF2-40B4-BE49-F238E27FC236}">
                <a16:creationId xmlns:a16="http://schemas.microsoft.com/office/drawing/2014/main" id="{4FE0A4F5-0DEB-9D63-9EBF-E6FC9BC930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321959" y="4531036"/>
            <a:ext cx="914400" cy="914400"/>
          </a:xfrm>
          <a:prstGeom prst="rect">
            <a:avLst/>
          </a:prstGeom>
        </p:spPr>
      </p:pic>
      <p:pic>
        <p:nvPicPr>
          <p:cNvPr id="17" name="Graphic 16" descr="Close outline">
            <a:extLst>
              <a:ext uri="{FF2B5EF4-FFF2-40B4-BE49-F238E27FC236}">
                <a16:creationId xmlns:a16="http://schemas.microsoft.com/office/drawing/2014/main" id="{7B2A9C40-4D53-5D55-0D77-6A69EAE7634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385421" y="4598678"/>
            <a:ext cx="709904" cy="709904"/>
          </a:xfrm>
          <a:prstGeom prst="rect">
            <a:avLst/>
          </a:prstGeom>
        </p:spPr>
      </p:pic>
      <p:sp>
        <p:nvSpPr>
          <p:cNvPr id="19" name="TextBox 18">
            <a:extLst>
              <a:ext uri="{FF2B5EF4-FFF2-40B4-BE49-F238E27FC236}">
                <a16:creationId xmlns:a16="http://schemas.microsoft.com/office/drawing/2014/main" id="{C1331071-C3CD-CA53-CC85-7ADE6D3175B0}"/>
              </a:ext>
            </a:extLst>
          </p:cNvPr>
          <p:cNvSpPr txBox="1"/>
          <p:nvPr/>
        </p:nvSpPr>
        <p:spPr>
          <a:xfrm>
            <a:off x="3989353" y="2093469"/>
            <a:ext cx="6097554" cy="461665"/>
          </a:xfrm>
          <a:prstGeom prst="rect">
            <a:avLst/>
          </a:prstGeom>
          <a:noFill/>
        </p:spPr>
        <p:txBody>
          <a:bodyPr wrap="square">
            <a:spAutoFit/>
          </a:bodyPr>
          <a:lstStyle/>
          <a:p>
            <a:r>
              <a:rPr lang="en-US" sz="2400" dirty="0"/>
              <a:t>Lack of time, funding</a:t>
            </a:r>
          </a:p>
        </p:txBody>
      </p:sp>
      <p:pic>
        <p:nvPicPr>
          <p:cNvPr id="21" name="Graphic 20" descr="Money with solid fill">
            <a:extLst>
              <a:ext uri="{FF2B5EF4-FFF2-40B4-BE49-F238E27FC236}">
                <a16:creationId xmlns:a16="http://schemas.microsoft.com/office/drawing/2014/main" id="{54D55140-C2F0-6A4F-495E-CF139C1E24A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34640" y="1930139"/>
            <a:ext cx="708974" cy="708974"/>
          </a:xfrm>
          <a:prstGeom prst="rect">
            <a:avLst/>
          </a:prstGeom>
        </p:spPr>
      </p:pic>
      <p:sp>
        <p:nvSpPr>
          <p:cNvPr id="23" name="TextBox 22">
            <a:extLst>
              <a:ext uri="{FF2B5EF4-FFF2-40B4-BE49-F238E27FC236}">
                <a16:creationId xmlns:a16="http://schemas.microsoft.com/office/drawing/2014/main" id="{A2E1C809-89CA-719C-3048-4F12520644D9}"/>
              </a:ext>
            </a:extLst>
          </p:cNvPr>
          <p:cNvSpPr txBox="1"/>
          <p:nvPr/>
        </p:nvSpPr>
        <p:spPr>
          <a:xfrm>
            <a:off x="3989353" y="2952080"/>
            <a:ext cx="6097554" cy="461665"/>
          </a:xfrm>
          <a:prstGeom prst="rect">
            <a:avLst/>
          </a:prstGeom>
          <a:noFill/>
        </p:spPr>
        <p:txBody>
          <a:bodyPr wrap="square">
            <a:spAutoFit/>
          </a:bodyPr>
          <a:lstStyle/>
          <a:p>
            <a:r>
              <a:rPr lang="en-US" sz="2400" dirty="0"/>
              <a:t>Lack of knowledge for how to share data</a:t>
            </a:r>
          </a:p>
        </p:txBody>
      </p:sp>
      <p:sp>
        <p:nvSpPr>
          <p:cNvPr id="24" name="TextBox 23">
            <a:extLst>
              <a:ext uri="{FF2B5EF4-FFF2-40B4-BE49-F238E27FC236}">
                <a16:creationId xmlns:a16="http://schemas.microsoft.com/office/drawing/2014/main" id="{3769AE79-7667-059D-798D-715278D37688}"/>
              </a:ext>
            </a:extLst>
          </p:cNvPr>
          <p:cNvSpPr txBox="1"/>
          <p:nvPr/>
        </p:nvSpPr>
        <p:spPr>
          <a:xfrm>
            <a:off x="3989353" y="3875709"/>
            <a:ext cx="6417396" cy="461665"/>
          </a:xfrm>
          <a:prstGeom prst="rect">
            <a:avLst/>
          </a:prstGeom>
          <a:noFill/>
        </p:spPr>
        <p:txBody>
          <a:bodyPr wrap="square">
            <a:spAutoFit/>
          </a:bodyPr>
          <a:lstStyle/>
          <a:p>
            <a:r>
              <a:rPr lang="en-US" sz="2400" dirty="0"/>
              <a:t>Balance of data quality and timeliness of data</a:t>
            </a:r>
          </a:p>
        </p:txBody>
      </p:sp>
      <p:sp>
        <p:nvSpPr>
          <p:cNvPr id="27" name="TextBox 26">
            <a:extLst>
              <a:ext uri="{FF2B5EF4-FFF2-40B4-BE49-F238E27FC236}">
                <a16:creationId xmlns:a16="http://schemas.microsoft.com/office/drawing/2014/main" id="{19EBB312-392D-4249-18E5-98460D0AB5D8}"/>
              </a:ext>
            </a:extLst>
          </p:cNvPr>
          <p:cNvSpPr txBox="1"/>
          <p:nvPr/>
        </p:nvSpPr>
        <p:spPr>
          <a:xfrm>
            <a:off x="3989353" y="4758705"/>
            <a:ext cx="6097554" cy="461665"/>
          </a:xfrm>
          <a:prstGeom prst="rect">
            <a:avLst/>
          </a:prstGeom>
          <a:noFill/>
        </p:spPr>
        <p:txBody>
          <a:bodyPr wrap="square">
            <a:spAutoFit/>
          </a:bodyPr>
          <a:lstStyle/>
          <a:p>
            <a:r>
              <a:rPr lang="en-US" sz="2400" dirty="0"/>
              <a:t>Misuse of data</a:t>
            </a:r>
          </a:p>
        </p:txBody>
      </p:sp>
      <p:pic>
        <p:nvPicPr>
          <p:cNvPr id="30" name="Graphic 29" descr="Lock outline">
            <a:extLst>
              <a:ext uri="{FF2B5EF4-FFF2-40B4-BE49-F238E27FC236}">
                <a16:creationId xmlns:a16="http://schemas.microsoft.com/office/drawing/2014/main" id="{1A8F13C5-91D9-78DF-EEFA-01E9334745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412150" y="5488051"/>
            <a:ext cx="681071" cy="681071"/>
          </a:xfrm>
          <a:prstGeom prst="rect">
            <a:avLst/>
          </a:prstGeom>
        </p:spPr>
      </p:pic>
      <p:pic>
        <p:nvPicPr>
          <p:cNvPr id="32" name="Graphic 31" descr="Cycle with people outline">
            <a:extLst>
              <a:ext uri="{FF2B5EF4-FFF2-40B4-BE49-F238E27FC236}">
                <a16:creationId xmlns:a16="http://schemas.microsoft.com/office/drawing/2014/main" id="{2539C967-CB31-C9D2-1524-242026766C0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749347" y="2863693"/>
            <a:ext cx="716142" cy="716142"/>
          </a:xfrm>
          <a:prstGeom prst="rect">
            <a:avLst/>
          </a:prstGeom>
        </p:spPr>
      </p:pic>
      <p:sp>
        <p:nvSpPr>
          <p:cNvPr id="33" name="TextBox 32">
            <a:extLst>
              <a:ext uri="{FF2B5EF4-FFF2-40B4-BE49-F238E27FC236}">
                <a16:creationId xmlns:a16="http://schemas.microsoft.com/office/drawing/2014/main" id="{A791F32D-C549-B735-7231-AC6987649A32}"/>
              </a:ext>
            </a:extLst>
          </p:cNvPr>
          <p:cNvSpPr txBox="1"/>
          <p:nvPr/>
        </p:nvSpPr>
        <p:spPr>
          <a:xfrm>
            <a:off x="3989353" y="5609914"/>
            <a:ext cx="6097554" cy="461665"/>
          </a:xfrm>
          <a:prstGeom prst="rect">
            <a:avLst/>
          </a:prstGeom>
          <a:noFill/>
        </p:spPr>
        <p:txBody>
          <a:bodyPr wrap="square">
            <a:spAutoFit/>
          </a:bodyPr>
          <a:lstStyle/>
          <a:p>
            <a:r>
              <a:rPr lang="en-US" sz="2400" dirty="0"/>
              <a:t>Ownership of data</a:t>
            </a:r>
          </a:p>
        </p:txBody>
      </p:sp>
      <p:sp>
        <p:nvSpPr>
          <p:cNvPr id="3" name="Slide Number Placeholder 2">
            <a:extLst>
              <a:ext uri="{FF2B5EF4-FFF2-40B4-BE49-F238E27FC236}">
                <a16:creationId xmlns:a16="http://schemas.microsoft.com/office/drawing/2014/main" id="{EDB0DA5F-D860-8A3D-A89F-3588084C19C8}"/>
              </a:ext>
            </a:extLst>
          </p:cNvPr>
          <p:cNvSpPr>
            <a:spLocks noGrp="1"/>
          </p:cNvSpPr>
          <p:nvPr>
            <p:ph type="sldNum" sz="quarter" idx="12"/>
          </p:nvPr>
        </p:nvSpPr>
        <p:spPr/>
        <p:txBody>
          <a:bodyPr/>
          <a:lstStyle/>
          <a:p>
            <a:fld id="{20EF06BD-C5F6-413F-BEC8-8217731AB23B}" type="slidenum">
              <a:rPr lang="en-US" smtClean="0"/>
              <a:t>8</a:t>
            </a:fld>
            <a:endParaRPr lang="en-US"/>
          </a:p>
        </p:txBody>
      </p:sp>
    </p:spTree>
    <p:extLst>
      <p:ext uri="{BB962C8B-B14F-4D97-AF65-F5344CB8AC3E}">
        <p14:creationId xmlns:p14="http://schemas.microsoft.com/office/powerpoint/2010/main" val="428118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3"/>
                                        </p:tgtEl>
                                        <p:attrNameLst>
                                          <p:attrName>style.fontWeight</p:attrName>
                                        </p:attrNameLst>
                                      </p:cBhvr>
                                      <p:to>
                                        <p:strVal val="bold"/>
                                      </p:to>
                                    </p:set>
                                  </p:childTnLst>
                                  <p:subTnLst>
                                    <p:animClr clrSpc="rgb" dir="cw">
                                      <p:cBhvr override="childStyle">
                                        <p:cTn dur="1" fill="hold" display="0" masterRel="nextClick" afterEffect="1"/>
                                        <p:tgtEl>
                                          <p:spTgt spid="23"/>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3C5D0C2-7506-F8DB-7B3D-562337C23FBE}"/>
              </a:ext>
            </a:extLst>
          </p:cNvPr>
          <p:cNvSpPr/>
          <p:nvPr/>
        </p:nvSpPr>
        <p:spPr>
          <a:xfrm>
            <a:off x="602793" y="1690688"/>
            <a:ext cx="7362647" cy="3104832"/>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6A297-1B5A-BF73-06ED-334EA56A1ED2}"/>
              </a:ext>
            </a:extLst>
          </p:cNvPr>
          <p:cNvSpPr/>
          <p:nvPr/>
        </p:nvSpPr>
        <p:spPr>
          <a:xfrm>
            <a:off x="585965" y="4998720"/>
            <a:ext cx="7379475" cy="1535112"/>
          </a:xfrm>
          <a:prstGeom prst="rect">
            <a:avLst/>
          </a:prstGeom>
          <a:solidFill>
            <a:schemeClr val="bg1">
              <a:lumMod val="85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E8742-3756-7FFB-C3F5-4FCB7F7D9BF9}"/>
              </a:ext>
            </a:extLst>
          </p:cNvPr>
          <p:cNvSpPr>
            <a:spLocks noGrp="1"/>
          </p:cNvSpPr>
          <p:nvPr>
            <p:ph type="title"/>
          </p:nvPr>
        </p:nvSpPr>
        <p:spPr/>
        <p:txBody>
          <a:bodyPr/>
          <a:lstStyle/>
          <a:p>
            <a:r>
              <a:rPr lang="en-US" dirty="0"/>
              <a:t>IEP Data Utilization Workgroup</a:t>
            </a:r>
          </a:p>
        </p:txBody>
      </p:sp>
      <p:sp>
        <p:nvSpPr>
          <p:cNvPr id="3" name="Content Placeholder 2">
            <a:extLst>
              <a:ext uri="{FF2B5EF4-FFF2-40B4-BE49-F238E27FC236}">
                <a16:creationId xmlns:a16="http://schemas.microsoft.com/office/drawing/2014/main" id="{31864E9E-2FDE-5E02-5636-C313F99CF335}"/>
              </a:ext>
            </a:extLst>
          </p:cNvPr>
          <p:cNvSpPr>
            <a:spLocks noGrp="1"/>
          </p:cNvSpPr>
          <p:nvPr>
            <p:ph idx="1"/>
          </p:nvPr>
        </p:nvSpPr>
        <p:spPr>
          <a:xfrm>
            <a:off x="838200" y="2002906"/>
            <a:ext cx="6905625" cy="2589414"/>
          </a:xfrm>
        </p:spPr>
        <p:txBody>
          <a:bodyPr>
            <a:normAutofit lnSpcReduction="10000"/>
          </a:bodyPr>
          <a:lstStyle/>
          <a:p>
            <a:r>
              <a:rPr lang="en-US" sz="2400" dirty="0"/>
              <a:t>Define shared data standards (data descriptions, documentation) across member agencies</a:t>
            </a:r>
          </a:p>
          <a:p>
            <a:r>
              <a:rPr lang="en-US" sz="2400" dirty="0"/>
              <a:t>Promote efficient and open data management practices by providing templates and resources for community</a:t>
            </a:r>
          </a:p>
          <a:p>
            <a:r>
              <a:rPr lang="en-US" sz="2400" dirty="0"/>
              <a:t>Provide support for member agencies, coordinate across other groups</a:t>
            </a:r>
          </a:p>
        </p:txBody>
      </p:sp>
      <p:pic>
        <p:nvPicPr>
          <p:cNvPr id="1028" name="Picture 4" descr="This is a graphic image, which shows a graph with an inclining trend. A hiker is climbing up the trend. The image conveys the workgroup's journey of taking data from data management plans and refining it through different stages such as quality assurance and quality control, metadata, publishing and then data reuse and visuals.">
            <a:extLst>
              <a:ext uri="{FF2B5EF4-FFF2-40B4-BE49-F238E27FC236}">
                <a16:creationId xmlns:a16="http://schemas.microsoft.com/office/drawing/2014/main" id="{B498908E-4D00-DD76-E644-86A5D176E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2728" y="1598493"/>
            <a:ext cx="3429815" cy="4043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8DFF7F4-5936-673F-9497-67DC75BB7488}"/>
              </a:ext>
            </a:extLst>
          </p:cNvPr>
          <p:cNvSpPr txBox="1"/>
          <p:nvPr/>
        </p:nvSpPr>
        <p:spPr>
          <a:xfrm>
            <a:off x="768032" y="5167312"/>
            <a:ext cx="7045960" cy="1200329"/>
          </a:xfrm>
          <a:prstGeom prst="rect">
            <a:avLst/>
          </a:prstGeom>
          <a:noFill/>
        </p:spPr>
        <p:txBody>
          <a:bodyPr wrap="square">
            <a:spAutoFit/>
          </a:bodyPr>
          <a:lstStyle/>
          <a:p>
            <a:r>
              <a:rPr lang="en-US" sz="1800" b="1" dirty="0"/>
              <a:t>Contact: </a:t>
            </a:r>
          </a:p>
          <a:p>
            <a:r>
              <a:rPr lang="en-US" sz="1800" dirty="0"/>
              <a:t>Sam </a:t>
            </a:r>
            <a:r>
              <a:rPr lang="en-US" sz="1800" dirty="0" err="1"/>
              <a:t>Bashevkin</a:t>
            </a:r>
            <a:r>
              <a:rPr lang="en-US" sz="1800" dirty="0"/>
              <a:t> (</a:t>
            </a:r>
            <a:r>
              <a:rPr lang="en-US" sz="1800" dirty="0">
                <a:hlinkClick r:id="rId4"/>
              </a:rPr>
              <a:t>sam.bashevkin@waterboards.ca.gov</a:t>
            </a:r>
            <a:r>
              <a:rPr lang="en-US" sz="1800" dirty="0"/>
              <a:t>) </a:t>
            </a:r>
            <a:br>
              <a:rPr lang="en-US" sz="1800" dirty="0"/>
            </a:br>
            <a:r>
              <a:rPr lang="en-US" sz="1800" dirty="0"/>
              <a:t>Dave Bosworth (</a:t>
            </a:r>
            <a:r>
              <a:rPr lang="en-US" sz="1800" dirty="0">
                <a:hlinkClick r:id="rId5"/>
              </a:rPr>
              <a:t>David.Bosworth@water.ca.gov</a:t>
            </a:r>
            <a:r>
              <a:rPr lang="en-US" sz="1800" dirty="0"/>
              <a:t>) </a:t>
            </a:r>
          </a:p>
          <a:p>
            <a:r>
              <a:rPr lang="en-US" dirty="0">
                <a:hlinkClick r:id="rId6"/>
              </a:rPr>
              <a:t>IEP Data Utilization Working Group (ca.gov)</a:t>
            </a:r>
            <a:endParaRPr lang="en-US" sz="1800" dirty="0"/>
          </a:p>
        </p:txBody>
      </p:sp>
    </p:spTree>
    <p:extLst>
      <p:ext uri="{BB962C8B-B14F-4D97-AF65-F5344CB8AC3E}">
        <p14:creationId xmlns:p14="http://schemas.microsoft.com/office/powerpoint/2010/main" val="3171893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1523</TotalTime>
  <Words>1163</Words>
  <Application>Microsoft Office PowerPoint</Application>
  <PresentationFormat>Widescreen</PresentationFormat>
  <Paragraphs>191</Paragraphs>
  <Slides>19</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Data Management, Visualization and Access Workshop</vt:lpstr>
      <vt:lpstr>Open</vt:lpstr>
      <vt:lpstr>Menti.com</vt:lpstr>
      <vt:lpstr>FAIR Principles</vt:lpstr>
      <vt:lpstr>FAIR Principles</vt:lpstr>
      <vt:lpstr>FAIR Principles</vt:lpstr>
      <vt:lpstr>FAIR Principles</vt:lpstr>
      <vt:lpstr>Challenges</vt:lpstr>
      <vt:lpstr>IEP Data Utilization Workgroup</vt:lpstr>
      <vt:lpstr>Workshop Objectives</vt:lpstr>
      <vt:lpstr>Data Management and Access</vt:lpstr>
      <vt:lpstr>Data Management and Access</vt:lpstr>
      <vt:lpstr>Data Management and Access</vt:lpstr>
      <vt:lpstr>Data Management and Access</vt:lpstr>
      <vt:lpstr>PowerPoint Presentation</vt:lpstr>
      <vt:lpstr>PowerPoint Presentation</vt:lpstr>
      <vt:lpstr>PowerPoint Presentation</vt:lpstr>
      <vt:lpstr>To be shared out: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Visualization and Access Workshop</dc:title>
  <dc:creator>Pien, Catarina L</dc:creator>
  <cp:lastModifiedBy>Pien, Catarina L</cp:lastModifiedBy>
  <cp:revision>1</cp:revision>
  <dcterms:created xsi:type="dcterms:W3CDTF">2024-03-27T17:54:02Z</dcterms:created>
  <dcterms:modified xsi:type="dcterms:W3CDTF">2024-04-17T23:33:13Z</dcterms:modified>
</cp:coreProperties>
</file>