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97" r:id="rId6"/>
    <p:sldId id="257" r:id="rId7"/>
    <p:sldId id="258" r:id="rId8"/>
    <p:sldId id="298" r:id="rId9"/>
    <p:sldId id="299" r:id="rId10"/>
    <p:sldId id="301" r:id="rId11"/>
    <p:sldId id="300" r:id="rId12"/>
    <p:sldId id="302" r:id="rId13"/>
    <p:sldId id="260" r:id="rId14"/>
    <p:sldId id="274" r:id="rId15"/>
    <p:sldId id="269" r:id="rId16"/>
    <p:sldId id="324" r:id="rId17"/>
    <p:sldId id="304" r:id="rId18"/>
    <p:sldId id="305" r:id="rId19"/>
    <p:sldId id="271" r:id="rId20"/>
    <p:sldId id="307" r:id="rId21"/>
    <p:sldId id="308" r:id="rId22"/>
    <p:sldId id="309" r:id="rId23"/>
    <p:sldId id="326" r:id="rId24"/>
    <p:sldId id="311" r:id="rId25"/>
    <p:sldId id="327" r:id="rId26"/>
    <p:sldId id="277" r:id="rId27"/>
    <p:sldId id="314" r:id="rId28"/>
    <p:sldId id="315" r:id="rId29"/>
    <p:sldId id="261" r:id="rId30"/>
    <p:sldId id="280" r:id="rId31"/>
    <p:sldId id="316" r:id="rId32"/>
    <p:sldId id="317" r:id="rId33"/>
    <p:sldId id="281" r:id="rId34"/>
    <p:sldId id="318" r:id="rId35"/>
    <p:sldId id="282" r:id="rId36"/>
    <p:sldId id="319" r:id="rId37"/>
    <p:sldId id="283" r:id="rId38"/>
    <p:sldId id="320" r:id="rId39"/>
    <p:sldId id="321" r:id="rId40"/>
    <p:sldId id="262" r:id="rId41"/>
    <p:sldId id="313" r:id="rId42"/>
    <p:sldId id="312" r:id="rId43"/>
    <p:sldId id="289" r:id="rId44"/>
    <p:sldId id="263" r:id="rId45"/>
    <p:sldId id="290" r:id="rId46"/>
    <p:sldId id="291" r:id="rId47"/>
    <p:sldId id="264" r:id="rId48"/>
    <p:sldId id="295" r:id="rId49"/>
    <p:sldId id="292" r:id="rId50"/>
    <p:sldId id="293" r:id="rId51"/>
    <p:sldId id="29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20F4A6-B142-4F80-AE61-3BC5027FBBEA}">
          <p14:sldIdLst>
            <p14:sldId id="256"/>
            <p14:sldId id="297"/>
            <p14:sldId id="257"/>
            <p14:sldId id="258"/>
            <p14:sldId id="298"/>
            <p14:sldId id="299"/>
            <p14:sldId id="301"/>
            <p14:sldId id="300"/>
            <p14:sldId id="302"/>
            <p14:sldId id="260"/>
            <p14:sldId id="274"/>
            <p14:sldId id="269"/>
            <p14:sldId id="324"/>
            <p14:sldId id="304"/>
            <p14:sldId id="305"/>
            <p14:sldId id="271"/>
            <p14:sldId id="307"/>
            <p14:sldId id="308"/>
            <p14:sldId id="309"/>
            <p14:sldId id="326"/>
            <p14:sldId id="311"/>
            <p14:sldId id="327"/>
            <p14:sldId id="277"/>
            <p14:sldId id="314"/>
            <p14:sldId id="315"/>
            <p14:sldId id="261"/>
            <p14:sldId id="280"/>
            <p14:sldId id="316"/>
            <p14:sldId id="317"/>
            <p14:sldId id="281"/>
            <p14:sldId id="318"/>
            <p14:sldId id="282"/>
            <p14:sldId id="319"/>
            <p14:sldId id="283"/>
            <p14:sldId id="320"/>
            <p14:sldId id="321"/>
            <p14:sldId id="262"/>
          </p14:sldIdLst>
        </p14:section>
        <p14:section name="Extras" id="{4FDB6DAC-32C4-4572-AEB9-EE98AC804669}">
          <p14:sldIdLst>
            <p14:sldId id="313"/>
            <p14:sldId id="312"/>
            <p14:sldId id="289"/>
            <p14:sldId id="263"/>
            <p14:sldId id="290"/>
            <p14:sldId id="291"/>
            <p14:sldId id="264"/>
            <p14:sldId id="295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D4EE-78D3-403F-B63C-20DE5042EA84}" v="1563" dt="2024-04-17T23:34:1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23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worth, David@DWR" userId="2b2e0704-faa3-42f7-b074-2df921de8f03" providerId="ADAL" clId="{DD14D4EE-78D3-403F-B63C-20DE5042EA84}"/>
    <pc:docChg chg="undo redo custSel addSld delSld modSld sldOrd addSection delSection modSection modShowInfo">
      <pc:chgData name="Bosworth, David@DWR" userId="2b2e0704-faa3-42f7-b074-2df921de8f03" providerId="ADAL" clId="{DD14D4EE-78D3-403F-B63C-20DE5042EA84}" dt="2024-04-17T23:34:31.435" v="14873" actId="20577"/>
      <pc:docMkLst>
        <pc:docMk/>
      </pc:docMkLst>
      <pc:sldChg chg="addSp modSp new mod modNotesTx">
        <pc:chgData name="Bosworth, David@DWR" userId="2b2e0704-faa3-42f7-b074-2df921de8f03" providerId="ADAL" clId="{DD14D4EE-78D3-403F-B63C-20DE5042EA84}" dt="2024-04-17T23:07:24.092" v="14856" actId="20577"/>
        <pc:sldMkLst>
          <pc:docMk/>
          <pc:sldMk cId="1352389047" sldId="256"/>
        </pc:sldMkLst>
        <pc:spChg chg="mod">
          <ac:chgData name="Bosworth, David@DWR" userId="2b2e0704-faa3-42f7-b074-2df921de8f03" providerId="ADAL" clId="{DD14D4EE-78D3-403F-B63C-20DE5042EA84}" dt="2024-03-28T16:38:50.452" v="4789" actId="1035"/>
          <ac:spMkLst>
            <pc:docMk/>
            <pc:sldMk cId="1352389047" sldId="256"/>
            <ac:spMk id="2" creationId="{1BBAB2C6-AA17-EFEE-3AB2-F1D635FB73ED}"/>
          </ac:spMkLst>
        </pc:spChg>
        <pc:spChg chg="mod">
          <ac:chgData name="Bosworth, David@DWR" userId="2b2e0704-faa3-42f7-b074-2df921de8f03" providerId="ADAL" clId="{DD14D4EE-78D3-403F-B63C-20DE5042EA84}" dt="2024-03-28T16:38:54.620" v="4792" actId="1035"/>
          <ac:spMkLst>
            <pc:docMk/>
            <pc:sldMk cId="1352389047" sldId="256"/>
            <ac:spMk id="3" creationId="{7A250649-189F-F80F-E946-19C4F5C523CE}"/>
          </ac:spMkLst>
        </pc:spChg>
        <pc:picChg chg="add mod">
          <ac:chgData name="Bosworth, David@DWR" userId="2b2e0704-faa3-42f7-b074-2df921de8f03" providerId="ADAL" clId="{DD14D4EE-78D3-403F-B63C-20DE5042EA84}" dt="2024-03-28T16:22:16.930" v="4368" actId="1076"/>
          <ac:picMkLst>
            <pc:docMk/>
            <pc:sldMk cId="1352389047" sldId="256"/>
            <ac:picMk id="4" creationId="{17898D2A-30F5-F7AF-EBE7-624B8DDA2691}"/>
          </ac:picMkLst>
        </pc:picChg>
        <pc:picChg chg="add mod">
          <ac:chgData name="Bosworth, David@DWR" userId="2b2e0704-faa3-42f7-b074-2df921de8f03" providerId="ADAL" clId="{DD14D4EE-78D3-403F-B63C-20DE5042EA84}" dt="2024-03-28T16:29:08.664" v="4727" actId="962"/>
          <ac:picMkLst>
            <pc:docMk/>
            <pc:sldMk cId="1352389047" sldId="256"/>
            <ac:picMk id="6" creationId="{EAB19069-214D-1065-E780-F60A1BB14C9F}"/>
          </ac:picMkLst>
        </pc:picChg>
        <pc:picChg chg="add mod">
          <ac:chgData name="Bosworth, David@DWR" userId="2b2e0704-faa3-42f7-b074-2df921de8f03" providerId="ADAL" clId="{DD14D4EE-78D3-403F-B63C-20DE5042EA84}" dt="2024-03-28T16:28:56.735" v="4726" actId="962"/>
          <ac:picMkLst>
            <pc:docMk/>
            <pc:sldMk cId="1352389047" sldId="256"/>
            <ac:picMk id="8" creationId="{C43C87CF-47CD-ADF8-7932-45148AC865CA}"/>
          </ac:picMkLst>
        </pc:picChg>
      </pc:sldChg>
      <pc:sldChg chg="addSp modSp new mod setBg modNotesTx">
        <pc:chgData name="Bosworth, David@DWR" userId="2b2e0704-faa3-42f7-b074-2df921de8f03" providerId="ADAL" clId="{DD14D4EE-78D3-403F-B63C-20DE5042EA84}" dt="2024-04-17T22:44:40.871" v="14306" actId="20577"/>
        <pc:sldMkLst>
          <pc:docMk/>
          <pc:sldMk cId="3475146652" sldId="257"/>
        </pc:sldMkLst>
        <pc:spChg chg="mo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2" creationId="{FD63C6CC-62B6-0B24-5002-CCD661AE83E5}"/>
          </ac:spMkLst>
        </pc:spChg>
        <pc:spChg chg="mod">
          <ac:chgData name="Bosworth, David@DWR" userId="2b2e0704-faa3-42f7-b074-2df921de8f03" providerId="ADAL" clId="{DD14D4EE-78D3-403F-B63C-20DE5042EA84}" dt="2024-04-10T23:44:22.251" v="8365" actId="948"/>
          <ac:spMkLst>
            <pc:docMk/>
            <pc:sldMk cId="3475146652" sldId="257"/>
            <ac:spMk id="3" creationId="{60145295-3C6E-3440-5A1E-C0520F37C4D0}"/>
          </ac:spMkLst>
        </pc:spChg>
        <pc:spChg chg="ad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10" creationId="{F13C74B1-5B17-4795-BED0-7140497B445A}"/>
          </ac:spMkLst>
        </pc:spChg>
        <pc:spChg chg="ad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12" creationId="{D4974D33-8DC5-464E-8C6D-BE58F0669C17}"/>
          </ac:spMkLst>
        </pc:spChg>
        <pc:picChg chg="add mod modCrop">
          <ac:chgData name="Bosworth, David@DWR" userId="2b2e0704-faa3-42f7-b074-2df921de8f03" providerId="ADAL" clId="{DD14D4EE-78D3-403F-B63C-20DE5042EA84}" dt="2024-03-28T16:38:30.392" v="4780" actId="1076"/>
          <ac:picMkLst>
            <pc:docMk/>
            <pc:sldMk cId="3475146652" sldId="257"/>
            <ac:picMk id="5" creationId="{1CE775A3-1768-4DD7-3EF0-DE233E516AD3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1:46:07.316" v="13963" actId="20577"/>
        <pc:sldMkLst>
          <pc:docMk/>
          <pc:sldMk cId="10328502" sldId="258"/>
        </pc:sldMkLst>
        <pc:spChg chg="mo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2" creationId="{A35117C0-A61C-C56B-58E2-6EA57A7BF5C2}"/>
          </ac:spMkLst>
        </pc:spChg>
        <pc:spChg chg="del mo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3" creationId="{28E0D5B1-C78A-185E-A7AC-77EA913AEDC8}"/>
          </ac:spMkLst>
        </pc:spChg>
        <pc:spChg chg="ad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9" creationId="{35DB3719-6FDC-4E5D-891D-FF40B7300F64}"/>
          </ac:spMkLst>
        </pc:spChg>
        <pc:spChg chg="ad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11" creationId="{E0CBAC23-2E3F-4A90-BA59-F8299F6A5439}"/>
          </ac:spMkLst>
        </pc:spChg>
        <pc:graphicFrameChg chg="add mod modGraphic">
          <ac:chgData name="Bosworth, David@DWR" userId="2b2e0704-faa3-42f7-b074-2df921de8f03" providerId="ADAL" clId="{DD14D4EE-78D3-403F-B63C-20DE5042EA84}" dt="2024-04-05T15:47:26.858" v="5662" actId="26606"/>
          <ac:graphicFrameMkLst>
            <pc:docMk/>
            <pc:sldMk cId="10328502" sldId="258"/>
            <ac:graphicFrameMk id="5" creationId="{A87F5415-F961-7F58-9F1F-7BA122F4B008}"/>
          </ac:graphicFrameMkLst>
        </pc:graphicFrameChg>
      </pc:sldChg>
      <pc:sldChg chg="addSp delSp modSp new del mod modNotesTx">
        <pc:chgData name="Bosworth, David@DWR" userId="2b2e0704-faa3-42f7-b074-2df921de8f03" providerId="ADAL" clId="{DD14D4EE-78D3-403F-B63C-20DE5042EA84}" dt="2024-04-05T16:46:04.706" v="5889" actId="2696"/>
        <pc:sldMkLst>
          <pc:docMk/>
          <pc:sldMk cId="2645931579" sldId="259"/>
        </pc:sldMkLst>
        <pc:spChg chg="mod">
          <ac:chgData name="Bosworth, David@DWR" userId="2b2e0704-faa3-42f7-b074-2df921de8f03" providerId="ADAL" clId="{DD14D4EE-78D3-403F-B63C-20DE5042EA84}" dt="2024-04-05T16:41:19.723" v="5859" actId="1076"/>
          <ac:spMkLst>
            <pc:docMk/>
            <pc:sldMk cId="2645931579" sldId="259"/>
            <ac:spMk id="2" creationId="{7E528192-7256-7385-AF57-E9D76F371A42}"/>
          </ac:spMkLst>
        </pc:spChg>
        <pc:spChg chg="del mod">
          <ac:chgData name="Bosworth, David@DWR" userId="2b2e0704-faa3-42f7-b074-2df921de8f03" providerId="ADAL" clId="{DD14D4EE-78D3-403F-B63C-20DE5042EA84}" dt="2024-04-05T16:25:39.272" v="5788" actId="478"/>
          <ac:spMkLst>
            <pc:docMk/>
            <pc:sldMk cId="2645931579" sldId="259"/>
            <ac:spMk id="3" creationId="{3A9AAB01-2ADB-469C-F60F-E3C8B863FF32}"/>
          </ac:spMkLst>
        </pc:spChg>
        <pc:spChg chg="add mod">
          <ac:chgData name="Bosworth, David@DWR" userId="2b2e0704-faa3-42f7-b074-2df921de8f03" providerId="ADAL" clId="{DD14D4EE-78D3-403F-B63C-20DE5042EA84}" dt="2024-04-05T16:40:38.742" v="5856" actId="14100"/>
          <ac:spMkLst>
            <pc:docMk/>
            <pc:sldMk cId="2645931579" sldId="259"/>
            <ac:spMk id="4" creationId="{D8D964A1-F98C-67C9-D19F-258CCCA0BDBC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6" creationId="{C0084342-E0B5-658A-C502-4F0D00466DDE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7" creationId="{248E5F41-2A19-A55C-3C6A-D638F33DD746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11" creationId="{D2C71B34-8553-F5D8-0D68-72B66A47C26D}"/>
          </ac:spMkLst>
        </pc:spChg>
        <pc:picChg chg="add mod modCrop">
          <ac:chgData name="Bosworth, David@DWR" userId="2b2e0704-faa3-42f7-b074-2df921de8f03" providerId="ADAL" clId="{DD14D4EE-78D3-403F-B63C-20DE5042EA84}" dt="2024-04-05T16:40:56.638" v="5857" actId="1076"/>
          <ac:picMkLst>
            <pc:docMk/>
            <pc:sldMk cId="2645931579" sldId="259"/>
            <ac:picMk id="5" creationId="{45B76562-E37A-8D4C-0238-0003D849208E}"/>
          </ac:picMkLst>
        </pc:picChg>
        <pc:picChg chg="add mod">
          <ac:chgData name="Bosworth, David@DWR" userId="2b2e0704-faa3-42f7-b074-2df921de8f03" providerId="ADAL" clId="{DD14D4EE-78D3-403F-B63C-20DE5042EA84}" dt="2024-04-05T16:36:12.802" v="5838" actId="1076"/>
          <ac:picMkLst>
            <pc:docMk/>
            <pc:sldMk cId="2645931579" sldId="259"/>
            <ac:picMk id="8" creationId="{7522089F-16C4-710D-6B8F-9EF6836CFF9C}"/>
          </ac:picMkLst>
        </pc:picChg>
        <pc:picChg chg="add mod modCrop">
          <ac:chgData name="Bosworth, David@DWR" userId="2b2e0704-faa3-42f7-b074-2df921de8f03" providerId="ADAL" clId="{DD14D4EE-78D3-403F-B63C-20DE5042EA84}" dt="2024-04-05T16:40:56.638" v="5857" actId="1076"/>
          <ac:picMkLst>
            <pc:docMk/>
            <pc:sldMk cId="2645931579" sldId="259"/>
            <ac:picMk id="10" creationId="{7130AA64-12BD-0E97-E326-F736A7B473D7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2:48:48.293" v="14496"/>
        <pc:sldMkLst>
          <pc:docMk/>
          <pc:sldMk cId="3485908494" sldId="260"/>
        </pc:sldMkLst>
        <pc:spChg chg="mo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2" creationId="{0ADCC2B6-1E3A-1952-C87E-7082F49E94E5}"/>
          </ac:spMkLst>
        </pc:spChg>
        <pc:spChg chg="mod">
          <ac:chgData name="Bosworth, David@DWR" userId="2b2e0704-faa3-42f7-b074-2df921de8f03" providerId="ADAL" clId="{DD14D4EE-78D3-403F-B63C-20DE5042EA84}" dt="2024-04-05T18:23:48.829" v="6221" actId="948"/>
          <ac:spMkLst>
            <pc:docMk/>
            <pc:sldMk cId="3485908494" sldId="260"/>
            <ac:spMk id="3" creationId="{E49B83BD-0D4D-2B41-8F1F-B50CED6C8C4C}"/>
          </ac:spMkLst>
        </pc:spChg>
        <pc:spChg chg="add del mod">
          <ac:chgData name="Bosworth, David@DWR" userId="2b2e0704-faa3-42f7-b074-2df921de8f03" providerId="ADAL" clId="{DD14D4EE-78D3-403F-B63C-20DE5042EA84}" dt="2024-03-28T16:13:49.798" v="4335" actId="478"/>
          <ac:spMkLst>
            <pc:docMk/>
            <pc:sldMk cId="3485908494" sldId="260"/>
            <ac:spMk id="4" creationId="{D40603F0-704B-C8BD-C49B-95DDA5F2C74E}"/>
          </ac:spMkLst>
        </pc:spChg>
        <pc:spChg chg="ad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3081" creationId="{743AA782-23D1-4521-8CAD-47662984AA08}"/>
          </ac:spMkLst>
        </pc:spChg>
        <pc:spChg chg="ad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3083" creationId="{71877DBC-BB60-40F0-AC93-2ACDBAAE60CE}"/>
          </ac:spMkLst>
        </pc:spChg>
        <pc:picChg chg="add mod">
          <ac:chgData name="Bosworth, David@DWR" userId="2b2e0704-faa3-42f7-b074-2df921de8f03" providerId="ADAL" clId="{DD14D4EE-78D3-403F-B63C-20DE5042EA84}" dt="2024-04-11T20:42:27.365" v="10184" actId="1076"/>
          <ac:picMkLst>
            <pc:docMk/>
            <pc:sldMk cId="3485908494" sldId="260"/>
            <ac:picMk id="3076" creationId="{FAE6F0D5-04CD-5FCA-DB77-406FFFF44C45}"/>
          </ac:picMkLst>
        </pc:picChg>
      </pc:sldChg>
      <pc:sldChg chg="addSp modSp new mod modAnim modNotesTx">
        <pc:chgData name="Bosworth, David@DWR" userId="2b2e0704-faa3-42f7-b074-2df921de8f03" providerId="ADAL" clId="{DD14D4EE-78D3-403F-B63C-20DE5042EA84}" dt="2024-04-16T00:14:50.610" v="11183" actId="20577"/>
        <pc:sldMkLst>
          <pc:docMk/>
          <pc:sldMk cId="4110039265" sldId="261"/>
        </pc:sldMkLst>
        <pc:spChg chg="mod">
          <ac:chgData name="Bosworth, David@DWR" userId="2b2e0704-faa3-42f7-b074-2df921de8f03" providerId="ADAL" clId="{DD14D4EE-78D3-403F-B63C-20DE5042EA84}" dt="2024-03-28T16:41:50.205" v="4825" actId="403"/>
          <ac:spMkLst>
            <pc:docMk/>
            <pc:sldMk cId="4110039265" sldId="261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0T23:49:01.129" v="8468" actId="20577"/>
          <ac:spMkLst>
            <pc:docMk/>
            <pc:sldMk cId="4110039265" sldId="261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49:07.652" v="8469" actId="1076"/>
          <ac:spMkLst>
            <pc:docMk/>
            <pc:sldMk cId="4110039265" sldId="261"/>
            <ac:spMk id="4" creationId="{5416CF5D-AA40-A2F2-A8E2-2A732B337067}"/>
          </ac:spMkLst>
        </pc:spChg>
        <pc:spChg chg="add mod">
          <ac:chgData name="Bosworth, David@DWR" userId="2b2e0704-faa3-42f7-b074-2df921de8f03" providerId="ADAL" clId="{DD14D4EE-78D3-403F-B63C-20DE5042EA84}" dt="2024-04-10T23:52:27.454" v="8542" actId="692"/>
          <ac:spMkLst>
            <pc:docMk/>
            <pc:sldMk cId="4110039265" sldId="261"/>
            <ac:spMk id="5" creationId="{E07E2AD6-1728-4A11-955E-54D0ABCA1081}"/>
          </ac:spMkLst>
        </pc:spChg>
        <pc:picChg chg="add mod">
          <ac:chgData name="Bosworth, David@DWR" userId="2b2e0704-faa3-42f7-b074-2df921de8f03" providerId="ADAL" clId="{DD14D4EE-78D3-403F-B63C-20DE5042EA84}" dt="2024-03-28T16:36:46.466" v="4768" actId="1076"/>
          <ac:picMkLst>
            <pc:docMk/>
            <pc:sldMk cId="4110039265" sldId="261"/>
            <ac:picMk id="4098" creationId="{C53F3EC3-E2A0-F319-1ABB-DBB505086C51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2:54:17.897" v="14811" actId="20577"/>
        <pc:sldMkLst>
          <pc:docMk/>
          <pc:sldMk cId="4199545741" sldId="262"/>
        </pc:sldMkLst>
        <pc:spChg chg="mod">
          <ac:chgData name="Bosworth, David@DWR" userId="2b2e0704-faa3-42f7-b074-2df921de8f03" providerId="ADAL" clId="{DD14D4EE-78D3-403F-B63C-20DE5042EA84}" dt="2024-04-11T20:30:16.671" v="10087" actId="20577"/>
          <ac:spMkLst>
            <pc:docMk/>
            <pc:sldMk cId="4199545741" sldId="262"/>
            <ac:spMk id="2" creationId="{91EF72A3-073F-B014-C1D1-4884CA79611B}"/>
          </ac:spMkLst>
        </pc:spChg>
        <pc:spChg chg="mod">
          <ac:chgData name="Bosworth, David@DWR" userId="2b2e0704-faa3-42f7-b074-2df921de8f03" providerId="ADAL" clId="{DD14D4EE-78D3-403F-B63C-20DE5042EA84}" dt="2024-04-17T16:52:12.625" v="13641" actId="20577"/>
          <ac:spMkLst>
            <pc:docMk/>
            <pc:sldMk cId="4199545741" sldId="262"/>
            <ac:spMk id="3" creationId="{7263C148-191A-F353-81BE-CF8B40E44548}"/>
          </ac:spMkLst>
        </pc:spChg>
        <pc:spChg chg="add">
          <ac:chgData name="Bosworth, David@DWR" userId="2b2e0704-faa3-42f7-b074-2df921de8f03" providerId="ADAL" clId="{DD14D4EE-78D3-403F-B63C-20DE5042EA84}" dt="2024-03-28T16:32:55.142" v="4752" actId="26606"/>
          <ac:spMkLst>
            <pc:docMk/>
            <pc:sldMk cId="4199545741" sldId="262"/>
            <ac:spMk id="10" creationId="{45D37F4E-DDB4-456B-97E0-9937730A039F}"/>
          </ac:spMkLst>
        </pc:spChg>
        <pc:spChg chg="add">
          <ac:chgData name="Bosworth, David@DWR" userId="2b2e0704-faa3-42f7-b074-2df921de8f03" providerId="ADAL" clId="{DD14D4EE-78D3-403F-B63C-20DE5042EA84}" dt="2024-03-28T16:32:55.142" v="4752" actId="26606"/>
          <ac:spMkLst>
            <pc:docMk/>
            <pc:sldMk cId="4199545741" sldId="262"/>
            <ac:spMk id="12" creationId="{B2DD41CD-8F47-4F56-AD12-4E2FF7696987}"/>
          </ac:spMkLst>
        </pc:spChg>
        <pc:picChg chg="add del mod">
          <ac:chgData name="Bosworth, David@DWR" userId="2b2e0704-faa3-42f7-b074-2df921de8f03" providerId="ADAL" clId="{DD14D4EE-78D3-403F-B63C-20DE5042EA84}" dt="2024-04-11T20:29:54.754" v="10064" actId="478"/>
          <ac:picMkLst>
            <pc:docMk/>
            <pc:sldMk cId="4199545741" sldId="262"/>
            <ac:picMk id="5" creationId="{A29A3FE0-3ECC-A7D8-E188-82B3B8090AAE}"/>
          </ac:picMkLst>
        </pc:picChg>
        <pc:picChg chg="add del mod">
          <ac:chgData name="Bosworth, David@DWR" userId="2b2e0704-faa3-42f7-b074-2df921de8f03" providerId="ADAL" clId="{DD14D4EE-78D3-403F-B63C-20DE5042EA84}" dt="2024-04-11T20:37:35.422" v="10177" actId="478"/>
          <ac:picMkLst>
            <pc:docMk/>
            <pc:sldMk cId="4199545741" sldId="262"/>
            <ac:picMk id="1026" creationId="{19FFA138-1AB9-1BCA-D3B4-636C8D2A7E8F}"/>
          </ac:picMkLst>
        </pc:picChg>
        <pc:picChg chg="add mod">
          <ac:chgData name="Bosworth, David@DWR" userId="2b2e0704-faa3-42f7-b074-2df921de8f03" providerId="ADAL" clId="{DD14D4EE-78D3-403F-B63C-20DE5042EA84}" dt="2024-04-17T16:48:15.650" v="13611" actId="1076"/>
          <ac:picMkLst>
            <pc:docMk/>
            <pc:sldMk cId="4199545741" sldId="262"/>
            <ac:picMk id="1028" creationId="{F5F25482-9860-E830-CC7A-3E16F4A23EA4}"/>
          </ac:picMkLst>
        </pc:picChg>
      </pc:sldChg>
      <pc:sldChg chg="addSp modSp new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76984996" sldId="263"/>
        </pc:sldMkLst>
        <pc:spChg chg="mod">
          <ac:chgData name="Bosworth, David@DWR" userId="2b2e0704-faa3-42f7-b074-2df921de8f03" providerId="ADAL" clId="{DD14D4EE-78D3-403F-B63C-20DE5042EA84}" dt="2024-03-28T16:44:51.689" v="4846" actId="403"/>
          <ac:spMkLst>
            <pc:docMk/>
            <pc:sldMk cId="76984996" sldId="263"/>
            <ac:spMk id="2" creationId="{0B961AC8-508C-15CC-D4E2-0CB53F188254}"/>
          </ac:spMkLst>
        </pc:spChg>
        <pc:spChg chg="mod">
          <ac:chgData name="Bosworth, David@DWR" userId="2b2e0704-faa3-42f7-b074-2df921de8f03" providerId="ADAL" clId="{DD14D4EE-78D3-403F-B63C-20DE5042EA84}" dt="2024-03-28T16:58:44.167" v="4866" actId="20577"/>
          <ac:spMkLst>
            <pc:docMk/>
            <pc:sldMk cId="76984996" sldId="263"/>
            <ac:spMk id="3" creationId="{A6ABBC91-5A07-20ED-790B-98A87FF5FC91}"/>
          </ac:spMkLst>
        </pc:spChg>
        <pc:picChg chg="add mod">
          <ac:chgData name="Bosworth, David@DWR" userId="2b2e0704-faa3-42f7-b074-2df921de8f03" providerId="ADAL" clId="{DD14D4EE-78D3-403F-B63C-20DE5042EA84}" dt="2024-03-27T18:12:26.773" v="3353" actId="1076"/>
          <ac:picMkLst>
            <pc:docMk/>
            <pc:sldMk cId="76984996" sldId="263"/>
            <ac:picMk id="7170" creationId="{CCE23C29-FF72-F2B1-49D2-52032A4BA489}"/>
          </ac:picMkLst>
        </pc:picChg>
      </pc:sldChg>
      <pc:sldChg chg="addSp delSp modSp new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04454886" sldId="264"/>
        </pc:sldMkLst>
        <pc:spChg chg="mod">
          <ac:chgData name="Bosworth, David@DWR" userId="2b2e0704-faa3-42f7-b074-2df921de8f03" providerId="ADAL" clId="{DD14D4EE-78D3-403F-B63C-20DE5042EA84}" dt="2024-03-28T16:45:09.384" v="4849" actId="403"/>
          <ac:spMkLst>
            <pc:docMk/>
            <pc:sldMk cId="304454886" sldId="264"/>
            <ac:spMk id="2" creationId="{5D92B026-080A-7E31-B685-290202F04649}"/>
          </ac:spMkLst>
        </pc:spChg>
        <pc:spChg chg="del mod">
          <ac:chgData name="Bosworth, David@DWR" userId="2b2e0704-faa3-42f7-b074-2df921de8f03" providerId="ADAL" clId="{DD14D4EE-78D3-403F-B63C-20DE5042EA84}" dt="2024-03-26T19:00:23.504" v="1176" actId="478"/>
          <ac:spMkLst>
            <pc:docMk/>
            <pc:sldMk cId="304454886" sldId="264"/>
            <ac:spMk id="3" creationId="{3E43E89C-714A-0C3D-8F3A-CE27C95F1DB3}"/>
          </ac:spMkLst>
        </pc:spChg>
        <pc:spChg chg="add del mod">
          <ac:chgData name="Bosworth, David@DWR" userId="2b2e0704-faa3-42f7-b074-2df921de8f03" providerId="ADAL" clId="{DD14D4EE-78D3-403F-B63C-20DE5042EA84}" dt="2024-03-26T19:00:24.382" v="1177" actId="478"/>
          <ac:spMkLst>
            <pc:docMk/>
            <pc:sldMk cId="304454886" sldId="264"/>
            <ac:spMk id="5" creationId="{D32027E9-9B1C-50B0-A1FC-C624E2ECC10C}"/>
          </ac:spMkLst>
        </pc:spChg>
        <pc:spChg chg="add mod">
          <ac:chgData name="Bosworth, David@DWR" userId="2b2e0704-faa3-42f7-b074-2df921de8f03" providerId="ADAL" clId="{DD14D4EE-78D3-403F-B63C-20DE5042EA84}" dt="2024-03-26T19:05:10.584" v="1196" actId="1076"/>
          <ac:spMkLst>
            <pc:docMk/>
            <pc:sldMk cId="304454886" sldId="264"/>
            <ac:spMk id="9" creationId="{2A2B652B-1D99-DF17-D2F8-9FA771B24531}"/>
          </ac:spMkLst>
        </pc:spChg>
        <pc:picChg chg="add mod">
          <ac:chgData name="Bosworth, David@DWR" userId="2b2e0704-faa3-42f7-b074-2df921de8f03" providerId="ADAL" clId="{DD14D4EE-78D3-403F-B63C-20DE5042EA84}" dt="2024-03-26T19:04:13.093" v="1190" actId="1076"/>
          <ac:picMkLst>
            <pc:docMk/>
            <pc:sldMk cId="304454886" sldId="264"/>
            <ac:picMk id="7" creationId="{3A2431F3-FA90-5692-8D9B-CFB844396936}"/>
          </ac:picMkLst>
        </pc:picChg>
      </pc:sldChg>
      <pc:sldChg chg="modSp new add del mod">
        <pc:chgData name="Bosworth, David@DWR" userId="2b2e0704-faa3-42f7-b074-2df921de8f03" providerId="ADAL" clId="{DD14D4EE-78D3-403F-B63C-20DE5042EA84}" dt="2024-04-11T20:33:16.195" v="10161" actId="2696"/>
        <pc:sldMkLst>
          <pc:docMk/>
          <pc:sldMk cId="2350302402" sldId="265"/>
        </pc:sldMkLst>
        <pc:spChg chg="mod">
          <ac:chgData name="Bosworth, David@DWR" userId="2b2e0704-faa3-42f7-b074-2df921de8f03" providerId="ADAL" clId="{DD14D4EE-78D3-403F-B63C-20DE5042EA84}" dt="2024-03-28T16:46:00.785" v="4861" actId="403"/>
          <ac:spMkLst>
            <pc:docMk/>
            <pc:sldMk cId="2350302402" sldId="265"/>
            <ac:spMk id="2" creationId="{3CB035B1-A9FB-EC34-0B42-39BC382D6101}"/>
          </ac:spMkLst>
        </pc:spChg>
        <pc:spChg chg="mod">
          <ac:chgData name="Bosworth, David@DWR" userId="2b2e0704-faa3-42f7-b074-2df921de8f03" providerId="ADAL" clId="{DD14D4EE-78D3-403F-B63C-20DE5042EA84}" dt="2024-03-22T16:41:10.128" v="359" actId="20577"/>
          <ac:spMkLst>
            <pc:docMk/>
            <pc:sldMk cId="2350302402" sldId="265"/>
            <ac:spMk id="3" creationId="{B6A9C1DB-41C7-0AA9-1852-0C24E1D628C2}"/>
          </ac:spMkLst>
        </pc:spChg>
      </pc:sldChg>
      <pc:sldChg chg="addSp delSp modSp add del mod">
        <pc:chgData name="Bosworth, David@DWR" userId="2b2e0704-faa3-42f7-b074-2df921de8f03" providerId="ADAL" clId="{DD14D4EE-78D3-403F-B63C-20DE5042EA84}" dt="2024-04-05T16:58:31.216" v="6011" actId="2696"/>
        <pc:sldMkLst>
          <pc:docMk/>
          <pc:sldMk cId="765779939" sldId="266"/>
        </pc:sldMkLst>
        <pc:spChg chg="mod">
          <ac:chgData name="Bosworth, David@DWR" userId="2b2e0704-faa3-42f7-b074-2df921de8f03" providerId="ADAL" clId="{DD14D4EE-78D3-403F-B63C-20DE5042EA84}" dt="2024-03-28T16:39:56.794" v="4794" actId="403"/>
          <ac:spMkLst>
            <pc:docMk/>
            <pc:sldMk cId="765779939" sldId="266"/>
            <ac:spMk id="2" creationId="{7E528192-7256-7385-AF57-E9D76F371A42}"/>
          </ac:spMkLst>
        </pc:spChg>
        <pc:spChg chg="del mod">
          <ac:chgData name="Bosworth, David@DWR" userId="2b2e0704-faa3-42f7-b074-2df921de8f03" providerId="ADAL" clId="{DD14D4EE-78D3-403F-B63C-20DE5042EA84}" dt="2024-03-25T16:01:51.286" v="664" actId="22"/>
          <ac:spMkLst>
            <pc:docMk/>
            <pc:sldMk cId="765779939" sldId="266"/>
            <ac:spMk id="3" creationId="{3A9AAB01-2ADB-469C-F60F-E3C8B863FF32}"/>
          </ac:spMkLst>
        </pc:spChg>
        <pc:spChg chg="del">
          <ac:chgData name="Bosworth, David@DWR" userId="2b2e0704-faa3-42f7-b074-2df921de8f03" providerId="ADAL" clId="{DD14D4EE-78D3-403F-B63C-20DE5042EA84}" dt="2024-03-25T16:01:03.200" v="662" actId="478"/>
          <ac:spMkLst>
            <pc:docMk/>
            <pc:sldMk cId="765779939" sldId="266"/>
            <ac:spMk id="6" creationId="{C0084342-E0B5-658A-C502-4F0D00466DDE}"/>
          </ac:spMkLst>
        </pc:spChg>
        <pc:spChg chg="add del mod">
          <ac:chgData name="Bosworth, David@DWR" userId="2b2e0704-faa3-42f7-b074-2df921de8f03" providerId="ADAL" clId="{DD14D4EE-78D3-403F-B63C-20DE5042EA84}" dt="2024-03-25T16:09:09.386" v="667" actId="22"/>
          <ac:spMkLst>
            <pc:docMk/>
            <pc:sldMk cId="765779939" sldId="266"/>
            <ac:spMk id="9" creationId="{1F2ECFE2-22E2-8782-0380-29BE8A8A1E9C}"/>
          </ac:spMkLst>
        </pc:spChg>
        <pc:spChg chg="add del mod">
          <ac:chgData name="Bosworth, David@DWR" userId="2b2e0704-faa3-42f7-b074-2df921de8f03" providerId="ADAL" clId="{DD14D4EE-78D3-403F-B63C-20DE5042EA84}" dt="2024-03-25T16:52:33.808" v="681" actId="22"/>
          <ac:spMkLst>
            <pc:docMk/>
            <pc:sldMk cId="765779939" sldId="266"/>
            <ac:spMk id="13" creationId="{FE4B3092-094D-A3DD-39CB-122D3295DC9A}"/>
          </ac:spMkLst>
        </pc:spChg>
        <pc:picChg chg="del">
          <ac:chgData name="Bosworth, David@DWR" userId="2b2e0704-faa3-42f7-b074-2df921de8f03" providerId="ADAL" clId="{DD14D4EE-78D3-403F-B63C-20DE5042EA84}" dt="2024-03-25T16:01:01.196" v="661" actId="478"/>
          <ac:picMkLst>
            <pc:docMk/>
            <pc:sldMk cId="765779939" sldId="266"/>
            <ac:picMk id="5" creationId="{45B76562-E37A-8D4C-0238-0003D849208E}"/>
          </ac:picMkLst>
        </pc:picChg>
        <pc:picChg chg="add del mod ord">
          <ac:chgData name="Bosworth, David@DWR" userId="2b2e0704-faa3-42f7-b074-2df921de8f03" providerId="ADAL" clId="{DD14D4EE-78D3-403F-B63C-20DE5042EA84}" dt="2024-03-25T16:08:27.354" v="666" actId="478"/>
          <ac:picMkLst>
            <pc:docMk/>
            <pc:sldMk cId="765779939" sldId="266"/>
            <ac:picMk id="7" creationId="{BF4E9BC6-1C3F-5484-71FE-CB19CCCB811E}"/>
          </ac:picMkLst>
        </pc:picChg>
        <pc:picChg chg="add del mod ord">
          <ac:chgData name="Bosworth, David@DWR" userId="2b2e0704-faa3-42f7-b074-2df921de8f03" providerId="ADAL" clId="{DD14D4EE-78D3-403F-B63C-20DE5042EA84}" dt="2024-03-25T16:50:50.445" v="679" actId="478"/>
          <ac:picMkLst>
            <pc:docMk/>
            <pc:sldMk cId="765779939" sldId="266"/>
            <ac:picMk id="11" creationId="{176D9772-26CE-10EF-B58A-1CB3835D22FB}"/>
          </ac:picMkLst>
        </pc:picChg>
        <pc:picChg chg="add mod ord">
          <ac:chgData name="Bosworth, David@DWR" userId="2b2e0704-faa3-42f7-b074-2df921de8f03" providerId="ADAL" clId="{DD14D4EE-78D3-403F-B63C-20DE5042EA84}" dt="2024-03-25T16:52:39.791" v="682" actId="1076"/>
          <ac:picMkLst>
            <pc:docMk/>
            <pc:sldMk cId="765779939" sldId="266"/>
            <ac:picMk id="15" creationId="{89AC0718-5B58-C6CB-962C-27216FBFD3B7}"/>
          </ac:picMkLst>
        </pc:picChg>
        <pc:picChg chg="add mod">
          <ac:chgData name="Bosworth, David@DWR" userId="2b2e0704-faa3-42f7-b074-2df921de8f03" providerId="ADAL" clId="{DD14D4EE-78D3-403F-B63C-20DE5042EA84}" dt="2024-03-26T18:02:48.800" v="777" actId="1076"/>
          <ac:picMkLst>
            <pc:docMk/>
            <pc:sldMk cId="765779939" sldId="266"/>
            <ac:picMk id="17" creationId="{F34FC9CF-D42B-D104-A731-0F544CEEBDB3}"/>
          </ac:picMkLst>
        </pc:picChg>
        <pc:picChg chg="add mod">
          <ac:chgData name="Bosworth, David@DWR" userId="2b2e0704-faa3-42f7-b074-2df921de8f03" providerId="ADAL" clId="{DD14D4EE-78D3-403F-B63C-20DE5042EA84}" dt="2024-03-28T16:09:57.895" v="4312" actId="1076"/>
          <ac:picMkLst>
            <pc:docMk/>
            <pc:sldMk cId="765779939" sldId="266"/>
            <ac:picMk id="1026" creationId="{BC1334B5-CC3A-30CD-B740-2BA6FDDC519B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6:58:28.597" v="6010" actId="2696"/>
        <pc:sldMkLst>
          <pc:docMk/>
          <pc:sldMk cId="1534859329" sldId="267"/>
        </pc:sldMkLst>
        <pc:spChg chg="mod">
          <ac:chgData name="Bosworth, David@DWR" userId="2b2e0704-faa3-42f7-b074-2df921de8f03" providerId="ADAL" clId="{DD14D4EE-78D3-403F-B63C-20DE5042EA84}" dt="2024-04-03T22:15:29.985" v="5640" actId="20577"/>
          <ac:spMkLst>
            <pc:docMk/>
            <pc:sldMk cId="1534859329" sldId="267"/>
            <ac:spMk id="2" creationId="{7E528192-7256-7385-AF57-E9D76F371A42}"/>
          </ac:spMkLst>
        </pc:spChg>
        <pc:spChg chg="add mod">
          <ac:chgData name="Bosworth, David@DWR" userId="2b2e0704-faa3-42f7-b074-2df921de8f03" providerId="ADAL" clId="{DD14D4EE-78D3-403F-B63C-20DE5042EA84}" dt="2024-03-26T19:20:25.153" v="1250" actId="1076"/>
          <ac:spMkLst>
            <pc:docMk/>
            <pc:sldMk cId="1534859329" sldId="267"/>
            <ac:spMk id="3" creationId="{8E610B23-0900-83D4-23A5-DF6B9565AC19}"/>
          </ac:spMkLst>
        </pc:spChg>
        <pc:spChg chg="add del mod">
          <ac:chgData name="Bosworth, David@DWR" userId="2b2e0704-faa3-42f7-b074-2df921de8f03" providerId="ADAL" clId="{DD14D4EE-78D3-403F-B63C-20DE5042EA84}" dt="2024-03-25T16:13:05.478" v="674" actId="22"/>
          <ac:spMkLst>
            <pc:docMk/>
            <pc:sldMk cId="1534859329" sldId="267"/>
            <ac:spMk id="4" creationId="{38C427CC-B77B-0111-9E35-AF1722D9E6DD}"/>
          </ac:spMkLst>
        </pc:spChg>
        <pc:spChg chg="add mod">
          <ac:chgData name="Bosworth, David@DWR" userId="2b2e0704-faa3-42f7-b074-2df921de8f03" providerId="ADAL" clId="{DD14D4EE-78D3-403F-B63C-20DE5042EA84}" dt="2024-03-26T19:21:40.288" v="1256" actId="1076"/>
          <ac:spMkLst>
            <pc:docMk/>
            <pc:sldMk cId="1534859329" sldId="267"/>
            <ac:spMk id="5" creationId="{D6AA008D-414F-EDD5-2FAB-1C878A74FE24}"/>
          </ac:spMkLst>
        </pc:spChg>
        <pc:spChg chg="add del">
          <ac:chgData name="Bosworth, David@DWR" userId="2b2e0704-faa3-42f7-b074-2df921de8f03" providerId="ADAL" clId="{DD14D4EE-78D3-403F-B63C-20DE5042EA84}" dt="2024-03-28T16:12:00.958" v="4320" actId="478"/>
          <ac:spMkLst>
            <pc:docMk/>
            <pc:sldMk cId="1534859329" sldId="267"/>
            <ac:spMk id="6" creationId="{4F2DE629-F128-805D-B200-1473A892D62C}"/>
          </ac:spMkLst>
        </pc:spChg>
        <pc:spChg chg="add del mod">
          <ac:chgData name="Bosworth, David@DWR" userId="2b2e0704-faa3-42f7-b074-2df921de8f03" providerId="ADAL" clId="{DD14D4EE-78D3-403F-B63C-20DE5042EA84}" dt="2024-03-28T16:11:24.838" v="4316" actId="478"/>
          <ac:spMkLst>
            <pc:docMk/>
            <pc:sldMk cId="1534859329" sldId="267"/>
            <ac:spMk id="9" creationId="{4B1CAD3F-691A-A06E-62CE-9CC1CE82836C}"/>
          </ac:spMkLst>
        </pc:spChg>
        <pc:picChg chg="add">
          <ac:chgData name="Bosworth, David@DWR" userId="2b2e0704-faa3-42f7-b074-2df921de8f03" providerId="ADAL" clId="{DD14D4EE-78D3-403F-B63C-20DE5042EA84}" dt="2024-03-28T16:11:05.691" v="4313"/>
          <ac:picMkLst>
            <pc:docMk/>
            <pc:sldMk cId="1534859329" sldId="267"/>
            <ac:picMk id="4" creationId="{5D90B604-92EF-C4B2-9962-10466075D90D}"/>
          </ac:picMkLst>
        </pc:picChg>
        <pc:picChg chg="add del">
          <ac:chgData name="Bosworth, David@DWR" userId="2b2e0704-faa3-42f7-b074-2df921de8f03" providerId="ADAL" clId="{DD14D4EE-78D3-403F-B63C-20DE5042EA84}" dt="2024-03-25T16:12:58.713" v="672" actId="22"/>
          <ac:picMkLst>
            <pc:docMk/>
            <pc:sldMk cId="1534859329" sldId="267"/>
            <ac:picMk id="6" creationId="{CBFAA242-A6BE-1310-FB37-92520A198512}"/>
          </ac:picMkLst>
        </pc:picChg>
        <pc:picChg chg="add del mod ord">
          <ac:chgData name="Bosworth, David@DWR" userId="2b2e0704-faa3-42f7-b074-2df921de8f03" providerId="ADAL" clId="{DD14D4EE-78D3-403F-B63C-20DE5042EA84}" dt="2024-03-28T16:12:30.167" v="4326" actId="1036"/>
          <ac:picMkLst>
            <pc:docMk/>
            <pc:sldMk cId="1534859329" sldId="267"/>
            <ac:picMk id="8" creationId="{3DC176EB-BCB5-82AA-27F3-C5D9518D2433}"/>
          </ac:picMkLst>
        </pc:picChg>
        <pc:picChg chg="add mod">
          <ac:chgData name="Bosworth, David@DWR" userId="2b2e0704-faa3-42f7-b074-2df921de8f03" providerId="ADAL" clId="{DD14D4EE-78D3-403F-B63C-20DE5042EA84}" dt="2024-03-28T16:12:55.679" v="4328" actId="1076"/>
          <ac:picMkLst>
            <pc:docMk/>
            <pc:sldMk cId="1534859329" sldId="267"/>
            <ac:picMk id="10" creationId="{1B3F2D38-BC06-38BE-B2AF-7390C5E2D529}"/>
          </ac:picMkLst>
        </pc:picChg>
        <pc:picChg chg="del">
          <ac:chgData name="Bosworth, David@DWR" userId="2b2e0704-faa3-42f7-b074-2df921de8f03" providerId="ADAL" clId="{DD14D4EE-78D3-403F-B63C-20DE5042EA84}" dt="2024-03-25T16:12:48.584" v="670" actId="478"/>
          <ac:picMkLst>
            <pc:docMk/>
            <pc:sldMk cId="1534859329" sldId="267"/>
            <ac:picMk id="11" creationId="{176D9772-26CE-10EF-B58A-1CB3835D22FB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8:20:32.380" v="6211" actId="2696"/>
        <pc:sldMkLst>
          <pc:docMk/>
          <pc:sldMk cId="2909104983" sldId="268"/>
        </pc:sldMkLst>
        <pc:spChg chg="mod">
          <ac:chgData name="Bosworth, David@DWR" userId="2b2e0704-faa3-42f7-b074-2df921de8f03" providerId="ADAL" clId="{DD14D4EE-78D3-403F-B63C-20DE5042EA84}" dt="2024-03-28T16:40:14.508" v="4796" actId="403"/>
          <ac:spMkLst>
            <pc:docMk/>
            <pc:sldMk cId="2909104983" sldId="268"/>
            <ac:spMk id="2" creationId="{7E528192-7256-7385-AF57-E9D76F371A42}"/>
          </ac:spMkLst>
        </pc:spChg>
        <pc:spChg chg="add del mod">
          <ac:chgData name="Bosworth, David@DWR" userId="2b2e0704-faa3-42f7-b074-2df921de8f03" providerId="ADAL" clId="{DD14D4EE-78D3-403F-B63C-20DE5042EA84}" dt="2024-03-25T16:55:35.365" v="688" actId="478"/>
          <ac:spMkLst>
            <pc:docMk/>
            <pc:sldMk cId="2909104983" sldId="268"/>
            <ac:spMk id="4" creationId="{7BC8CABD-4164-A804-9391-A820CF80DA9B}"/>
          </ac:spMkLst>
        </pc:spChg>
        <pc:picChg chg="add mod">
          <ac:chgData name="Bosworth, David@DWR" userId="2b2e0704-faa3-42f7-b074-2df921de8f03" providerId="ADAL" clId="{DD14D4EE-78D3-403F-B63C-20DE5042EA84}" dt="2024-03-25T16:55:19.743" v="687" actId="1076"/>
          <ac:picMkLst>
            <pc:docMk/>
            <pc:sldMk cId="2909104983" sldId="268"/>
            <ac:picMk id="6" creationId="{F6910CF5-DD17-855B-ED30-99DB44010C31}"/>
          </ac:picMkLst>
        </pc:picChg>
        <pc:picChg chg="del">
          <ac:chgData name="Bosworth, David@DWR" userId="2b2e0704-faa3-42f7-b074-2df921de8f03" providerId="ADAL" clId="{DD14D4EE-78D3-403F-B63C-20DE5042EA84}" dt="2024-03-25T16:13:54.789" v="677" actId="478"/>
          <ac:picMkLst>
            <pc:docMk/>
            <pc:sldMk cId="2909104983" sldId="268"/>
            <ac:picMk id="8" creationId="{3DC176EB-BCB5-82AA-27F3-C5D9518D2433}"/>
          </ac:picMkLst>
        </pc:picChg>
        <pc:picChg chg="add mod">
          <ac:chgData name="Bosworth, David@DWR" userId="2b2e0704-faa3-42f7-b074-2df921de8f03" providerId="ADAL" clId="{DD14D4EE-78D3-403F-B63C-20DE5042EA84}" dt="2024-03-25T16:58:33.768" v="690" actId="1076"/>
          <ac:picMkLst>
            <pc:docMk/>
            <pc:sldMk cId="2909104983" sldId="268"/>
            <ac:picMk id="9" creationId="{7F736F05-A13F-0A33-BB90-4EFCFAAD9166}"/>
          </ac:picMkLst>
        </pc:picChg>
      </pc:sldChg>
      <pc:sldChg chg="addSp delSp modSp new mod delAnim modAnim modNotesTx">
        <pc:chgData name="Bosworth, David@DWR" userId="2b2e0704-faa3-42f7-b074-2df921de8f03" providerId="ADAL" clId="{DD14D4EE-78D3-403F-B63C-20DE5042EA84}" dt="2024-04-16T21:06:10.004" v="12376"/>
        <pc:sldMkLst>
          <pc:docMk/>
          <pc:sldMk cId="3138661498" sldId="269"/>
        </pc:sldMkLst>
        <pc:spChg chg="mod">
          <ac:chgData name="Bosworth, David@DWR" userId="2b2e0704-faa3-42f7-b074-2df921de8f03" providerId="ADAL" clId="{DD14D4EE-78D3-403F-B63C-20DE5042EA84}" dt="2024-04-16T16:19:26.563" v="11318" actId="20577"/>
          <ac:spMkLst>
            <pc:docMk/>
            <pc:sldMk cId="3138661498" sldId="269"/>
            <ac:spMk id="2" creationId="{48F2C302-972E-8C6D-1138-D411FD30887A}"/>
          </ac:spMkLst>
        </pc:spChg>
        <pc:spChg chg="del mod">
          <ac:chgData name="Bosworth, David@DWR" userId="2b2e0704-faa3-42f7-b074-2df921de8f03" providerId="ADAL" clId="{DD14D4EE-78D3-403F-B63C-20DE5042EA84}" dt="2024-03-26T17:53:50.585" v="701" actId="478"/>
          <ac:spMkLst>
            <pc:docMk/>
            <pc:sldMk cId="3138661498" sldId="269"/>
            <ac:spMk id="3" creationId="{F2C41498-484A-9F05-6327-2073D3B6FBAA}"/>
          </ac:spMkLst>
        </pc:spChg>
        <pc:spChg chg="add mod">
          <ac:chgData name="Bosworth, David@DWR" userId="2b2e0704-faa3-42f7-b074-2df921de8f03" providerId="ADAL" clId="{DD14D4EE-78D3-403F-B63C-20DE5042EA84}" dt="2024-04-16T16:19:34.794" v="11322" actId="20577"/>
          <ac:spMkLst>
            <pc:docMk/>
            <pc:sldMk cId="3138661498" sldId="269"/>
            <ac:spMk id="3" creationId="{FEC30F68-12A8-8D49-FCE9-873B0E09D2A2}"/>
          </ac:spMkLst>
        </pc:spChg>
        <pc:spChg chg="add mod">
          <ac:chgData name="Bosworth, David@DWR" userId="2b2e0704-faa3-42f7-b074-2df921de8f03" providerId="ADAL" clId="{DD14D4EE-78D3-403F-B63C-20DE5042EA84}" dt="2024-04-16T16:21:35.193" v="11339" actId="1076"/>
          <ac:spMkLst>
            <pc:docMk/>
            <pc:sldMk cId="3138661498" sldId="269"/>
            <ac:spMk id="7" creationId="{E0928F29-EB07-18F1-D8BC-CC7314C58BB6}"/>
          </ac:spMkLst>
        </pc:spChg>
        <pc:spChg chg="add mod">
          <ac:chgData name="Bosworth, David@DWR" userId="2b2e0704-faa3-42f7-b074-2df921de8f03" providerId="ADAL" clId="{DD14D4EE-78D3-403F-B63C-20DE5042EA84}" dt="2024-04-16T16:33:16.443" v="11365" actId="14100"/>
          <ac:spMkLst>
            <pc:docMk/>
            <pc:sldMk cId="3138661498" sldId="269"/>
            <ac:spMk id="10" creationId="{533C11B2-DB80-9A3C-D8AB-83F0C9B9B4B1}"/>
          </ac:spMkLst>
        </pc:spChg>
        <pc:spChg chg="add mod">
          <ac:chgData name="Bosworth, David@DWR" userId="2b2e0704-faa3-42f7-b074-2df921de8f03" providerId="ADAL" clId="{DD14D4EE-78D3-403F-B63C-20DE5042EA84}" dt="2024-04-05T18:38:53.276" v="6371" actId="164"/>
          <ac:spMkLst>
            <pc:docMk/>
            <pc:sldMk cId="3138661498" sldId="269"/>
            <ac:spMk id="13" creationId="{F045C760-561E-CEA6-0B3E-C104E35DBB8F}"/>
          </ac:spMkLst>
        </pc:spChg>
        <pc:grpChg chg="add del mod">
          <ac:chgData name="Bosworth, David@DWR" userId="2b2e0704-faa3-42f7-b074-2df921de8f03" providerId="ADAL" clId="{DD14D4EE-78D3-403F-B63C-20DE5042EA84}" dt="2024-04-16T16:19:52.641" v="11324" actId="478"/>
          <ac:grpSpMkLst>
            <pc:docMk/>
            <pc:sldMk cId="3138661498" sldId="269"/>
            <ac:grpSpMk id="14" creationId="{103AE6FB-55E7-3CC2-EE42-69F96397619B}"/>
          </ac:grpSpMkLst>
        </pc:grpChg>
        <pc:picChg chg="add mod">
          <ac:chgData name="Bosworth, David@DWR" userId="2b2e0704-faa3-42f7-b074-2df921de8f03" providerId="ADAL" clId="{DD14D4EE-78D3-403F-B63C-20DE5042EA84}" dt="2024-04-05T19:01:29.623" v="6484"/>
          <ac:picMkLst>
            <pc:docMk/>
            <pc:sldMk cId="3138661498" sldId="269"/>
            <ac:picMk id="4" creationId="{4576E450-F0E5-3200-5098-B8553CE52B10}"/>
          </ac:picMkLst>
        </pc:picChg>
        <pc:picChg chg="add del mod">
          <ac:chgData name="Bosworth, David@DWR" userId="2b2e0704-faa3-42f7-b074-2df921de8f03" providerId="ADAL" clId="{DD14D4EE-78D3-403F-B63C-20DE5042EA84}" dt="2024-04-05T18:41:15.055" v="6377" actId="478"/>
          <ac:picMkLst>
            <pc:docMk/>
            <pc:sldMk cId="3138661498" sldId="269"/>
            <ac:picMk id="4" creationId="{4B8BFFF1-66F9-A070-5C77-0276FAE03D19}"/>
          </ac:picMkLst>
        </pc:picChg>
        <pc:picChg chg="add del mod modCrop">
          <ac:chgData name="Bosworth, David@DWR" userId="2b2e0704-faa3-42f7-b074-2df921de8f03" providerId="ADAL" clId="{DD14D4EE-78D3-403F-B63C-20DE5042EA84}" dt="2024-04-05T18:32:05.120" v="6323" actId="478"/>
          <ac:picMkLst>
            <pc:docMk/>
            <pc:sldMk cId="3138661498" sldId="269"/>
            <ac:picMk id="5" creationId="{7C3FC51D-12BF-D6F2-2EF4-39F8ABF6B442}"/>
          </ac:picMkLst>
        </pc:picChg>
        <pc:picChg chg="add mod">
          <ac:chgData name="Bosworth, David@DWR" userId="2b2e0704-faa3-42f7-b074-2df921de8f03" providerId="ADAL" clId="{DD14D4EE-78D3-403F-B63C-20DE5042EA84}" dt="2024-04-16T21:06:10.004" v="12376"/>
          <ac:picMkLst>
            <pc:docMk/>
            <pc:sldMk cId="3138661498" sldId="269"/>
            <ac:picMk id="5" creationId="{93507B38-F655-428C-DAD9-7FFF6EFC05D0}"/>
          </ac:picMkLst>
        </pc:picChg>
        <pc:picChg chg="add mod">
          <ac:chgData name="Bosworth, David@DWR" userId="2b2e0704-faa3-42f7-b074-2df921de8f03" providerId="ADAL" clId="{DD14D4EE-78D3-403F-B63C-20DE5042EA84}" dt="2024-04-16T16:33:04.437" v="11362" actId="14100"/>
          <ac:picMkLst>
            <pc:docMk/>
            <pc:sldMk cId="3138661498" sldId="269"/>
            <ac:picMk id="6" creationId="{8CFD2820-B8A0-3E81-64AC-3493BDB739A4}"/>
          </ac:picMkLst>
        </pc:picChg>
        <pc:picChg chg="add del mod modCrop">
          <ac:chgData name="Bosworth, David@DWR" userId="2b2e0704-faa3-42f7-b074-2df921de8f03" providerId="ADAL" clId="{DD14D4EE-78D3-403F-B63C-20DE5042EA84}" dt="2024-04-05T18:34:20.215" v="6354" actId="21"/>
          <ac:picMkLst>
            <pc:docMk/>
            <pc:sldMk cId="3138661498" sldId="269"/>
            <ac:picMk id="7" creationId="{A9FCEC6D-A27B-9CDF-5D74-337B4657B8F7}"/>
          </ac:picMkLst>
        </pc:picChg>
        <pc:picChg chg="add del mod">
          <ac:chgData name="Bosworth, David@DWR" userId="2b2e0704-faa3-42f7-b074-2df921de8f03" providerId="ADAL" clId="{DD14D4EE-78D3-403F-B63C-20DE5042EA84}" dt="2024-04-16T16:19:53.048" v="11325" actId="478"/>
          <ac:picMkLst>
            <pc:docMk/>
            <pc:sldMk cId="3138661498" sldId="269"/>
            <ac:picMk id="8" creationId="{EA5B09B3-EB2E-850A-109E-DF74E07859A3}"/>
          </ac:picMkLst>
        </pc:picChg>
        <pc:picChg chg="add mod">
          <ac:chgData name="Bosworth, David@DWR" userId="2b2e0704-faa3-42f7-b074-2df921de8f03" providerId="ADAL" clId="{DD14D4EE-78D3-403F-B63C-20DE5042EA84}" dt="2024-04-05T18:38:53.276" v="6371" actId="164"/>
          <ac:picMkLst>
            <pc:docMk/>
            <pc:sldMk cId="3138661498" sldId="269"/>
            <ac:picMk id="9" creationId="{7F635BF7-39EE-E33F-D6E9-D3B08E49CE88}"/>
          </ac:picMkLst>
        </pc:picChg>
        <pc:picChg chg="add del mod">
          <ac:chgData name="Bosworth, David@DWR" userId="2b2e0704-faa3-42f7-b074-2df921de8f03" providerId="ADAL" clId="{DD14D4EE-78D3-403F-B63C-20DE5042EA84}" dt="2024-04-05T18:34:25.903" v="6356" actId="21"/>
          <ac:picMkLst>
            <pc:docMk/>
            <pc:sldMk cId="3138661498" sldId="269"/>
            <ac:picMk id="11" creationId="{E8E5780E-9E12-F235-DF07-8CDCF57CDC52}"/>
          </ac:picMkLst>
        </pc:picChg>
        <pc:picChg chg="add del mod">
          <ac:chgData name="Bosworth, David@DWR" userId="2b2e0704-faa3-42f7-b074-2df921de8f03" providerId="ADAL" clId="{DD14D4EE-78D3-403F-B63C-20DE5042EA84}" dt="2024-04-16T16:18:01.527" v="11300" actId="478"/>
          <ac:picMkLst>
            <pc:docMk/>
            <pc:sldMk cId="3138661498" sldId="269"/>
            <ac:picMk id="12" creationId="{3390E43A-E6E1-2A46-7604-E7DDEBDFA744}"/>
          </ac:picMkLst>
        </pc:picChg>
        <pc:picChg chg="add mod modCrop">
          <ac:chgData name="Bosworth, David@DWR" userId="2b2e0704-faa3-42f7-b074-2df921de8f03" providerId="ADAL" clId="{DD14D4EE-78D3-403F-B63C-20DE5042EA84}" dt="2024-04-16T16:34:56.378" v="11381" actId="1076"/>
          <ac:picMkLst>
            <pc:docMk/>
            <pc:sldMk cId="3138661498" sldId="269"/>
            <ac:picMk id="15" creationId="{AE00E514-A137-461C-530D-A744F6D2A7FC}"/>
          </ac:picMkLst>
        </pc:picChg>
        <pc:picChg chg="add del mod modCrop">
          <ac:chgData name="Bosworth, David@DWR" userId="2b2e0704-faa3-42f7-b074-2df921de8f03" providerId="ADAL" clId="{DD14D4EE-78D3-403F-B63C-20DE5042EA84}" dt="2024-04-05T18:41:44.776" v="6382" actId="478"/>
          <ac:picMkLst>
            <pc:docMk/>
            <pc:sldMk cId="3138661498" sldId="269"/>
            <ac:picMk id="16" creationId="{3B442107-70D4-05D7-1A4E-FAE88E26FDA5}"/>
          </ac:picMkLst>
        </pc:picChg>
        <pc:picChg chg="add del mod modCrop">
          <ac:chgData name="Bosworth, David@DWR" userId="2b2e0704-faa3-42f7-b074-2df921de8f03" providerId="ADAL" clId="{DD14D4EE-78D3-403F-B63C-20DE5042EA84}" dt="2024-04-16T16:19:47.833" v="11323" actId="478"/>
          <ac:picMkLst>
            <pc:docMk/>
            <pc:sldMk cId="3138661498" sldId="269"/>
            <ac:picMk id="18" creationId="{9E5F672D-0E3C-FE45-BA19-4DB72BE1EE17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9:57:55.058" v="6818" actId="2696"/>
        <pc:sldMkLst>
          <pc:docMk/>
          <pc:sldMk cId="3318695234" sldId="270"/>
        </pc:sldMkLst>
        <pc:spChg chg="mod">
          <ac:chgData name="Bosworth, David@DWR" userId="2b2e0704-faa3-42f7-b074-2df921de8f03" providerId="ADAL" clId="{DD14D4EE-78D3-403F-B63C-20DE5042EA84}" dt="2024-03-28T16:40:34.858" v="4799" actId="403"/>
          <ac:spMkLst>
            <pc:docMk/>
            <pc:sldMk cId="3318695234" sldId="270"/>
            <ac:spMk id="2" creationId="{48F2C302-972E-8C6D-1138-D411FD30887A}"/>
          </ac:spMkLst>
        </pc:spChg>
        <pc:picChg chg="add mod">
          <ac:chgData name="Bosworth, David@DWR" userId="2b2e0704-faa3-42f7-b074-2df921de8f03" providerId="ADAL" clId="{DD14D4EE-78D3-403F-B63C-20DE5042EA84}" dt="2024-03-26T18:02:32.340" v="776" actId="1076"/>
          <ac:picMkLst>
            <pc:docMk/>
            <pc:sldMk cId="3318695234" sldId="270"/>
            <ac:picMk id="4" creationId="{66080D82-9E47-B13C-B951-B6B7A7168791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5" creationId="{7C3FC51D-12BF-D6F2-2EF4-39F8ABF6B442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7" creationId="{A9FCEC6D-A27B-9CDF-5D74-337B4657B8F7}"/>
          </ac:picMkLst>
        </pc:picChg>
        <pc:picChg chg="add mod">
          <ac:chgData name="Bosworth, David@DWR" userId="2b2e0704-faa3-42f7-b074-2df921de8f03" providerId="ADAL" clId="{DD14D4EE-78D3-403F-B63C-20DE5042EA84}" dt="2024-03-26T18:02:32.340" v="776" actId="1076"/>
          <ac:picMkLst>
            <pc:docMk/>
            <pc:sldMk cId="3318695234" sldId="270"/>
            <ac:picMk id="8" creationId="{1E56DBC1-79AA-DFF1-5DA3-A209E3CDE2C1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9" creationId="{7F635BF7-39EE-E33F-D6E9-D3B08E49CE88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11" creationId="{E8E5780E-9E12-F235-DF07-8CDCF57CDC52}"/>
          </ac:picMkLst>
        </pc:picChg>
      </pc:sldChg>
      <pc:sldChg chg="addSp delSp modSp new mod modClrScheme chgLayout modNotesTx">
        <pc:chgData name="Bosworth, David@DWR" userId="2b2e0704-faa3-42f7-b074-2df921de8f03" providerId="ADAL" clId="{DD14D4EE-78D3-403F-B63C-20DE5042EA84}" dt="2024-04-16T20:03:28.563" v="12211" actId="20577"/>
        <pc:sldMkLst>
          <pc:docMk/>
          <pc:sldMk cId="80808380" sldId="271"/>
        </pc:sldMkLst>
        <pc:spChg chg="mod ord">
          <ac:chgData name="Bosworth, David@DWR" userId="2b2e0704-faa3-42f7-b074-2df921de8f03" providerId="ADAL" clId="{DD14D4EE-78D3-403F-B63C-20DE5042EA84}" dt="2024-04-05T18:21:15.796" v="6215" actId="20577"/>
          <ac:spMkLst>
            <pc:docMk/>
            <pc:sldMk cId="80808380" sldId="271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05T22:22:01.678" v="6836"/>
          <ac:spMkLst>
            <pc:docMk/>
            <pc:sldMk cId="80808380" sldId="271"/>
            <ac:spMk id="3" creationId="{3F0FBE88-1B02-5778-6655-6D9D73A94DA8}"/>
          </ac:spMkLst>
        </pc:spChg>
        <pc:spChg chg="add mod ord">
          <ac:chgData name="Bosworth, David@DWR" userId="2b2e0704-faa3-42f7-b074-2df921de8f03" providerId="ADAL" clId="{DD14D4EE-78D3-403F-B63C-20DE5042EA84}" dt="2024-04-10T18:17:06.470" v="7831" actId="20577"/>
          <ac:spMkLst>
            <pc:docMk/>
            <pc:sldMk cId="80808380" sldId="271"/>
            <ac:spMk id="7" creationId="{32E0527D-3773-8F3E-136F-B900C5B6A781}"/>
          </ac:spMkLst>
        </pc:spChg>
        <pc:picChg chg="add del mod">
          <ac:chgData name="Bosworth, David@DWR" userId="2b2e0704-faa3-42f7-b074-2df921de8f03" providerId="ADAL" clId="{DD14D4EE-78D3-403F-B63C-20DE5042EA84}" dt="2024-03-26T18:11:47.510" v="860" actId="478"/>
          <ac:picMkLst>
            <pc:docMk/>
            <pc:sldMk cId="80808380" sldId="271"/>
            <ac:picMk id="4" creationId="{26570E64-6587-4258-D49F-5CB67142CB9D}"/>
          </ac:picMkLst>
        </pc:picChg>
        <pc:picChg chg="add del mod">
          <ac:chgData name="Bosworth, David@DWR" userId="2b2e0704-faa3-42f7-b074-2df921de8f03" providerId="ADAL" clId="{DD14D4EE-78D3-403F-B63C-20DE5042EA84}" dt="2024-03-26T18:11:47.917" v="861" actId="478"/>
          <ac:picMkLst>
            <pc:docMk/>
            <pc:sldMk cId="80808380" sldId="271"/>
            <ac:picMk id="6" creationId="{4D9F4D81-3FC7-2F89-4DCC-A8AC02A703B0}"/>
          </ac:picMkLst>
        </pc:picChg>
        <pc:picChg chg="add del mod">
          <ac:chgData name="Bosworth, David@DWR" userId="2b2e0704-faa3-42f7-b074-2df921de8f03" providerId="ADAL" clId="{DD14D4EE-78D3-403F-B63C-20DE5042EA84}" dt="2024-03-27T16:04:56.180" v="2075" actId="478"/>
          <ac:picMkLst>
            <pc:docMk/>
            <pc:sldMk cId="80808380" sldId="271"/>
            <ac:picMk id="2050" creationId="{0B5AF1E4-E852-78B6-02AE-EA93ACC68219}"/>
          </ac:picMkLst>
        </pc:picChg>
        <pc:picChg chg="add del mod">
          <ac:chgData name="Bosworth, David@DWR" userId="2b2e0704-faa3-42f7-b074-2df921de8f03" providerId="ADAL" clId="{DD14D4EE-78D3-403F-B63C-20DE5042EA84}" dt="2024-03-27T15:49:35.533" v="1843" actId="478"/>
          <ac:picMkLst>
            <pc:docMk/>
            <pc:sldMk cId="80808380" sldId="271"/>
            <ac:picMk id="2052" creationId="{4DA9DF12-BA76-F907-36DB-F63CA163B643}"/>
          </ac:picMkLst>
        </pc:picChg>
        <pc:picChg chg="add mod">
          <ac:chgData name="Bosworth, David@DWR" userId="2b2e0704-faa3-42f7-b074-2df921de8f03" providerId="ADAL" clId="{DD14D4EE-78D3-403F-B63C-20DE5042EA84}" dt="2024-03-27T15:51:52.717" v="1870" actId="1076"/>
          <ac:picMkLst>
            <pc:docMk/>
            <pc:sldMk cId="80808380" sldId="271"/>
            <ac:picMk id="2054" creationId="{18299C73-AD10-3F7F-7961-40E4F6D84375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18:04:30.638" v="7745" actId="2696"/>
        <pc:sldMkLst>
          <pc:docMk/>
          <pc:sldMk cId="2280943250" sldId="272"/>
        </pc:sldMkLst>
        <pc:spChg chg="mod">
          <ac:chgData name="Bosworth, David@DWR" userId="2b2e0704-faa3-42f7-b074-2df921de8f03" providerId="ADAL" clId="{DD14D4EE-78D3-403F-B63C-20DE5042EA84}" dt="2024-03-28T16:40:58.214" v="4802" actId="403"/>
          <ac:spMkLst>
            <pc:docMk/>
            <pc:sldMk cId="2280943250" sldId="272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07:30.378" v="842" actId="478"/>
          <ac:picMkLst>
            <pc:docMk/>
            <pc:sldMk cId="2280943250" sldId="272"/>
            <ac:picMk id="4" creationId="{26570E64-6587-4258-D49F-5CB67142CB9D}"/>
          </ac:picMkLst>
        </pc:picChg>
        <pc:picChg chg="add mod modCrop">
          <ac:chgData name="Bosworth, David@DWR" userId="2b2e0704-faa3-42f7-b074-2df921de8f03" providerId="ADAL" clId="{DD14D4EE-78D3-403F-B63C-20DE5042EA84}" dt="2024-03-26T18:10:36.654" v="855" actId="1076"/>
          <ac:picMkLst>
            <pc:docMk/>
            <pc:sldMk cId="2280943250" sldId="272"/>
            <ac:picMk id="5" creationId="{7777495B-50E6-0387-1DE2-AFBFDC9C2A86}"/>
          </ac:picMkLst>
        </pc:picChg>
        <pc:picChg chg="del">
          <ac:chgData name="Bosworth, David@DWR" userId="2b2e0704-faa3-42f7-b074-2df921de8f03" providerId="ADAL" clId="{DD14D4EE-78D3-403F-B63C-20DE5042EA84}" dt="2024-03-26T18:07:30.378" v="842" actId="478"/>
          <ac:picMkLst>
            <pc:docMk/>
            <pc:sldMk cId="2280943250" sldId="272"/>
            <ac:picMk id="6" creationId="{4D9F4D81-3FC7-2F89-4DCC-A8AC02A703B0}"/>
          </ac:picMkLst>
        </pc:picChg>
        <pc:picChg chg="add del mod">
          <ac:chgData name="Bosworth, David@DWR" userId="2b2e0704-faa3-42f7-b074-2df921de8f03" providerId="ADAL" clId="{DD14D4EE-78D3-403F-B63C-20DE5042EA84}" dt="2024-03-26T18:08:32.736" v="847" actId="478"/>
          <ac:picMkLst>
            <pc:docMk/>
            <pc:sldMk cId="2280943250" sldId="272"/>
            <ac:picMk id="8" creationId="{2DA984F4-F877-DB22-2EC5-5190FEB41530}"/>
          </ac:picMkLst>
        </pc:picChg>
        <pc:picChg chg="add del">
          <ac:chgData name="Bosworth, David@DWR" userId="2b2e0704-faa3-42f7-b074-2df921de8f03" providerId="ADAL" clId="{DD14D4EE-78D3-403F-B63C-20DE5042EA84}" dt="2024-03-26T18:10:05.990" v="852" actId="478"/>
          <ac:picMkLst>
            <pc:docMk/>
            <pc:sldMk cId="2280943250" sldId="272"/>
            <ac:picMk id="10" creationId="{D67E8ACE-8B52-3EBA-2740-9DDC3BED0EC4}"/>
          </ac:picMkLst>
        </pc:picChg>
        <pc:picChg chg="add mod">
          <ac:chgData name="Bosworth, David@DWR" userId="2b2e0704-faa3-42f7-b074-2df921de8f03" providerId="ADAL" clId="{DD14D4EE-78D3-403F-B63C-20DE5042EA84}" dt="2024-03-26T18:10:31.590" v="854" actId="1076"/>
          <ac:picMkLst>
            <pc:docMk/>
            <pc:sldMk cId="2280943250" sldId="272"/>
            <ac:picMk id="12" creationId="{19200228-4B3F-29A5-9C0B-E90C9006307E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2:15:01.672" v="8084" actId="2696"/>
        <pc:sldMkLst>
          <pc:docMk/>
          <pc:sldMk cId="22541045" sldId="273"/>
        </pc:sldMkLst>
        <pc:spChg chg="mod">
          <ac:chgData name="Bosworth, David@DWR" userId="2b2e0704-faa3-42f7-b074-2df921de8f03" providerId="ADAL" clId="{DD14D4EE-78D3-403F-B63C-20DE5042EA84}" dt="2024-03-28T16:41:02.636" v="4803" actId="403"/>
          <ac:spMkLst>
            <pc:docMk/>
            <pc:sldMk cId="22541045" sldId="273"/>
            <ac:spMk id="2" creationId="{5EE6C48E-84A0-AC6A-7DC3-20F26BD08C15}"/>
          </ac:spMkLst>
        </pc:spChg>
        <pc:picChg chg="add mod">
          <ac:chgData name="Bosworth, David@DWR" userId="2b2e0704-faa3-42f7-b074-2df921de8f03" providerId="ADAL" clId="{DD14D4EE-78D3-403F-B63C-20DE5042EA84}" dt="2024-03-26T18:13:25.571" v="877" actId="1076"/>
          <ac:picMkLst>
            <pc:docMk/>
            <pc:sldMk cId="22541045" sldId="273"/>
            <ac:picMk id="4" creationId="{468FE633-C460-A28D-015F-10171ED41B06}"/>
          </ac:picMkLst>
        </pc:picChg>
        <pc:picChg chg="mod modCrop">
          <ac:chgData name="Bosworth, David@DWR" userId="2b2e0704-faa3-42f7-b074-2df921de8f03" providerId="ADAL" clId="{DD14D4EE-78D3-403F-B63C-20DE5042EA84}" dt="2024-03-26T18:12:43.478" v="874" actId="1076"/>
          <ac:picMkLst>
            <pc:docMk/>
            <pc:sldMk cId="22541045" sldId="273"/>
            <ac:picMk id="5" creationId="{7777495B-50E6-0387-1DE2-AFBFDC9C2A86}"/>
          </ac:picMkLst>
        </pc:picChg>
        <pc:picChg chg="del">
          <ac:chgData name="Bosworth, David@DWR" userId="2b2e0704-faa3-42f7-b074-2df921de8f03" providerId="ADAL" clId="{DD14D4EE-78D3-403F-B63C-20DE5042EA84}" dt="2024-03-26T18:08:35.476" v="848" actId="478"/>
          <ac:picMkLst>
            <pc:docMk/>
            <pc:sldMk cId="22541045" sldId="273"/>
            <ac:picMk id="8" creationId="{2DA984F4-F877-DB22-2EC5-5190FEB41530}"/>
          </ac:picMkLst>
        </pc:picChg>
      </pc:sldChg>
      <pc:sldChg chg="addSp modSp new mod modNotesTx">
        <pc:chgData name="Bosworth, David@DWR" userId="2b2e0704-faa3-42f7-b074-2df921de8f03" providerId="ADAL" clId="{DD14D4EE-78D3-403F-B63C-20DE5042EA84}" dt="2024-04-16T21:05:55.815" v="12375" actId="20577"/>
        <pc:sldMkLst>
          <pc:docMk/>
          <pc:sldMk cId="3127186591" sldId="274"/>
        </pc:sldMkLst>
        <pc:spChg chg="mod">
          <ac:chgData name="Bosworth, David@DWR" userId="2b2e0704-faa3-42f7-b074-2df921de8f03" providerId="ADAL" clId="{DD14D4EE-78D3-403F-B63C-20DE5042EA84}" dt="2024-03-28T16:40:20.583" v="4797" actId="403"/>
          <ac:spMkLst>
            <pc:docMk/>
            <pc:sldMk cId="3127186591" sldId="274"/>
            <ac:spMk id="2" creationId="{55CB172E-474C-4A99-19E5-12D4422F23DF}"/>
          </ac:spMkLst>
        </pc:spChg>
        <pc:spChg chg="mod">
          <ac:chgData name="Bosworth, David@DWR" userId="2b2e0704-faa3-42f7-b074-2df921de8f03" providerId="ADAL" clId="{DD14D4EE-78D3-403F-B63C-20DE5042EA84}" dt="2024-04-16T21:05:55.815" v="12375" actId="20577"/>
          <ac:spMkLst>
            <pc:docMk/>
            <pc:sldMk cId="3127186591" sldId="274"/>
            <ac:spMk id="3" creationId="{75927E63-48A9-B846-73D1-198A81F47987}"/>
          </ac:spMkLst>
        </pc:spChg>
        <pc:spChg chg="add mod">
          <ac:chgData name="Bosworth, David@DWR" userId="2b2e0704-faa3-42f7-b074-2df921de8f03" providerId="ADAL" clId="{DD14D4EE-78D3-403F-B63C-20DE5042EA84}" dt="2024-04-05T18:24:52.259" v="6246" actId="14100"/>
          <ac:spMkLst>
            <pc:docMk/>
            <pc:sldMk cId="3127186591" sldId="274"/>
            <ac:spMk id="4" creationId="{386124A1-9D4A-9392-3833-2E8F3E2E13C9}"/>
          </ac:spMkLst>
        </pc:spChg>
        <pc:picChg chg="add mod">
          <ac:chgData name="Bosworth, David@DWR" userId="2b2e0704-faa3-42f7-b074-2df921de8f03" providerId="ADAL" clId="{DD14D4EE-78D3-403F-B63C-20DE5042EA84}" dt="2024-04-16T21:05:46.406" v="12371" actId="1076"/>
          <ac:picMkLst>
            <pc:docMk/>
            <pc:sldMk cId="3127186591" sldId="274"/>
            <ac:picMk id="5" creationId="{E1DBEC22-BF29-8723-52C9-E1CEE44228F6}"/>
          </ac:picMkLst>
        </pc:picChg>
        <pc:picChg chg="add mod">
          <ac:chgData name="Bosworth, David@DWR" userId="2b2e0704-faa3-42f7-b074-2df921de8f03" providerId="ADAL" clId="{DD14D4EE-78D3-403F-B63C-20DE5042EA84}" dt="2024-03-27T15:36:40.152" v="1458" actId="1076"/>
          <ac:picMkLst>
            <pc:docMk/>
            <pc:sldMk cId="3127186591" sldId="274"/>
            <ac:picMk id="1026" creationId="{801AAB51-0BBF-A033-D465-B60FDD18FC9A}"/>
          </ac:picMkLst>
        </pc:picChg>
      </pc:sldChg>
      <pc:sldChg chg="modSp add del mod modNotesTx">
        <pc:chgData name="Bosworth, David@DWR" userId="2b2e0704-faa3-42f7-b074-2df921de8f03" providerId="ADAL" clId="{DD14D4EE-78D3-403F-B63C-20DE5042EA84}" dt="2024-04-10T18:04:23.774" v="7744" actId="2696"/>
        <pc:sldMkLst>
          <pc:docMk/>
          <pc:sldMk cId="3326097177" sldId="275"/>
        </pc:sldMkLst>
        <pc:spChg chg="mod">
          <ac:chgData name="Bosworth, David@DWR" userId="2b2e0704-faa3-42f7-b074-2df921de8f03" providerId="ADAL" clId="{DD14D4EE-78D3-403F-B63C-20DE5042EA84}" dt="2024-03-28T16:40:52.443" v="4801" actId="403"/>
          <ac:spMkLst>
            <pc:docMk/>
            <pc:sldMk cId="3326097177" sldId="275"/>
            <ac:spMk id="2" creationId="{5EE6C48E-84A0-AC6A-7DC3-20F26BD08C15}"/>
          </ac:spMkLst>
        </pc:spChg>
        <pc:picChg chg="mod">
          <ac:chgData name="Bosworth, David@DWR" userId="2b2e0704-faa3-42f7-b074-2df921de8f03" providerId="ADAL" clId="{DD14D4EE-78D3-403F-B63C-20DE5042EA84}" dt="2024-03-27T16:05:48.931" v="2127" actId="1076"/>
          <ac:picMkLst>
            <pc:docMk/>
            <pc:sldMk cId="3326097177" sldId="275"/>
            <ac:picMk id="4" creationId="{26570E64-6587-4258-D49F-5CB67142CB9D}"/>
          </ac:picMkLst>
        </pc:picChg>
        <pc:picChg chg="mod">
          <ac:chgData name="Bosworth, David@DWR" userId="2b2e0704-faa3-42f7-b074-2df921de8f03" providerId="ADAL" clId="{DD14D4EE-78D3-403F-B63C-20DE5042EA84}" dt="2024-03-27T16:05:48.931" v="2127" actId="1076"/>
          <ac:picMkLst>
            <pc:docMk/>
            <pc:sldMk cId="3326097177" sldId="275"/>
            <ac:picMk id="6" creationId="{4D9F4D81-3FC7-2F89-4DCC-A8AC02A703B0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9T22:40:24.485" v="7037" actId="2696"/>
        <pc:sldMkLst>
          <pc:docMk/>
          <pc:sldMk cId="1077219208" sldId="276"/>
        </pc:sldMkLst>
        <pc:spChg chg="mod">
          <ac:chgData name="Bosworth, David@DWR" userId="2b2e0704-faa3-42f7-b074-2df921de8f03" providerId="ADAL" clId="{DD14D4EE-78D3-403F-B63C-20DE5042EA84}" dt="2024-03-28T16:41:08.712" v="4804" actId="403"/>
          <ac:spMkLst>
            <pc:docMk/>
            <pc:sldMk cId="1077219208" sldId="276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14:17.340" v="880" actId="478"/>
          <ac:picMkLst>
            <pc:docMk/>
            <pc:sldMk cId="1077219208" sldId="276"/>
            <ac:picMk id="4" creationId="{468FE633-C460-A28D-015F-10171ED41B06}"/>
          </ac:picMkLst>
        </pc:picChg>
        <pc:picChg chg="del">
          <ac:chgData name="Bosworth, David@DWR" userId="2b2e0704-faa3-42f7-b074-2df921de8f03" providerId="ADAL" clId="{DD14D4EE-78D3-403F-B63C-20DE5042EA84}" dt="2024-03-26T18:14:16.912" v="879" actId="478"/>
          <ac:picMkLst>
            <pc:docMk/>
            <pc:sldMk cId="1077219208" sldId="276"/>
            <ac:picMk id="5" creationId="{7777495B-50E6-0387-1DE2-AFBFDC9C2A86}"/>
          </ac:picMkLst>
        </pc:picChg>
        <pc:picChg chg="add mod">
          <ac:chgData name="Bosworth, David@DWR" userId="2b2e0704-faa3-42f7-b074-2df921de8f03" providerId="ADAL" clId="{DD14D4EE-78D3-403F-B63C-20DE5042EA84}" dt="2024-03-26T18:15:57.871" v="906" actId="1076"/>
          <ac:picMkLst>
            <pc:docMk/>
            <pc:sldMk cId="1077219208" sldId="276"/>
            <ac:picMk id="6" creationId="{38D3A375-82B7-F52F-C901-FE0867520D2D}"/>
          </ac:picMkLst>
        </pc:picChg>
        <pc:picChg chg="add mod modCrop">
          <ac:chgData name="Bosworth, David@DWR" userId="2b2e0704-faa3-42f7-b074-2df921de8f03" providerId="ADAL" clId="{DD14D4EE-78D3-403F-B63C-20DE5042EA84}" dt="2024-03-26T18:16:03.676" v="907" actId="1076"/>
          <ac:picMkLst>
            <pc:docMk/>
            <pc:sldMk cId="1077219208" sldId="276"/>
            <ac:picMk id="8" creationId="{E2C8BFF3-52C4-6858-05A5-134396FCB229}"/>
          </ac:picMkLst>
        </pc:picChg>
      </pc:sldChg>
      <pc:sldChg chg="addSp modSp add mod ord modNotesTx">
        <pc:chgData name="Bosworth, David@DWR" userId="2b2e0704-faa3-42f7-b074-2df921de8f03" providerId="ADAL" clId="{DD14D4EE-78D3-403F-B63C-20DE5042EA84}" dt="2024-04-17T21:54:46.499" v="14195" actId="20577"/>
        <pc:sldMkLst>
          <pc:docMk/>
          <pc:sldMk cId="1212918797" sldId="277"/>
        </pc:sldMkLst>
        <pc:spChg chg="mod">
          <ac:chgData name="Bosworth, David@DWR" userId="2b2e0704-faa3-42f7-b074-2df921de8f03" providerId="ADAL" clId="{DD14D4EE-78D3-403F-B63C-20DE5042EA84}" dt="2024-03-28T16:41:17.869" v="4806" actId="403"/>
          <ac:spMkLst>
            <pc:docMk/>
            <pc:sldMk cId="1212918797" sldId="277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44:07.104" v="8086"/>
          <ac:spMkLst>
            <pc:docMk/>
            <pc:sldMk cId="1212918797" sldId="277"/>
            <ac:spMk id="3" creationId="{F3D6561F-6662-2035-62A3-905153ADB8F5}"/>
          </ac:spMkLst>
        </pc:spChg>
        <pc:spChg chg="mod">
          <ac:chgData name="Bosworth, David@DWR" userId="2b2e0704-faa3-42f7-b074-2df921de8f03" providerId="ADAL" clId="{DD14D4EE-78D3-403F-B63C-20DE5042EA84}" dt="2024-04-10T23:43:10.946" v="8362" actId="20577"/>
          <ac:spMkLst>
            <pc:docMk/>
            <pc:sldMk cId="1212918797" sldId="277"/>
            <ac:spMk id="7" creationId="{32E0527D-3773-8F3E-136F-B900C5B6A781}"/>
          </ac:spMkLst>
        </pc:spChg>
        <pc:picChg chg="add mod">
          <ac:chgData name="Bosworth, David@DWR" userId="2b2e0704-faa3-42f7-b074-2df921de8f03" providerId="ADAL" clId="{DD14D4EE-78D3-403F-B63C-20DE5042EA84}" dt="2024-03-27T17:37:40.278" v="2468" actId="1076"/>
          <ac:picMkLst>
            <pc:docMk/>
            <pc:sldMk cId="1212918797" sldId="277"/>
            <ac:picMk id="3074" creationId="{BBF37B75-5665-7824-4C22-AE46B1191A51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3:41:27.905" v="8352" actId="2696"/>
        <pc:sldMkLst>
          <pc:docMk/>
          <pc:sldMk cId="2644674496" sldId="278"/>
        </pc:sldMkLst>
        <pc:spChg chg="mod">
          <ac:chgData name="Bosworth, David@DWR" userId="2b2e0704-faa3-42f7-b074-2df921de8f03" providerId="ADAL" clId="{DD14D4EE-78D3-403F-B63C-20DE5042EA84}" dt="2024-03-28T16:41:23.133" v="4807" actId="403"/>
          <ac:spMkLst>
            <pc:docMk/>
            <pc:sldMk cId="2644674496" sldId="278"/>
            <ac:spMk id="2" creationId="{5EE6C48E-84A0-AC6A-7DC3-20F26BD08C15}"/>
          </ac:spMkLst>
        </pc:spChg>
        <pc:spChg chg="del">
          <ac:chgData name="Bosworth, David@DWR" userId="2b2e0704-faa3-42f7-b074-2df921de8f03" providerId="ADAL" clId="{DD14D4EE-78D3-403F-B63C-20DE5042EA84}" dt="2024-03-26T18:18:27.204" v="947" actId="478"/>
          <ac:spMkLst>
            <pc:docMk/>
            <pc:sldMk cId="2644674496" sldId="278"/>
            <ac:spMk id="7" creationId="{32E0527D-3773-8F3E-136F-B900C5B6A781}"/>
          </ac:spMkLst>
        </pc:spChg>
        <pc:picChg chg="add mod">
          <ac:chgData name="Bosworth, David@DWR" userId="2b2e0704-faa3-42f7-b074-2df921de8f03" providerId="ADAL" clId="{DD14D4EE-78D3-403F-B63C-20DE5042EA84}" dt="2024-03-26T18:20:08.583" v="970" actId="1076"/>
          <ac:picMkLst>
            <pc:docMk/>
            <pc:sldMk cId="2644674496" sldId="278"/>
            <ac:picMk id="4" creationId="{3B697A9A-3578-388E-F717-4F63D68444A0}"/>
          </ac:picMkLst>
        </pc:picChg>
        <pc:picChg chg="add mod">
          <ac:chgData name="Bosworth, David@DWR" userId="2b2e0704-faa3-42f7-b074-2df921de8f03" providerId="ADAL" clId="{DD14D4EE-78D3-403F-B63C-20DE5042EA84}" dt="2024-03-26T18:20:12.070" v="971" actId="1076"/>
          <ac:picMkLst>
            <pc:docMk/>
            <pc:sldMk cId="2644674496" sldId="278"/>
            <ac:picMk id="6" creationId="{AB24D0D4-9544-7884-AC4E-F2A6009F7704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3:41:33.391" v="8353" actId="2696"/>
        <pc:sldMkLst>
          <pc:docMk/>
          <pc:sldMk cId="1637189654" sldId="279"/>
        </pc:sldMkLst>
        <pc:spChg chg="mod">
          <ac:chgData name="Bosworth, David@DWR" userId="2b2e0704-faa3-42f7-b074-2df921de8f03" providerId="ADAL" clId="{DD14D4EE-78D3-403F-B63C-20DE5042EA84}" dt="2024-03-28T16:41:28.297" v="4808" actId="403"/>
          <ac:spMkLst>
            <pc:docMk/>
            <pc:sldMk cId="1637189654" sldId="279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20:44.319" v="992" actId="478"/>
          <ac:picMkLst>
            <pc:docMk/>
            <pc:sldMk cId="1637189654" sldId="279"/>
            <ac:picMk id="4" creationId="{3B697A9A-3578-388E-F717-4F63D68444A0}"/>
          </ac:picMkLst>
        </pc:picChg>
        <pc:picChg chg="add del">
          <ac:chgData name="Bosworth, David@DWR" userId="2b2e0704-faa3-42f7-b074-2df921de8f03" providerId="ADAL" clId="{DD14D4EE-78D3-403F-B63C-20DE5042EA84}" dt="2024-03-28T17:03:30.126" v="4868" actId="22"/>
          <ac:picMkLst>
            <pc:docMk/>
            <pc:sldMk cId="1637189654" sldId="279"/>
            <ac:picMk id="4" creationId="{FBC22B6B-AA84-00D5-7CED-CE1971FAD3C8}"/>
          </ac:picMkLst>
        </pc:picChg>
        <pc:picChg chg="add del mod">
          <ac:chgData name="Bosworth, David@DWR" userId="2b2e0704-faa3-42f7-b074-2df921de8f03" providerId="ADAL" clId="{DD14D4EE-78D3-403F-B63C-20DE5042EA84}" dt="2024-03-28T17:03:52.606" v="4870" actId="478"/>
          <ac:picMkLst>
            <pc:docMk/>
            <pc:sldMk cId="1637189654" sldId="279"/>
            <ac:picMk id="5" creationId="{87082412-37C8-BE18-8764-E7151F20FD0F}"/>
          </ac:picMkLst>
        </pc:picChg>
        <pc:picChg chg="del">
          <ac:chgData name="Bosworth, David@DWR" userId="2b2e0704-faa3-42f7-b074-2df921de8f03" providerId="ADAL" clId="{DD14D4EE-78D3-403F-B63C-20DE5042EA84}" dt="2024-03-26T18:20:44.655" v="993" actId="478"/>
          <ac:picMkLst>
            <pc:docMk/>
            <pc:sldMk cId="1637189654" sldId="279"/>
            <ac:picMk id="6" creationId="{AB24D0D4-9544-7884-AC4E-F2A6009F7704}"/>
          </ac:picMkLst>
        </pc:picChg>
        <pc:picChg chg="add mod">
          <ac:chgData name="Bosworth, David@DWR" userId="2b2e0704-faa3-42f7-b074-2df921de8f03" providerId="ADAL" clId="{DD14D4EE-78D3-403F-B63C-20DE5042EA84}" dt="2024-03-28T17:04:06.795" v="4874" actId="1036"/>
          <ac:picMkLst>
            <pc:docMk/>
            <pc:sldMk cId="1637189654" sldId="279"/>
            <ac:picMk id="7" creationId="{243C8B99-65CB-FE7C-280E-5594DCBADF81}"/>
          </ac:picMkLst>
        </pc:picChg>
        <pc:picChg chg="add mod">
          <ac:chgData name="Bosworth, David@DWR" userId="2b2e0704-faa3-42f7-b074-2df921de8f03" providerId="ADAL" clId="{DD14D4EE-78D3-403F-B63C-20DE5042EA84}" dt="2024-03-28T16:41:35.526" v="4818" actId="1036"/>
          <ac:picMkLst>
            <pc:docMk/>
            <pc:sldMk cId="1637189654" sldId="279"/>
            <ac:picMk id="8" creationId="{F7FF8EC9-7446-FF73-F949-2D5C5CAF8E02}"/>
          </ac:picMkLst>
        </pc:picChg>
      </pc:sldChg>
      <pc:sldChg chg="addSp delSp modSp add mod modNotesTx">
        <pc:chgData name="Bosworth, David@DWR" userId="2b2e0704-faa3-42f7-b074-2df921de8f03" providerId="ADAL" clId="{DD14D4EE-78D3-403F-B63C-20DE5042EA84}" dt="2024-04-11T16:34:07.290" v="9535" actId="20577"/>
        <pc:sldMkLst>
          <pc:docMk/>
          <pc:sldMk cId="75885405" sldId="280"/>
        </pc:sldMkLst>
        <pc:spChg chg="mod">
          <ac:chgData name="Bosworth, David@DWR" userId="2b2e0704-faa3-42f7-b074-2df921de8f03" providerId="ADAL" clId="{DD14D4EE-78D3-403F-B63C-20DE5042EA84}" dt="2024-03-28T16:42:04.077" v="4826" actId="403"/>
          <ac:spMkLst>
            <pc:docMk/>
            <pc:sldMk cId="75885405" sldId="280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34:00.097" v="9534" actId="20577"/>
          <ac:spMkLst>
            <pc:docMk/>
            <pc:sldMk cId="75885405" sldId="280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01.143" v="8571" actId="14100"/>
          <ac:spMkLst>
            <pc:docMk/>
            <pc:sldMk cId="75885405" sldId="280"/>
            <ac:spMk id="4" creationId="{20AC5C8C-2D01-8F9A-1632-2CDB4115DCD0}"/>
          </ac:spMkLst>
        </pc:spChg>
        <pc:spChg chg="add del mod">
          <ac:chgData name="Bosworth, David@DWR" userId="2b2e0704-faa3-42f7-b074-2df921de8f03" providerId="ADAL" clId="{DD14D4EE-78D3-403F-B63C-20DE5042EA84}" dt="2024-03-26T23:14:50.759" v="1442" actId="478"/>
          <ac:spMkLst>
            <pc:docMk/>
            <pc:sldMk cId="75885405" sldId="280"/>
            <ac:spMk id="4" creationId="{85BBC1C3-650A-7131-D627-EAEB2BDF0812}"/>
          </ac:spMkLst>
        </pc:spChg>
        <pc:picChg chg="add mod">
          <ac:chgData name="Bosworth, David@DWR" userId="2b2e0704-faa3-42f7-b074-2df921de8f03" providerId="ADAL" clId="{DD14D4EE-78D3-403F-B63C-20DE5042EA84}" dt="2024-03-27T17:37:53.613" v="2469" actId="1076"/>
          <ac:picMkLst>
            <pc:docMk/>
            <pc:sldMk cId="75885405" sldId="280"/>
            <ac:picMk id="1026" creationId="{29B0A603-BDFA-5731-278A-DDCD493F695F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6T00:15:29.800" v="11274" actId="20577"/>
        <pc:sldMkLst>
          <pc:docMk/>
          <pc:sldMk cId="277040391" sldId="281"/>
        </pc:sldMkLst>
        <pc:spChg chg="mod">
          <ac:chgData name="Bosworth, David@DWR" userId="2b2e0704-faa3-42f7-b074-2df921de8f03" providerId="ADAL" clId="{DD14D4EE-78D3-403F-B63C-20DE5042EA84}" dt="2024-03-28T16:42:12.861" v="4828" actId="403"/>
          <ac:spMkLst>
            <pc:docMk/>
            <pc:sldMk cId="277040391" sldId="281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38:06.269" v="9623" actId="20577"/>
          <ac:spMkLst>
            <pc:docMk/>
            <pc:sldMk cId="277040391" sldId="281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27.628" v="8573"/>
          <ac:spMkLst>
            <pc:docMk/>
            <pc:sldMk cId="277040391" sldId="281"/>
            <ac:spMk id="4" creationId="{1B9DF3FE-3902-5E44-1BD4-7294973BB64F}"/>
          </ac:spMkLst>
        </pc:spChg>
        <pc:picChg chg="add mod">
          <ac:chgData name="Bosworth, David@DWR" userId="2b2e0704-faa3-42f7-b074-2df921de8f03" providerId="ADAL" clId="{DD14D4EE-78D3-403F-B63C-20DE5042EA84}" dt="2024-03-27T17:52:19.609" v="2749" actId="1076"/>
          <ac:picMkLst>
            <pc:docMk/>
            <pc:sldMk cId="277040391" sldId="281"/>
            <ac:picMk id="5122" creationId="{A8AFE0A9-D769-F973-C0AC-19F486C90750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6T00:15:35.534" v="11275"/>
        <pc:sldMkLst>
          <pc:docMk/>
          <pc:sldMk cId="2178207769" sldId="282"/>
        </pc:sldMkLst>
        <pc:spChg chg="mod">
          <ac:chgData name="Bosworth, David@DWR" userId="2b2e0704-faa3-42f7-b074-2df921de8f03" providerId="ADAL" clId="{DD14D4EE-78D3-403F-B63C-20DE5042EA84}" dt="2024-03-28T16:42:23.570" v="4830" actId="403"/>
          <ac:spMkLst>
            <pc:docMk/>
            <pc:sldMk cId="2178207769" sldId="282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41:58.667" v="9711" actId="404"/>
          <ac:spMkLst>
            <pc:docMk/>
            <pc:sldMk cId="2178207769" sldId="282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4.282" v="8575"/>
          <ac:spMkLst>
            <pc:docMk/>
            <pc:sldMk cId="2178207769" sldId="282"/>
            <ac:spMk id="4" creationId="{1B2F1AD7-FEA7-65C3-9499-91F2C9FD836E}"/>
          </ac:spMkLst>
        </pc:spChg>
        <pc:picChg chg="add mod">
          <ac:chgData name="Bosworth, David@DWR" userId="2b2e0704-faa3-42f7-b074-2df921de8f03" providerId="ADAL" clId="{DD14D4EE-78D3-403F-B63C-20DE5042EA84}" dt="2024-03-27T17:51:40.739" v="2735" actId="1076"/>
          <ac:picMkLst>
            <pc:docMk/>
            <pc:sldMk cId="2178207769" sldId="282"/>
            <ac:picMk id="4098" creationId="{D2510282-943F-F620-F86C-FDE19F796944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7T22:52:52.666" v="14646" actId="20577"/>
        <pc:sldMkLst>
          <pc:docMk/>
          <pc:sldMk cId="1632861310" sldId="283"/>
        </pc:sldMkLst>
        <pc:spChg chg="mod">
          <ac:chgData name="Bosworth, David@DWR" userId="2b2e0704-faa3-42f7-b074-2df921de8f03" providerId="ADAL" clId="{DD14D4EE-78D3-403F-B63C-20DE5042EA84}" dt="2024-03-28T16:42:32.187" v="4832" actId="403"/>
          <ac:spMkLst>
            <pc:docMk/>
            <pc:sldMk cId="1632861310" sldId="283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5T23:28:43.557" v="10976" actId="20577"/>
          <ac:spMkLst>
            <pc:docMk/>
            <pc:sldMk cId="1632861310" sldId="283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8.695" v="8577"/>
          <ac:spMkLst>
            <pc:docMk/>
            <pc:sldMk cId="1632861310" sldId="283"/>
            <ac:spMk id="5" creationId="{7D779951-CE2F-80D7-9AC9-4859B9C30138}"/>
          </ac:spMkLst>
        </pc:spChg>
        <pc:picChg chg="add mod">
          <ac:chgData name="Bosworth, David@DWR" userId="2b2e0704-faa3-42f7-b074-2df921de8f03" providerId="ADAL" clId="{DD14D4EE-78D3-403F-B63C-20DE5042EA84}" dt="2024-03-27T17:51:29.018" v="2734" actId="1076"/>
          <ac:picMkLst>
            <pc:docMk/>
            <pc:sldMk cId="1632861310" sldId="283"/>
            <ac:picMk id="4" creationId="{227F6FDA-D536-FE69-9074-A874F23DD6E8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6:34:31.532" v="9536" actId="2696"/>
        <pc:sldMkLst>
          <pc:docMk/>
          <pc:sldMk cId="2737558322" sldId="284"/>
        </pc:sldMkLst>
        <pc:spChg chg="mod">
          <ac:chgData name="Bosworth, David@DWR" userId="2b2e0704-faa3-42f7-b074-2df921de8f03" providerId="ADAL" clId="{DD14D4EE-78D3-403F-B63C-20DE5042EA84}" dt="2024-03-28T16:42:08.009" v="4827" actId="403"/>
          <ac:spMkLst>
            <pc:docMk/>
            <pc:sldMk cId="2737558322" sldId="284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26:15.636" v="1064" actId="478"/>
          <ac:spMkLst>
            <pc:docMk/>
            <pc:sldMk cId="2737558322" sldId="284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16.783" v="8572"/>
          <ac:spMkLst>
            <pc:docMk/>
            <pc:sldMk cId="2737558322" sldId="284"/>
            <ac:spMk id="3" creationId="{84A4EF79-0111-07E0-14EC-ACE41AD4059A}"/>
          </ac:spMkLst>
        </pc:spChg>
        <pc:picChg chg="add del">
          <ac:chgData name="Bosworth, David@DWR" userId="2b2e0704-faa3-42f7-b074-2df921de8f03" providerId="ADAL" clId="{DD14D4EE-78D3-403F-B63C-20DE5042EA84}" dt="2024-03-26T18:27:50.382" v="1066" actId="478"/>
          <ac:picMkLst>
            <pc:docMk/>
            <pc:sldMk cId="2737558322" sldId="284"/>
            <ac:picMk id="5" creationId="{C9DEDCE7-879D-BB0D-4E50-00D5F87940B8}"/>
          </ac:picMkLst>
        </pc:picChg>
        <pc:picChg chg="add mod">
          <ac:chgData name="Bosworth, David@DWR" userId="2b2e0704-faa3-42f7-b074-2df921de8f03" providerId="ADAL" clId="{DD14D4EE-78D3-403F-B63C-20DE5042EA84}" dt="2024-03-26T18:28:54.462" v="1071" actId="1076"/>
          <ac:picMkLst>
            <pc:docMk/>
            <pc:sldMk cId="2737558322" sldId="284"/>
            <ac:picMk id="7" creationId="{090907C3-0614-4520-1079-D1231FAEC706}"/>
          </ac:picMkLst>
        </pc:picChg>
        <pc:picChg chg="add mod">
          <ac:chgData name="Bosworth, David@DWR" userId="2b2e0704-faa3-42f7-b074-2df921de8f03" providerId="ADAL" clId="{DD14D4EE-78D3-403F-B63C-20DE5042EA84}" dt="2024-03-26T18:29:00.529" v="1072" actId="1076"/>
          <ac:picMkLst>
            <pc:docMk/>
            <pc:sldMk cId="2737558322" sldId="284"/>
            <ac:picMk id="9" creationId="{460DD439-BA9A-4217-048D-B9C3BB1E1EE0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7:13:40.736" v="9781" actId="2696"/>
        <pc:sldMkLst>
          <pc:docMk/>
          <pc:sldMk cId="2831577517" sldId="285"/>
        </pc:sldMkLst>
        <pc:spChg chg="mod">
          <ac:chgData name="Bosworth, David@DWR" userId="2b2e0704-faa3-42f7-b074-2df921de8f03" providerId="ADAL" clId="{DD14D4EE-78D3-403F-B63C-20DE5042EA84}" dt="2024-03-28T16:42:19.193" v="4829" actId="403"/>
          <ac:spMkLst>
            <pc:docMk/>
            <pc:sldMk cId="2831577517" sldId="285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29:26.730" v="1074" actId="478"/>
          <ac:spMkLst>
            <pc:docMk/>
            <pc:sldMk cId="2831577517" sldId="285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2.123" v="8574"/>
          <ac:spMkLst>
            <pc:docMk/>
            <pc:sldMk cId="2831577517" sldId="285"/>
            <ac:spMk id="3" creationId="{ED0982B1-3C16-0DC0-53A5-6704E7537E31}"/>
          </ac:spMkLst>
        </pc:spChg>
        <pc:picChg chg="add mod">
          <ac:chgData name="Bosworth, David@DWR" userId="2b2e0704-faa3-42f7-b074-2df921de8f03" providerId="ADAL" clId="{DD14D4EE-78D3-403F-B63C-20DE5042EA84}" dt="2024-03-26T18:30:44.240" v="1079" actId="1076"/>
          <ac:picMkLst>
            <pc:docMk/>
            <pc:sldMk cId="2831577517" sldId="285"/>
            <ac:picMk id="5" creationId="{7C46FC8F-606B-CB9D-C319-ECC4D3A97C7A}"/>
          </ac:picMkLst>
        </pc:picChg>
        <pc:picChg chg="add mod">
          <ac:chgData name="Bosworth, David@DWR" userId="2b2e0704-faa3-42f7-b074-2df921de8f03" providerId="ADAL" clId="{DD14D4EE-78D3-403F-B63C-20DE5042EA84}" dt="2024-03-26T18:30:44.240" v="1079" actId="1076"/>
          <ac:picMkLst>
            <pc:docMk/>
            <pc:sldMk cId="2831577517" sldId="285"/>
            <ac:picMk id="7" creationId="{63189696-1271-709C-ECAB-FF3BD41BE17A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8:08:11.228" v="9941" actId="2696"/>
        <pc:sldMkLst>
          <pc:docMk/>
          <pc:sldMk cId="186091275" sldId="286"/>
        </pc:sldMkLst>
        <pc:spChg chg="mod">
          <ac:chgData name="Bosworth, David@DWR" userId="2b2e0704-faa3-42f7-b074-2df921de8f03" providerId="ADAL" clId="{DD14D4EE-78D3-403F-B63C-20DE5042EA84}" dt="2024-03-28T16:42:28.303" v="4831" actId="403"/>
          <ac:spMkLst>
            <pc:docMk/>
            <pc:sldMk cId="186091275" sldId="286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30:59.185" v="1081" actId="478"/>
          <ac:spMkLst>
            <pc:docMk/>
            <pc:sldMk cId="186091275" sldId="286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6.534" v="8576"/>
          <ac:spMkLst>
            <pc:docMk/>
            <pc:sldMk cId="186091275" sldId="286"/>
            <ac:spMk id="3" creationId="{19D16883-D0DA-EA3A-C486-F70E9465FDA3}"/>
          </ac:spMkLst>
        </pc:spChg>
        <pc:picChg chg="add mod modCrop">
          <ac:chgData name="Bosworth, David@DWR" userId="2b2e0704-faa3-42f7-b074-2df921de8f03" providerId="ADAL" clId="{DD14D4EE-78D3-403F-B63C-20DE5042EA84}" dt="2024-03-26T18:31:44.737" v="1084" actId="1076"/>
          <ac:picMkLst>
            <pc:docMk/>
            <pc:sldMk cId="186091275" sldId="286"/>
            <ac:picMk id="5" creationId="{81F3EFEB-C5C3-0205-28D6-82E8DA0B82E3}"/>
          </ac:picMkLst>
        </pc:picChg>
        <pc:picChg chg="add mod">
          <ac:chgData name="Bosworth, David@DWR" userId="2b2e0704-faa3-42f7-b074-2df921de8f03" providerId="ADAL" clId="{DD14D4EE-78D3-403F-B63C-20DE5042EA84}" dt="2024-03-26T18:32:23.876" v="1086" actId="1076"/>
          <ac:picMkLst>
            <pc:docMk/>
            <pc:sldMk cId="186091275" sldId="286"/>
            <ac:picMk id="7" creationId="{D5CE3B1B-2E92-BDD5-4405-6725E52C2444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8:12:08.710" v="9996" actId="2696"/>
        <pc:sldMkLst>
          <pc:docMk/>
          <pc:sldMk cId="4135221518" sldId="287"/>
        </pc:sldMkLst>
        <pc:spChg chg="mod">
          <ac:chgData name="Bosworth, David@DWR" userId="2b2e0704-faa3-42f7-b074-2df921de8f03" providerId="ADAL" clId="{DD14D4EE-78D3-403F-B63C-20DE5042EA84}" dt="2024-03-28T16:42:39.153" v="4833" actId="403"/>
          <ac:spMkLst>
            <pc:docMk/>
            <pc:sldMk cId="4135221518" sldId="287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32:43.582" v="1088" actId="478"/>
          <ac:spMkLst>
            <pc:docMk/>
            <pc:sldMk cId="4135221518" sldId="287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40.668" v="8578"/>
          <ac:spMkLst>
            <pc:docMk/>
            <pc:sldMk cId="4135221518" sldId="287"/>
            <ac:spMk id="3" creationId="{BBF99F3D-F32C-242C-9060-139CCA7DC9FB}"/>
          </ac:spMkLst>
        </pc:spChg>
        <pc:picChg chg="add del mod modCrop">
          <ac:chgData name="Bosworth, David@DWR" userId="2b2e0704-faa3-42f7-b074-2df921de8f03" providerId="ADAL" clId="{DD14D4EE-78D3-403F-B63C-20DE5042EA84}" dt="2024-04-11T18:11:46.786" v="9993" actId="21"/>
          <ac:picMkLst>
            <pc:docMk/>
            <pc:sldMk cId="4135221518" sldId="287"/>
            <ac:picMk id="5" creationId="{E9CB5A39-050A-3D5A-B8C2-17550E8AF3D2}"/>
          </ac:picMkLst>
        </pc:picChg>
        <pc:picChg chg="add del mod">
          <ac:chgData name="Bosworth, David@DWR" userId="2b2e0704-faa3-42f7-b074-2df921de8f03" providerId="ADAL" clId="{DD14D4EE-78D3-403F-B63C-20DE5042EA84}" dt="2024-04-11T18:11:46.786" v="9993" actId="21"/>
          <ac:picMkLst>
            <pc:docMk/>
            <pc:sldMk cId="4135221518" sldId="287"/>
            <ac:picMk id="7" creationId="{DF035667-9EF4-7FF7-AEBA-CA303CEBE98D}"/>
          </ac:picMkLst>
        </pc:picChg>
      </pc:sldChg>
      <pc:sldChg chg="addSp modSp add del mod">
        <pc:chgData name="Bosworth, David@DWR" userId="2b2e0704-faa3-42f7-b074-2df921de8f03" providerId="ADAL" clId="{DD14D4EE-78D3-403F-B63C-20DE5042EA84}" dt="2024-04-11T18:12:12.043" v="9997" actId="2696"/>
        <pc:sldMkLst>
          <pc:docMk/>
          <pc:sldMk cId="2443135163" sldId="288"/>
        </pc:sldMkLst>
        <pc:spChg chg="mod">
          <ac:chgData name="Bosworth, David@DWR" userId="2b2e0704-faa3-42f7-b074-2df921de8f03" providerId="ADAL" clId="{DD14D4EE-78D3-403F-B63C-20DE5042EA84}" dt="2024-03-28T16:43:55.410" v="4835" actId="403"/>
          <ac:spMkLst>
            <pc:docMk/>
            <pc:sldMk cId="2443135163" sldId="288"/>
            <ac:spMk id="2" creationId="{F1140232-7D60-8C6B-BD28-B37D7890A4B4}"/>
          </ac:spMkLst>
        </pc:spChg>
        <pc:spChg chg="add mod">
          <ac:chgData name="Bosworth, David@DWR" userId="2b2e0704-faa3-42f7-b074-2df921de8f03" providerId="ADAL" clId="{DD14D4EE-78D3-403F-B63C-20DE5042EA84}" dt="2024-04-10T23:54:42.483" v="8579"/>
          <ac:spMkLst>
            <pc:docMk/>
            <pc:sldMk cId="2443135163" sldId="288"/>
            <ac:spMk id="3" creationId="{8FF1E440-129E-6C6C-6FE3-DCD42704497D}"/>
          </ac:spMkLst>
        </pc:spChg>
        <pc:picChg chg="add mod modCrop">
          <ac:chgData name="Bosworth, David@DWR" userId="2b2e0704-faa3-42f7-b074-2df921de8f03" providerId="ADAL" clId="{DD14D4EE-78D3-403F-B63C-20DE5042EA84}" dt="2024-03-26T18:36:01.855" v="1104" actId="1076"/>
          <ac:picMkLst>
            <pc:docMk/>
            <pc:sldMk cId="2443135163" sldId="288"/>
            <ac:picMk id="4" creationId="{E8C8C079-1693-0A72-479C-92F4F0F67DEB}"/>
          </ac:picMkLst>
        </pc:picChg>
        <pc:picChg chg="mod modCrop">
          <ac:chgData name="Bosworth, David@DWR" userId="2b2e0704-faa3-42f7-b074-2df921de8f03" providerId="ADAL" clId="{DD14D4EE-78D3-403F-B63C-20DE5042EA84}" dt="2024-03-26T18:36:01.855" v="1104" actId="1076"/>
          <ac:picMkLst>
            <pc:docMk/>
            <pc:sldMk cId="2443135163" sldId="288"/>
            <ac:picMk id="5" creationId="{E9CB5A39-050A-3D5A-B8C2-17550E8AF3D2}"/>
          </ac:picMkLst>
        </pc:picChg>
      </pc:sldChg>
      <pc:sldChg chg="addSp delSp modSp add del mod or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583468643" sldId="289"/>
        </pc:sldMkLst>
        <pc:spChg chg="mod">
          <ac:chgData name="Bosworth, David@DWR" userId="2b2e0704-faa3-42f7-b074-2df921de8f03" providerId="ADAL" clId="{DD14D4EE-78D3-403F-B63C-20DE5042EA84}" dt="2024-03-28T16:44:05.578" v="4836" actId="403"/>
          <ac:spMkLst>
            <pc:docMk/>
            <pc:sldMk cId="1583468643" sldId="289"/>
            <ac:spMk id="2" creationId="{0B961AC8-508C-15CC-D4E2-0CB53F188254}"/>
          </ac:spMkLst>
        </pc:spChg>
        <pc:spChg chg="del">
          <ac:chgData name="Bosworth, David@DWR" userId="2b2e0704-faa3-42f7-b074-2df921de8f03" providerId="ADAL" clId="{DD14D4EE-78D3-403F-B63C-20DE5042EA84}" dt="2024-03-26T18:36:56.628" v="1106" actId="478"/>
          <ac:spMkLst>
            <pc:docMk/>
            <pc:sldMk cId="1583468643" sldId="289"/>
            <ac:spMk id="3" creationId="{A6ABBC91-5A07-20ED-790B-98A87FF5FC91}"/>
          </ac:spMkLst>
        </pc:spChg>
        <pc:spChg chg="add del mod">
          <ac:chgData name="Bosworth, David@DWR" userId="2b2e0704-faa3-42f7-b074-2df921de8f03" providerId="ADAL" clId="{DD14D4EE-78D3-403F-B63C-20DE5042EA84}" dt="2024-03-26T18:36:59.495" v="1107" actId="478"/>
          <ac:spMkLst>
            <pc:docMk/>
            <pc:sldMk cId="1583468643" sldId="289"/>
            <ac:spMk id="5" creationId="{9567798D-3F57-AA8D-8A27-7C327228824B}"/>
          </ac:spMkLst>
        </pc:spChg>
        <pc:spChg chg="add mod">
          <ac:chgData name="Bosworth, David@DWR" userId="2b2e0704-faa3-42f7-b074-2df921de8f03" providerId="ADAL" clId="{DD14D4EE-78D3-403F-B63C-20DE5042EA84}" dt="2024-03-28T16:44:38.094" v="4842" actId="1036"/>
          <ac:spMkLst>
            <pc:docMk/>
            <pc:sldMk cId="1583468643" sldId="289"/>
            <ac:spMk id="11" creationId="{78B2B765-EA13-699B-68D1-BD5B8EBD7FA8}"/>
          </ac:spMkLst>
        </pc:spChg>
        <pc:picChg chg="add mod">
          <ac:chgData name="Bosworth, David@DWR" userId="2b2e0704-faa3-42f7-b074-2df921de8f03" providerId="ADAL" clId="{DD14D4EE-78D3-403F-B63C-20DE5042EA84}" dt="2024-03-28T16:44:22.311" v="4838" actId="1076"/>
          <ac:picMkLst>
            <pc:docMk/>
            <pc:sldMk cId="1583468643" sldId="289"/>
            <ac:picMk id="7" creationId="{08861DBC-04EA-6C42-B2E7-9FF8AB8716CD}"/>
          </ac:picMkLst>
        </pc:picChg>
        <pc:picChg chg="add mod">
          <ac:chgData name="Bosworth, David@DWR" userId="2b2e0704-faa3-42f7-b074-2df921de8f03" providerId="ADAL" clId="{DD14D4EE-78D3-403F-B63C-20DE5042EA84}" dt="2024-03-28T16:44:45.674" v="4845" actId="1035"/>
          <ac:picMkLst>
            <pc:docMk/>
            <pc:sldMk cId="1583468643" sldId="289"/>
            <ac:picMk id="9" creationId="{3B3234B8-1009-AAD1-C952-D1C8C1AC8224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554646507" sldId="290"/>
        </pc:sldMkLst>
        <pc:spChg chg="mod">
          <ac:chgData name="Bosworth, David@DWR" userId="2b2e0704-faa3-42f7-b074-2df921de8f03" providerId="ADAL" clId="{DD14D4EE-78D3-403F-B63C-20DE5042EA84}" dt="2024-03-28T16:44:55.797" v="4847" actId="403"/>
          <ac:spMkLst>
            <pc:docMk/>
            <pc:sldMk cId="1554646507" sldId="290"/>
            <ac:spMk id="2" creationId="{0B961AC8-508C-15CC-D4E2-0CB53F188254}"/>
          </ac:spMkLst>
        </pc:spChg>
        <pc:picChg chg="add mod modCrop">
          <ac:chgData name="Bosworth, David@DWR" userId="2b2e0704-faa3-42f7-b074-2df921de8f03" providerId="ADAL" clId="{DD14D4EE-78D3-403F-B63C-20DE5042EA84}" dt="2024-03-26T18:44:42.339" v="1127" actId="1076"/>
          <ac:picMkLst>
            <pc:docMk/>
            <pc:sldMk cId="1554646507" sldId="290"/>
            <ac:picMk id="4" creationId="{A1F052A3-26FC-6181-5399-BE40C8BE0B2A}"/>
          </ac:picMkLst>
        </pc:picChg>
        <pc:picChg chg="add mod">
          <ac:chgData name="Bosworth, David@DWR" userId="2b2e0704-faa3-42f7-b074-2df921de8f03" providerId="ADAL" clId="{DD14D4EE-78D3-403F-B63C-20DE5042EA84}" dt="2024-03-26T18:44:35.794" v="1126" actId="1076"/>
          <ac:picMkLst>
            <pc:docMk/>
            <pc:sldMk cId="1554646507" sldId="290"/>
            <ac:picMk id="6" creationId="{C47FD65A-CE7A-7F5B-7CE2-63631B9B58F0}"/>
          </ac:picMkLst>
        </pc:picChg>
        <pc:picChg chg="del">
          <ac:chgData name="Bosworth, David@DWR" userId="2b2e0704-faa3-42f7-b074-2df921de8f03" providerId="ADAL" clId="{DD14D4EE-78D3-403F-B63C-20DE5042EA84}" dt="2024-03-26T18:41:32.673" v="1119" actId="478"/>
          <ac:picMkLst>
            <pc:docMk/>
            <pc:sldMk cId="1554646507" sldId="290"/>
            <ac:picMk id="7" creationId="{08861DBC-04EA-6C42-B2E7-9FF8AB8716CD}"/>
          </ac:picMkLst>
        </pc:picChg>
        <pc:picChg chg="del">
          <ac:chgData name="Bosworth, David@DWR" userId="2b2e0704-faa3-42f7-b074-2df921de8f03" providerId="ADAL" clId="{DD14D4EE-78D3-403F-B63C-20DE5042EA84}" dt="2024-03-26T18:41:34.516" v="1120" actId="478"/>
          <ac:picMkLst>
            <pc:docMk/>
            <pc:sldMk cId="1554646507" sldId="290"/>
            <ac:picMk id="9" creationId="{3B3234B8-1009-AAD1-C952-D1C8C1AC8224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458112692" sldId="291"/>
        </pc:sldMkLst>
        <pc:spChg chg="mod">
          <ac:chgData name="Bosworth, David@DWR" userId="2b2e0704-faa3-42f7-b074-2df921de8f03" providerId="ADAL" clId="{DD14D4EE-78D3-403F-B63C-20DE5042EA84}" dt="2024-03-28T16:45:00.017" v="4848" actId="403"/>
          <ac:spMkLst>
            <pc:docMk/>
            <pc:sldMk cId="3458112692" sldId="291"/>
            <ac:spMk id="2" creationId="{0B961AC8-508C-15CC-D4E2-0CB53F188254}"/>
          </ac:spMkLst>
        </pc:spChg>
        <pc:picChg chg="del mod modCrop">
          <ac:chgData name="Bosworth, David@DWR" userId="2b2e0704-faa3-42f7-b074-2df921de8f03" providerId="ADAL" clId="{DD14D4EE-78D3-403F-B63C-20DE5042EA84}" dt="2024-03-26T18:46:05.190" v="1130" actId="478"/>
          <ac:picMkLst>
            <pc:docMk/>
            <pc:sldMk cId="3458112692" sldId="291"/>
            <ac:picMk id="4" creationId="{A1F052A3-26FC-6181-5399-BE40C8BE0B2A}"/>
          </ac:picMkLst>
        </pc:picChg>
        <pc:picChg chg="add mod">
          <ac:chgData name="Bosworth, David@DWR" userId="2b2e0704-faa3-42f7-b074-2df921de8f03" providerId="ADAL" clId="{DD14D4EE-78D3-403F-B63C-20DE5042EA84}" dt="2024-03-26T19:09:07.959" v="1205" actId="1076"/>
          <ac:picMkLst>
            <pc:docMk/>
            <pc:sldMk cId="3458112692" sldId="291"/>
            <ac:picMk id="5" creationId="{A662B993-58DC-8356-709A-801F140B3B4B}"/>
          </ac:picMkLst>
        </pc:picChg>
        <pc:picChg chg="add mod modCrop">
          <ac:chgData name="Bosworth, David@DWR" userId="2b2e0704-faa3-42f7-b074-2df921de8f03" providerId="ADAL" clId="{DD14D4EE-78D3-403F-B63C-20DE5042EA84}" dt="2024-03-26T19:09:07.959" v="1205" actId="1076"/>
          <ac:picMkLst>
            <pc:docMk/>
            <pc:sldMk cId="3458112692" sldId="291"/>
            <ac:picMk id="7" creationId="{4729C588-0AB1-32D2-0096-7C2586194FD6}"/>
          </ac:picMkLst>
        </pc:picChg>
        <pc:picChg chg="add mod">
          <ac:chgData name="Bosworth, David@DWR" userId="2b2e0704-faa3-42f7-b074-2df921de8f03" providerId="ADAL" clId="{DD14D4EE-78D3-403F-B63C-20DE5042EA84}" dt="2024-03-26T19:09:15.603" v="1207" actId="1076"/>
          <ac:picMkLst>
            <pc:docMk/>
            <pc:sldMk cId="3458112692" sldId="291"/>
            <ac:picMk id="8" creationId="{08D842B2-62E4-ED7A-DD89-57DEA24EEC12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277956115" sldId="292"/>
        </pc:sldMkLst>
        <pc:spChg chg="mod">
          <ac:chgData name="Bosworth, David@DWR" userId="2b2e0704-faa3-42f7-b074-2df921de8f03" providerId="ADAL" clId="{DD14D4EE-78D3-403F-B63C-20DE5042EA84}" dt="2024-03-28T16:45:20.298" v="4851" actId="403"/>
          <ac:spMkLst>
            <pc:docMk/>
            <pc:sldMk cId="3277956115" sldId="292"/>
            <ac:spMk id="2" creationId="{5D92B026-080A-7E31-B685-290202F04649}"/>
          </ac:spMkLst>
        </pc:spChg>
        <pc:spChg chg="del">
          <ac:chgData name="Bosworth, David@DWR" userId="2b2e0704-faa3-42f7-b074-2df921de8f03" providerId="ADAL" clId="{DD14D4EE-78D3-403F-B63C-20DE5042EA84}" dt="2024-03-26T18:50:48.805" v="1140" actId="478"/>
          <ac:spMkLst>
            <pc:docMk/>
            <pc:sldMk cId="3277956115" sldId="292"/>
            <ac:spMk id="3" creationId="{3E43E89C-714A-0C3D-8F3A-CE27C95F1DB3}"/>
          </ac:spMkLst>
        </pc:spChg>
        <pc:spChg chg="add del mod">
          <ac:chgData name="Bosworth, David@DWR" userId="2b2e0704-faa3-42f7-b074-2df921de8f03" providerId="ADAL" clId="{DD14D4EE-78D3-403F-B63C-20DE5042EA84}" dt="2024-03-26T18:50:50.112" v="1141" actId="478"/>
          <ac:spMkLst>
            <pc:docMk/>
            <pc:sldMk cId="3277956115" sldId="292"/>
            <ac:spMk id="5" creationId="{F7615842-3368-AEA2-F528-13F6E546FF3F}"/>
          </ac:spMkLst>
        </pc:spChg>
        <pc:picChg chg="add mod modCrop">
          <ac:chgData name="Bosworth, David@DWR" userId="2b2e0704-faa3-42f7-b074-2df921de8f03" providerId="ADAL" clId="{DD14D4EE-78D3-403F-B63C-20DE5042EA84}" dt="2024-03-26T18:53:41.074" v="1148" actId="1076"/>
          <ac:picMkLst>
            <pc:docMk/>
            <pc:sldMk cId="3277956115" sldId="292"/>
            <ac:picMk id="7" creationId="{2401D0F2-6568-C4AF-E5D3-D642699C65AE}"/>
          </ac:picMkLst>
        </pc:picChg>
        <pc:picChg chg="add mod modCrop">
          <ac:chgData name="Bosworth, David@DWR" userId="2b2e0704-faa3-42f7-b074-2df921de8f03" providerId="ADAL" clId="{DD14D4EE-78D3-403F-B63C-20DE5042EA84}" dt="2024-03-26T18:54:43.161" v="1151" actId="732"/>
          <ac:picMkLst>
            <pc:docMk/>
            <pc:sldMk cId="3277956115" sldId="292"/>
            <ac:picMk id="9" creationId="{7FF15191-A86D-79D2-D93A-C317C6D0AEF5}"/>
          </ac:picMkLst>
        </pc:picChg>
      </pc:sldChg>
      <pc:sldChg chg="add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432303517" sldId="293"/>
        </pc:sldMkLst>
        <pc:spChg chg="mod">
          <ac:chgData name="Bosworth, David@DWR" userId="2b2e0704-faa3-42f7-b074-2df921de8f03" providerId="ADAL" clId="{DD14D4EE-78D3-403F-B63C-20DE5042EA84}" dt="2024-03-28T16:45:31.657" v="4852" actId="403"/>
          <ac:spMkLst>
            <pc:docMk/>
            <pc:sldMk cId="3432303517" sldId="293"/>
            <ac:spMk id="2" creationId="{5D92B026-080A-7E31-B685-290202F04649}"/>
          </ac:spMkLst>
        </pc:spChg>
        <pc:picChg chg="add mod modCrop">
          <ac:chgData name="Bosworth, David@DWR" userId="2b2e0704-faa3-42f7-b074-2df921de8f03" providerId="ADAL" clId="{DD14D4EE-78D3-403F-B63C-20DE5042EA84}" dt="2024-03-28T16:45:37.776" v="4859" actId="1036"/>
          <ac:picMkLst>
            <pc:docMk/>
            <pc:sldMk cId="3432303517" sldId="293"/>
            <ac:picMk id="4" creationId="{68B2B1A4-B8FF-5F37-72F7-19ECD28F9B8C}"/>
          </ac:picMkLst>
        </pc:picChg>
        <pc:picChg chg="mod modCrop">
          <ac:chgData name="Bosworth, David@DWR" userId="2b2e0704-faa3-42f7-b074-2df921de8f03" providerId="ADAL" clId="{DD14D4EE-78D3-403F-B63C-20DE5042EA84}" dt="2024-03-28T16:45:37.776" v="4859" actId="1036"/>
          <ac:picMkLst>
            <pc:docMk/>
            <pc:sldMk cId="3432303517" sldId="293"/>
            <ac:picMk id="7" creationId="{2401D0F2-6568-C4AF-E5D3-D642699C65AE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506420332" sldId="294"/>
        </pc:sldMkLst>
        <pc:spChg chg="mod">
          <ac:chgData name="Bosworth, David@DWR" userId="2b2e0704-faa3-42f7-b074-2df921de8f03" providerId="ADAL" clId="{DD14D4EE-78D3-403F-B63C-20DE5042EA84}" dt="2024-03-28T16:45:49.364" v="4860" actId="403"/>
          <ac:spMkLst>
            <pc:docMk/>
            <pc:sldMk cId="3506420332" sldId="294"/>
            <ac:spMk id="2" creationId="{5D92B026-080A-7E31-B685-290202F04649}"/>
          </ac:spMkLst>
        </pc:spChg>
        <pc:spChg chg="add mod">
          <ac:chgData name="Bosworth, David@DWR" userId="2b2e0704-faa3-42f7-b074-2df921de8f03" providerId="ADAL" clId="{DD14D4EE-78D3-403F-B63C-20DE5042EA84}" dt="2024-03-26T19:13:55.113" v="1228" actId="14100"/>
          <ac:spMkLst>
            <pc:docMk/>
            <pc:sldMk cId="3506420332" sldId="294"/>
            <ac:spMk id="6" creationId="{D739CC6B-7B52-39AD-C7DF-961FDB8EB01C}"/>
          </ac:spMkLst>
        </pc:spChg>
        <pc:spChg chg="add del mod">
          <ac:chgData name="Bosworth, David@DWR" userId="2b2e0704-faa3-42f7-b074-2df921de8f03" providerId="ADAL" clId="{DD14D4EE-78D3-403F-B63C-20DE5042EA84}" dt="2024-03-26T19:14:21.477" v="1232" actId="478"/>
          <ac:spMkLst>
            <pc:docMk/>
            <pc:sldMk cId="3506420332" sldId="294"/>
            <ac:spMk id="8" creationId="{55E8C5A5-AC7D-F3E5-0EEF-9BB2A6AD4544}"/>
          </ac:spMkLst>
        </pc:spChg>
        <pc:spChg chg="add mod">
          <ac:chgData name="Bosworth, David@DWR" userId="2b2e0704-faa3-42f7-b074-2df921de8f03" providerId="ADAL" clId="{DD14D4EE-78D3-403F-B63C-20DE5042EA84}" dt="2024-03-26T19:15:17.974" v="1239" actId="14100"/>
          <ac:spMkLst>
            <pc:docMk/>
            <pc:sldMk cId="3506420332" sldId="294"/>
            <ac:spMk id="9" creationId="{B1AD0252-28A7-AA34-C548-4E1EB85D16AC}"/>
          </ac:spMkLst>
        </pc:spChg>
        <pc:picChg chg="add mod">
          <ac:chgData name="Bosworth, David@DWR" userId="2b2e0704-faa3-42f7-b074-2df921de8f03" providerId="ADAL" clId="{DD14D4EE-78D3-403F-B63C-20DE5042EA84}" dt="2024-03-26T19:08:28.060" v="1202" actId="1076"/>
          <ac:picMkLst>
            <pc:docMk/>
            <pc:sldMk cId="3506420332" sldId="294"/>
            <ac:picMk id="4" creationId="{52A3CA70-AB1B-3358-A9B4-188A54BDF82B}"/>
          </ac:picMkLst>
        </pc:picChg>
        <pc:picChg chg="add mod">
          <ac:chgData name="Bosworth, David@DWR" userId="2b2e0704-faa3-42f7-b074-2df921de8f03" providerId="ADAL" clId="{DD14D4EE-78D3-403F-B63C-20DE5042EA84}" dt="2024-03-26T19:10:03.775" v="1208" actId="14100"/>
          <ac:picMkLst>
            <pc:docMk/>
            <pc:sldMk cId="3506420332" sldId="294"/>
            <ac:picMk id="5" creationId="{3772F87F-366B-F433-A7E7-898C37ADCA72}"/>
          </ac:picMkLst>
        </pc:picChg>
        <pc:picChg chg="mod modCrop">
          <ac:chgData name="Bosworth, David@DWR" userId="2b2e0704-faa3-42f7-b074-2df921de8f03" providerId="ADAL" clId="{DD14D4EE-78D3-403F-B63C-20DE5042EA84}" dt="2024-03-26T19:07:31.013" v="1200" actId="1076"/>
          <ac:picMkLst>
            <pc:docMk/>
            <pc:sldMk cId="3506420332" sldId="294"/>
            <ac:picMk id="7" creationId="{2401D0F2-6568-C4AF-E5D3-D642699C65AE}"/>
          </ac:picMkLst>
        </pc:picChg>
      </pc:sldChg>
      <pc:sldChg chg="add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331004018" sldId="295"/>
        </pc:sldMkLst>
        <pc:spChg chg="mod">
          <ac:chgData name="Bosworth, David@DWR" userId="2b2e0704-faa3-42f7-b074-2df921de8f03" providerId="ADAL" clId="{DD14D4EE-78D3-403F-B63C-20DE5042EA84}" dt="2024-03-28T16:45:14.241" v="4850" actId="403"/>
          <ac:spMkLst>
            <pc:docMk/>
            <pc:sldMk cId="3331004018" sldId="295"/>
            <ac:spMk id="2" creationId="{5D92B026-080A-7E31-B685-290202F04649}"/>
          </ac:spMkLst>
        </pc:spChg>
        <pc:spChg chg="mod">
          <ac:chgData name="Bosworth, David@DWR" userId="2b2e0704-faa3-42f7-b074-2df921de8f03" providerId="ADAL" clId="{DD14D4EE-78D3-403F-B63C-20DE5042EA84}" dt="2024-03-28T16:19:47.648" v="4364" actId="20577"/>
          <ac:spMkLst>
            <pc:docMk/>
            <pc:sldMk cId="3331004018" sldId="295"/>
            <ac:spMk id="3" creationId="{3E43E89C-714A-0C3D-8F3A-CE27C95F1DB3}"/>
          </ac:spMkLst>
        </pc:spChg>
        <pc:picChg chg="add mod">
          <ac:chgData name="Bosworth, David@DWR" userId="2b2e0704-faa3-42f7-b074-2df921de8f03" providerId="ADAL" clId="{DD14D4EE-78D3-403F-B63C-20DE5042EA84}" dt="2024-03-27T18:14:48.818" v="3355" actId="1076"/>
          <ac:picMkLst>
            <pc:docMk/>
            <pc:sldMk cId="3331004018" sldId="295"/>
            <ac:picMk id="4" creationId="{E66BFFA7-0B5E-7B17-EFFC-DCE5B3BCA68A}"/>
          </ac:picMkLst>
        </pc:picChg>
      </pc:sldChg>
      <pc:sldChg chg="modSp add del mod ord modNotesTx">
        <pc:chgData name="Bosworth, David@DWR" userId="2b2e0704-faa3-42f7-b074-2df921de8f03" providerId="ADAL" clId="{DD14D4EE-78D3-403F-B63C-20DE5042EA84}" dt="2024-04-10T22:15:20.740" v="8085" actId="2696"/>
        <pc:sldMkLst>
          <pc:docMk/>
          <pc:sldMk cId="1703054983" sldId="296"/>
        </pc:sldMkLst>
        <pc:spChg chg="mod">
          <ac:chgData name="Bosworth, David@DWR" userId="2b2e0704-faa3-42f7-b074-2df921de8f03" providerId="ADAL" clId="{DD14D4EE-78D3-403F-B63C-20DE5042EA84}" dt="2024-03-28T16:41:13.376" v="4805" actId="403"/>
          <ac:spMkLst>
            <pc:docMk/>
            <pc:sldMk cId="1703054983" sldId="296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17:21:53.779" v="7387" actId="20577"/>
          <ac:spMkLst>
            <pc:docMk/>
            <pc:sldMk cId="1703054983" sldId="296"/>
            <ac:spMk id="7" creationId="{32E0527D-3773-8F3E-136F-B900C5B6A781}"/>
          </ac:spMkLst>
        </pc:spChg>
      </pc:sldChg>
      <pc:sldChg chg="addSp delSp modSp new mod setBg modNotesTx">
        <pc:chgData name="Bosworth, David@DWR" userId="2b2e0704-faa3-42f7-b074-2df921de8f03" providerId="ADAL" clId="{DD14D4EE-78D3-403F-B63C-20DE5042EA84}" dt="2024-04-17T16:53:27.158" v="13645" actId="20577"/>
        <pc:sldMkLst>
          <pc:docMk/>
          <pc:sldMk cId="1572437005" sldId="297"/>
        </pc:sldMkLst>
        <pc:spChg chg="mod">
          <ac:chgData name="Bosworth, David@DWR" userId="2b2e0704-faa3-42f7-b074-2df921de8f03" providerId="ADAL" clId="{DD14D4EE-78D3-403F-B63C-20DE5042EA84}" dt="2024-04-05T15:57:32.279" v="5685" actId="404"/>
          <ac:spMkLst>
            <pc:docMk/>
            <pc:sldMk cId="1572437005" sldId="297"/>
            <ac:spMk id="2" creationId="{930AE19D-DB76-0FAF-C796-A867E77EE204}"/>
          </ac:spMkLst>
        </pc:spChg>
        <pc:spChg chg="mod">
          <ac:chgData name="Bosworth, David@DWR" userId="2b2e0704-faa3-42f7-b074-2df921de8f03" providerId="ADAL" clId="{DD14D4EE-78D3-403F-B63C-20DE5042EA84}" dt="2024-04-05T15:58:11.074" v="5691" actId="1076"/>
          <ac:spMkLst>
            <pc:docMk/>
            <pc:sldMk cId="1572437005" sldId="297"/>
            <ac:spMk id="3" creationId="{5AA2128A-FFDB-1B57-816E-71AF298B55EC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0" creationId="{B86AA2DA-281A-4806-8977-D617AEAC830F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2" creationId="{64185774-6FC0-4B8D-A8DB-A8854688960B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4" creationId="{B7D3B4FC-79F4-47D2-9D79-DA876E6AD813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6" creationId="{2775D660-3127-4688-9782-F7C4639B1691}"/>
          </ac:spMkLst>
        </pc:spChg>
        <pc:spChg chg="add del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21" creationId="{B6FACB3C-9069-4791-BC5C-0DB7CD19B853}"/>
          </ac:spMkLst>
        </pc:spChg>
        <pc:spChg chg="add del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23" creationId="{71F2038E-D777-4B76-81DD-DD13EE91B9DD}"/>
          </ac:spMkLst>
        </pc:spChg>
        <pc:spChg chg="add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34" creationId="{0E3596DD-156A-473E-9BB3-C6A29F7574E9}"/>
          </ac:spMkLst>
        </pc:spChg>
        <pc:spChg chg="add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36" creationId="{2C46C4D6-C474-4E92-B52E-944C1118F7B6}"/>
          </ac:spMkLst>
        </pc:spChg>
        <pc:grpChg chg="add del">
          <ac:chgData name="Bosworth, David@DWR" userId="2b2e0704-faa3-42f7-b074-2df921de8f03" providerId="ADAL" clId="{DD14D4EE-78D3-403F-B63C-20DE5042EA84}" dt="2024-04-05T15:56:31.081" v="5674" actId="26606"/>
          <ac:grpSpMkLst>
            <pc:docMk/>
            <pc:sldMk cId="1572437005" sldId="297"/>
            <ac:grpSpMk id="25" creationId="{DD354807-230F-4402-B1B9-F733A8F1F190}"/>
          </ac:grpSpMkLst>
        </pc:grpChg>
        <pc:picChg chg="add mod">
          <ac:chgData name="Bosworth, David@DWR" userId="2b2e0704-faa3-42f7-b074-2df921de8f03" providerId="ADAL" clId="{DD14D4EE-78D3-403F-B63C-20DE5042EA84}" dt="2024-04-05T15:56:42.225" v="5676" actId="1076"/>
          <ac:picMkLst>
            <pc:docMk/>
            <pc:sldMk cId="1572437005" sldId="297"/>
            <ac:picMk id="4" creationId="{7E91EB75-0DA3-35E9-A3FF-66D067A68DD3}"/>
          </ac:picMkLst>
        </pc:picChg>
        <pc:picChg chg="add del mod">
          <ac:chgData name="Bosworth, David@DWR" userId="2b2e0704-faa3-42f7-b074-2df921de8f03" providerId="ADAL" clId="{DD14D4EE-78D3-403F-B63C-20DE5042EA84}" dt="2024-04-05T15:55:09.100" v="5669" actId="478"/>
          <ac:picMkLst>
            <pc:docMk/>
            <pc:sldMk cId="1572437005" sldId="297"/>
            <ac:picMk id="5" creationId="{1BDF1890-8FBD-0DF4-9B15-6D84D7D13424}"/>
          </ac:picMkLst>
        </pc:picChg>
      </pc:sldChg>
      <pc:sldChg chg="addSp delSp modSp new mod ord">
        <pc:chgData name="Bosworth, David@DWR" userId="2b2e0704-faa3-42f7-b074-2df921de8f03" providerId="ADAL" clId="{DD14D4EE-78D3-403F-B63C-20DE5042EA84}" dt="2024-04-11T15:32:24.373" v="8587" actId="13926"/>
        <pc:sldMkLst>
          <pc:docMk/>
          <pc:sldMk cId="2888304201" sldId="298"/>
        </pc:sldMkLst>
        <pc:spChg chg="mod">
          <ac:chgData name="Bosworth, David@DWR" userId="2b2e0704-faa3-42f7-b074-2df921de8f03" providerId="ADAL" clId="{DD14D4EE-78D3-403F-B63C-20DE5042EA84}" dt="2024-04-05T16:33:32.794" v="5813" actId="1076"/>
          <ac:spMkLst>
            <pc:docMk/>
            <pc:sldMk cId="2888304201" sldId="298"/>
            <ac:spMk id="2" creationId="{2BA108EE-F928-8B02-5F53-AD2597637B9A}"/>
          </ac:spMkLst>
        </pc:spChg>
        <pc:spChg chg="mod">
          <ac:chgData name="Bosworth, David@DWR" userId="2b2e0704-faa3-42f7-b074-2df921de8f03" providerId="ADAL" clId="{DD14D4EE-78D3-403F-B63C-20DE5042EA84}" dt="2024-04-11T15:32:24.373" v="8587" actId="13926"/>
          <ac:spMkLst>
            <pc:docMk/>
            <pc:sldMk cId="2888304201" sldId="298"/>
            <ac:spMk id="3" creationId="{26022561-72EC-9966-5AB9-A2AE8F5F6B21}"/>
          </ac:spMkLst>
        </pc:spChg>
        <pc:picChg chg="add mod">
          <ac:chgData name="Bosworth, David@DWR" userId="2b2e0704-faa3-42f7-b074-2df921de8f03" providerId="ADAL" clId="{DD14D4EE-78D3-403F-B63C-20DE5042EA84}" dt="2024-04-05T16:28:50.220" v="5799" actId="1076"/>
          <ac:picMkLst>
            <pc:docMk/>
            <pc:sldMk cId="2888304201" sldId="298"/>
            <ac:picMk id="6" creationId="{8B06D626-BC57-A233-0025-A8067B3B147E}"/>
          </ac:picMkLst>
        </pc:picChg>
        <pc:cxnChg chg="add del mod">
          <ac:chgData name="Bosworth, David@DWR" userId="2b2e0704-faa3-42f7-b074-2df921de8f03" providerId="ADAL" clId="{DD14D4EE-78D3-403F-B63C-20DE5042EA84}" dt="2024-04-05T16:16:19.917" v="5752" actId="478"/>
          <ac:cxnSpMkLst>
            <pc:docMk/>
            <pc:sldMk cId="2888304201" sldId="298"/>
            <ac:cxnSpMk id="5" creationId="{9B7B92F2-E4F9-C44D-EDAA-267C86CA16A0}"/>
          </ac:cxnSpMkLst>
        </pc:cxnChg>
      </pc:sldChg>
      <pc:sldChg chg="addSp delSp modSp new mod ord modAnim modNotesTx">
        <pc:chgData name="Bosworth, David@DWR" userId="2b2e0704-faa3-42f7-b074-2df921de8f03" providerId="ADAL" clId="{DD14D4EE-78D3-403F-B63C-20DE5042EA84}" dt="2024-04-17T22:46:09.335" v="14404" actId="20577"/>
        <pc:sldMkLst>
          <pc:docMk/>
          <pc:sldMk cId="590708926" sldId="299"/>
        </pc:sldMkLst>
        <pc:spChg chg="mod">
          <ac:chgData name="Bosworth, David@DWR" userId="2b2e0704-faa3-42f7-b074-2df921de8f03" providerId="ADAL" clId="{DD14D4EE-78D3-403F-B63C-20DE5042EA84}" dt="2024-04-05T18:19:51.396" v="6204" actId="20577"/>
          <ac:spMkLst>
            <pc:docMk/>
            <pc:sldMk cId="590708926" sldId="299"/>
            <ac:spMk id="2" creationId="{5014211F-1A28-83E0-8419-4B1943F0C019}"/>
          </ac:spMkLst>
        </pc:spChg>
        <pc:spChg chg="del">
          <ac:chgData name="Bosworth, David@DWR" userId="2b2e0704-faa3-42f7-b074-2df921de8f03" providerId="ADAL" clId="{DD14D4EE-78D3-403F-B63C-20DE5042EA84}" dt="2024-04-05T16:44:37.709" v="5883" actId="478"/>
          <ac:spMkLst>
            <pc:docMk/>
            <pc:sldMk cId="590708926" sldId="299"/>
            <ac:spMk id="3" creationId="{1CBF52DF-6C9E-7F1D-ED35-4458377D7BE8}"/>
          </ac:spMkLst>
        </pc:spChg>
        <pc:spChg chg="add mod">
          <ac:chgData name="Bosworth, David@DWR" userId="2b2e0704-faa3-42f7-b074-2df921de8f03" providerId="ADAL" clId="{DD14D4EE-78D3-403F-B63C-20DE5042EA84}" dt="2024-04-05T19:48:30.064" v="6769" actId="164"/>
          <ac:spMkLst>
            <pc:docMk/>
            <pc:sldMk cId="590708926" sldId="299"/>
            <ac:spMk id="3" creationId="{6E8E0BE5-CDFF-981A-999B-215B3897642D}"/>
          </ac:spMkLst>
        </pc:spChg>
        <pc:spChg chg="add mod">
          <ac:chgData name="Bosworth, David@DWR" userId="2b2e0704-faa3-42f7-b074-2df921de8f03" providerId="ADAL" clId="{DD14D4EE-78D3-403F-B63C-20DE5042EA84}" dt="2024-04-05T16:44:44.323" v="5884"/>
          <ac:spMkLst>
            <pc:docMk/>
            <pc:sldMk cId="590708926" sldId="299"/>
            <ac:spMk id="4" creationId="{D6CA177D-4188-3113-33E8-AC392A3BF0E4}"/>
          </ac:spMkLst>
        </pc:spChg>
        <pc:spChg chg="add mod">
          <ac:chgData name="Bosworth, David@DWR" userId="2b2e0704-faa3-42f7-b074-2df921de8f03" providerId="ADAL" clId="{DD14D4EE-78D3-403F-B63C-20DE5042EA84}" dt="2024-04-05T19:48:30.064" v="6769" actId="164"/>
          <ac:spMkLst>
            <pc:docMk/>
            <pc:sldMk cId="590708926" sldId="299"/>
            <ac:spMk id="7" creationId="{BBEE6241-3816-F626-E272-DD7C8B4FB947}"/>
          </ac:spMkLst>
        </pc:spChg>
        <pc:spChg chg="add mod">
          <ac:chgData name="Bosworth, David@DWR" userId="2b2e0704-faa3-42f7-b074-2df921de8f03" providerId="ADAL" clId="{DD14D4EE-78D3-403F-B63C-20DE5042EA84}" dt="2024-04-05T16:45:45.826" v="5888" actId="1076"/>
          <ac:spMkLst>
            <pc:docMk/>
            <pc:sldMk cId="590708926" sldId="299"/>
            <ac:spMk id="8" creationId="{9E527721-9786-CFDD-08C3-32E9CFF87C5A}"/>
          </ac:spMkLst>
        </pc:spChg>
        <pc:spChg chg="add mod">
          <ac:chgData name="Bosworth, David@DWR" userId="2b2e0704-faa3-42f7-b074-2df921de8f03" providerId="ADAL" clId="{DD14D4EE-78D3-403F-B63C-20DE5042EA84}" dt="2024-04-05T17:18:53.262" v="6051" actId="164"/>
          <ac:spMkLst>
            <pc:docMk/>
            <pc:sldMk cId="590708926" sldId="299"/>
            <ac:spMk id="10" creationId="{DBDD9D0C-F990-4A7B-47E4-3890B22091CC}"/>
          </ac:spMkLst>
        </pc:spChg>
        <pc:grpChg chg="add mod">
          <ac:chgData name="Bosworth, David@DWR" userId="2b2e0704-faa3-42f7-b074-2df921de8f03" providerId="ADAL" clId="{DD14D4EE-78D3-403F-B63C-20DE5042EA84}" dt="2024-04-05T19:48:30.064" v="6769" actId="164"/>
          <ac:grpSpMkLst>
            <pc:docMk/>
            <pc:sldMk cId="590708926" sldId="299"/>
            <ac:grpSpMk id="11" creationId="{6DA3004A-0FFF-F012-4661-A6FAE6B74C81}"/>
          </ac:grpSpMkLst>
        </pc:grpChg>
        <pc:grpChg chg="add mod">
          <ac:chgData name="Bosworth, David@DWR" userId="2b2e0704-faa3-42f7-b074-2df921de8f03" providerId="ADAL" clId="{DD14D4EE-78D3-403F-B63C-20DE5042EA84}" dt="2024-04-05T19:48:30.064" v="6769" actId="164"/>
          <ac:grpSpMkLst>
            <pc:docMk/>
            <pc:sldMk cId="590708926" sldId="299"/>
            <ac:grpSpMk id="12" creationId="{1F233FE3-8041-0AF2-98FA-86B976594BFC}"/>
          </ac:grpSpMkLst>
        </pc:grpChg>
        <pc:picChg chg="add mod">
          <ac:chgData name="Bosworth, David@DWR" userId="2b2e0704-faa3-42f7-b074-2df921de8f03" providerId="ADAL" clId="{DD14D4EE-78D3-403F-B63C-20DE5042EA84}" dt="2024-04-05T16:45:15.995" v="5886" actId="1076"/>
          <ac:picMkLst>
            <pc:docMk/>
            <pc:sldMk cId="590708926" sldId="299"/>
            <ac:picMk id="5" creationId="{E3299EAE-663F-F607-61B9-3F35F9727321}"/>
          </ac:picMkLst>
        </pc:picChg>
        <pc:picChg chg="add mod">
          <ac:chgData name="Bosworth, David@DWR" userId="2b2e0704-faa3-42f7-b074-2df921de8f03" providerId="ADAL" clId="{DD14D4EE-78D3-403F-B63C-20DE5042EA84}" dt="2024-04-05T16:45:45.826" v="5888" actId="1076"/>
          <ac:picMkLst>
            <pc:docMk/>
            <pc:sldMk cId="590708926" sldId="299"/>
            <ac:picMk id="6" creationId="{3C32AE3A-8D7C-CD87-B023-4F2BEC4D3DDB}"/>
          </ac:picMkLst>
        </pc:picChg>
        <pc:picChg chg="add mod">
          <ac:chgData name="Bosworth, David@DWR" userId="2b2e0704-faa3-42f7-b074-2df921de8f03" providerId="ADAL" clId="{DD14D4EE-78D3-403F-B63C-20DE5042EA84}" dt="2024-04-05T17:18:53.262" v="6051" actId="164"/>
          <ac:picMkLst>
            <pc:docMk/>
            <pc:sldMk cId="590708926" sldId="299"/>
            <ac:picMk id="9" creationId="{F0530B8E-74FE-B7C2-6154-FFCC62C50E4C}"/>
          </ac:picMkLst>
        </pc:picChg>
      </pc:sldChg>
      <pc:sldChg chg="add del">
        <pc:chgData name="Bosworth, David@DWR" userId="2b2e0704-faa3-42f7-b074-2df921de8f03" providerId="ADAL" clId="{DD14D4EE-78D3-403F-B63C-20DE5042EA84}" dt="2024-04-05T16:42:53.523" v="5860" actId="47"/>
        <pc:sldMkLst>
          <pc:docMk/>
          <pc:sldMk cId="3466360840" sldId="299"/>
        </pc:sldMkLst>
      </pc:sldChg>
      <pc:sldChg chg="delSp modSp add del mod">
        <pc:chgData name="Bosworth, David@DWR" userId="2b2e0704-faa3-42f7-b074-2df921de8f03" providerId="ADAL" clId="{DD14D4EE-78D3-403F-B63C-20DE5042EA84}" dt="2024-04-05T16:43:31.265" v="5868" actId="2696"/>
        <pc:sldMkLst>
          <pc:docMk/>
          <pc:sldMk cId="3809889132" sldId="299"/>
        </pc:sldMkLst>
        <pc:spChg chg="del">
          <ac:chgData name="Bosworth, David@DWR" userId="2b2e0704-faa3-42f7-b074-2df921de8f03" providerId="ADAL" clId="{DD14D4EE-78D3-403F-B63C-20DE5042EA84}" dt="2024-04-05T16:43:05.054" v="5863" actId="478"/>
          <ac:spMkLst>
            <pc:docMk/>
            <pc:sldMk cId="3809889132" sldId="299"/>
            <ac:spMk id="6" creationId="{C0084342-E0B5-658A-C502-4F0D00466DDE}"/>
          </ac:spMkLst>
        </pc:spChg>
        <pc:spChg chg="del mod">
          <ac:chgData name="Bosworth, David@DWR" userId="2b2e0704-faa3-42f7-b074-2df921de8f03" providerId="ADAL" clId="{DD14D4EE-78D3-403F-B63C-20DE5042EA84}" dt="2024-04-05T16:43:09.639" v="5867" actId="478"/>
          <ac:spMkLst>
            <pc:docMk/>
            <pc:sldMk cId="3809889132" sldId="299"/>
            <ac:spMk id="7" creationId="{248E5F41-2A19-A55C-3C6A-D638F33DD746}"/>
          </ac:spMkLst>
        </pc:spChg>
        <pc:spChg chg="del">
          <ac:chgData name="Bosworth, David@DWR" userId="2b2e0704-faa3-42f7-b074-2df921de8f03" providerId="ADAL" clId="{DD14D4EE-78D3-403F-B63C-20DE5042EA84}" dt="2024-04-05T16:43:06.222" v="5864" actId="478"/>
          <ac:spMkLst>
            <pc:docMk/>
            <pc:sldMk cId="3809889132" sldId="299"/>
            <ac:spMk id="11" creationId="{D2C71B34-8553-F5D8-0D68-72B66A47C26D}"/>
          </ac:spMkLst>
        </pc:spChg>
        <pc:picChg chg="del">
          <ac:chgData name="Bosworth, David@DWR" userId="2b2e0704-faa3-42f7-b074-2df921de8f03" providerId="ADAL" clId="{DD14D4EE-78D3-403F-B63C-20DE5042EA84}" dt="2024-04-05T16:43:03.451" v="5862" actId="478"/>
          <ac:picMkLst>
            <pc:docMk/>
            <pc:sldMk cId="3809889132" sldId="299"/>
            <ac:picMk id="5" creationId="{45B76562-E37A-8D4C-0238-0003D849208E}"/>
          </ac:picMkLst>
        </pc:picChg>
        <pc:picChg chg="del">
          <ac:chgData name="Bosworth, David@DWR" userId="2b2e0704-faa3-42f7-b074-2df921de8f03" providerId="ADAL" clId="{DD14D4EE-78D3-403F-B63C-20DE5042EA84}" dt="2024-04-05T16:43:07.102" v="5865" actId="478"/>
          <ac:picMkLst>
            <pc:docMk/>
            <pc:sldMk cId="3809889132" sldId="299"/>
            <ac:picMk id="10" creationId="{7130AA64-12BD-0E97-E326-F736A7B473D7}"/>
          </ac:picMkLst>
        </pc:picChg>
      </pc:sldChg>
      <pc:sldChg chg="addSp delSp modSp add mod modNotesTx">
        <pc:chgData name="Bosworth, David@DWR" userId="2b2e0704-faa3-42f7-b074-2df921de8f03" providerId="ADAL" clId="{DD14D4EE-78D3-403F-B63C-20DE5042EA84}" dt="2024-04-17T22:49:25.419" v="14555" actId="20577"/>
        <pc:sldMkLst>
          <pc:docMk/>
          <pc:sldMk cId="4255016830" sldId="300"/>
        </pc:sldMkLst>
        <pc:spChg chg="mod">
          <ac:chgData name="Bosworth, David@DWR" userId="2b2e0704-faa3-42f7-b074-2df921de8f03" providerId="ADAL" clId="{DD14D4EE-78D3-403F-B63C-20DE5042EA84}" dt="2024-04-05T18:20:20.957" v="6210" actId="20577"/>
          <ac:spMkLst>
            <pc:docMk/>
            <pc:sldMk cId="4255016830" sldId="300"/>
            <ac:spMk id="2" creationId="{5014211F-1A28-83E0-8419-4B1943F0C019}"/>
          </ac:spMkLst>
        </pc:spChg>
        <pc:spChg chg="add mod">
          <ac:chgData name="Bosworth, David@DWR" userId="2b2e0704-faa3-42f7-b074-2df921de8f03" providerId="ADAL" clId="{DD14D4EE-78D3-403F-B63C-20DE5042EA84}" dt="2024-04-05T19:45:11.960" v="6729" actId="1076"/>
          <ac:spMkLst>
            <pc:docMk/>
            <pc:sldMk cId="4255016830" sldId="300"/>
            <ac:spMk id="5" creationId="{B2F8DA38-D825-C4F3-BC1B-B708E8589220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7" creationId="{BBEE6241-3816-F626-E272-DD7C8B4FB947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8" creationId="{9E527721-9786-CFDD-08C3-32E9CFF87C5A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10" creationId="{DBDD9D0C-F990-4A7B-47E4-3890B22091CC}"/>
          </ac:spMkLst>
        </pc:spChg>
        <pc:spChg chg="add mod">
          <ac:chgData name="Bosworth, David@DWR" userId="2b2e0704-faa3-42f7-b074-2df921de8f03" providerId="ADAL" clId="{DD14D4EE-78D3-403F-B63C-20DE5042EA84}" dt="2024-04-05T16:48:34.404" v="5905" actId="1035"/>
          <ac:spMkLst>
            <pc:docMk/>
            <pc:sldMk cId="4255016830" sldId="300"/>
            <ac:spMk id="11" creationId="{E80FA145-11BA-B2CB-F84E-D7F2E120D233}"/>
          </ac:spMkLst>
        </pc:spChg>
        <pc:spChg chg="add mod">
          <ac:chgData name="Bosworth, David@DWR" userId="2b2e0704-faa3-42f7-b074-2df921de8f03" providerId="ADAL" clId="{DD14D4EE-78D3-403F-B63C-20DE5042EA84}" dt="2024-04-05T18:33:18.314" v="6353" actId="20577"/>
          <ac:spMkLst>
            <pc:docMk/>
            <pc:sldMk cId="4255016830" sldId="300"/>
            <ac:spMk id="12" creationId="{AF234D4D-AA59-92CE-2EA5-FE788CE722EC}"/>
          </ac:spMkLst>
        </pc:spChg>
        <pc:spChg chg="add mod">
          <ac:chgData name="Bosworth, David@DWR" userId="2b2e0704-faa3-42f7-b074-2df921de8f03" providerId="ADAL" clId="{DD14D4EE-78D3-403F-B63C-20DE5042EA84}" dt="2024-04-05T16:48:50.448" v="5908" actId="1076"/>
          <ac:spMkLst>
            <pc:docMk/>
            <pc:sldMk cId="4255016830" sldId="300"/>
            <ac:spMk id="13" creationId="{0A22D3B6-8AF3-3C1E-E47F-3FF33BCD85F8}"/>
          </ac:spMkLst>
        </pc:spChg>
        <pc:picChg chg="add mod">
          <ac:chgData name="Bosworth, David@DWR" userId="2b2e0704-faa3-42f7-b074-2df921de8f03" providerId="ADAL" clId="{DD14D4EE-78D3-403F-B63C-20DE5042EA84}" dt="2024-04-05T16:48:03.791" v="5898" actId="1076"/>
          <ac:picMkLst>
            <pc:docMk/>
            <pc:sldMk cId="4255016830" sldId="300"/>
            <ac:picMk id="3" creationId="{D9983EFA-BF14-559D-29F5-D996331BFEB3}"/>
          </ac:picMkLst>
        </pc:picChg>
        <pc:picChg chg="del">
          <ac:chgData name="Bosworth, David@DWR" userId="2b2e0704-faa3-42f7-b074-2df921de8f03" providerId="ADAL" clId="{DD14D4EE-78D3-403F-B63C-20DE5042EA84}" dt="2024-04-05T17:11:25.920" v="6015" actId="478"/>
          <ac:picMkLst>
            <pc:docMk/>
            <pc:sldMk cId="4255016830" sldId="300"/>
            <ac:picMk id="5" creationId="{E3299EAE-663F-F607-61B9-3F35F9727321}"/>
          </ac:picMkLst>
        </pc:picChg>
        <pc:picChg chg="del">
          <ac:chgData name="Bosworth, David@DWR" userId="2b2e0704-faa3-42f7-b074-2df921de8f03" providerId="ADAL" clId="{DD14D4EE-78D3-403F-B63C-20DE5042EA84}" dt="2024-04-05T16:46:22.329" v="5891" actId="478"/>
          <ac:picMkLst>
            <pc:docMk/>
            <pc:sldMk cId="4255016830" sldId="300"/>
            <ac:picMk id="6" creationId="{3C32AE3A-8D7C-CD87-B023-4F2BEC4D3DDB}"/>
          </ac:picMkLst>
        </pc:picChg>
        <pc:picChg chg="del">
          <ac:chgData name="Bosworth, David@DWR" userId="2b2e0704-faa3-42f7-b074-2df921de8f03" providerId="ADAL" clId="{DD14D4EE-78D3-403F-B63C-20DE5042EA84}" dt="2024-04-05T16:46:22.329" v="5891" actId="478"/>
          <ac:picMkLst>
            <pc:docMk/>
            <pc:sldMk cId="4255016830" sldId="300"/>
            <ac:picMk id="9" creationId="{F0530B8E-74FE-B7C2-6154-FFCC62C50E4C}"/>
          </ac:picMkLst>
        </pc:picChg>
      </pc:sldChg>
      <pc:sldChg chg="addSp delSp modSp add mod ord modAnim">
        <pc:chgData name="Bosworth, David@DWR" userId="2b2e0704-faa3-42f7-b074-2df921de8f03" providerId="ADAL" clId="{DD14D4EE-78D3-403F-B63C-20DE5042EA84}" dt="2024-04-05T18:20:12.151" v="6208" actId="20577"/>
        <pc:sldMkLst>
          <pc:docMk/>
          <pc:sldMk cId="1372177109" sldId="301"/>
        </pc:sldMkLst>
        <pc:spChg chg="mod">
          <ac:chgData name="Bosworth, David@DWR" userId="2b2e0704-faa3-42f7-b074-2df921de8f03" providerId="ADAL" clId="{DD14D4EE-78D3-403F-B63C-20DE5042EA84}" dt="2024-04-05T18:20:00.309" v="6207" actId="20577"/>
          <ac:spMkLst>
            <pc:docMk/>
            <pc:sldMk cId="1372177109" sldId="301"/>
            <ac:spMk id="2" creationId="{5014211F-1A28-83E0-8419-4B1943F0C019}"/>
          </ac:spMkLst>
        </pc:spChg>
        <pc:spChg chg="add del mod">
          <ac:chgData name="Bosworth, David@DWR" userId="2b2e0704-faa3-42f7-b074-2df921de8f03" providerId="ADAL" clId="{DD14D4EE-78D3-403F-B63C-20DE5042EA84}" dt="2024-04-05T16:53:31.797" v="5985" actId="478"/>
          <ac:spMkLst>
            <pc:docMk/>
            <pc:sldMk cId="1372177109" sldId="301"/>
            <ac:spMk id="7" creationId="{8985FBA4-E883-C0F6-B90A-77FA3E8D8606}"/>
          </ac:spMkLst>
        </pc:spChg>
        <pc:spChg chg="add mod">
          <ac:chgData name="Bosworth, David@DWR" userId="2b2e0704-faa3-42f7-b074-2df921de8f03" providerId="ADAL" clId="{DD14D4EE-78D3-403F-B63C-20DE5042EA84}" dt="2024-04-05T17:32:04.398" v="6146" actId="164"/>
          <ac:spMkLst>
            <pc:docMk/>
            <pc:sldMk cId="1372177109" sldId="301"/>
            <ac:spMk id="10" creationId="{BA7E4C4C-29CB-0E0C-720B-49E35F2091BF}"/>
          </ac:spMkLst>
        </pc:spChg>
        <pc:spChg chg="del">
          <ac:chgData name="Bosworth, David@DWR" userId="2b2e0704-faa3-42f7-b074-2df921de8f03" providerId="ADAL" clId="{DD14D4EE-78D3-403F-B63C-20DE5042EA84}" dt="2024-04-05T16:53:33.366" v="5986" actId="478"/>
          <ac:spMkLst>
            <pc:docMk/>
            <pc:sldMk cId="1372177109" sldId="301"/>
            <ac:spMk id="11" creationId="{E80FA145-11BA-B2CB-F84E-D7F2E120D233}"/>
          </ac:spMkLst>
        </pc:spChg>
        <pc:spChg chg="del">
          <ac:chgData name="Bosworth, David@DWR" userId="2b2e0704-faa3-42f7-b074-2df921de8f03" providerId="ADAL" clId="{DD14D4EE-78D3-403F-B63C-20DE5042EA84}" dt="2024-04-05T16:53:36.852" v="5988" actId="478"/>
          <ac:spMkLst>
            <pc:docMk/>
            <pc:sldMk cId="1372177109" sldId="301"/>
            <ac:spMk id="12" creationId="{AF234D4D-AA59-92CE-2EA5-FE788CE722EC}"/>
          </ac:spMkLst>
        </pc:spChg>
        <pc:spChg chg="del">
          <ac:chgData name="Bosworth, David@DWR" userId="2b2e0704-faa3-42f7-b074-2df921de8f03" providerId="ADAL" clId="{DD14D4EE-78D3-403F-B63C-20DE5042EA84}" dt="2024-04-05T16:53:34.781" v="5987" actId="478"/>
          <ac:spMkLst>
            <pc:docMk/>
            <pc:sldMk cId="1372177109" sldId="301"/>
            <ac:spMk id="13" creationId="{0A22D3B6-8AF3-3C1E-E47F-3FF33BCD85F8}"/>
          </ac:spMkLst>
        </pc:spChg>
        <pc:spChg chg="add del mod">
          <ac:chgData name="Bosworth, David@DWR" userId="2b2e0704-faa3-42f7-b074-2df921de8f03" providerId="ADAL" clId="{DD14D4EE-78D3-403F-B63C-20DE5042EA84}" dt="2024-04-05T17:22:53.761" v="6069" actId="478"/>
          <ac:spMkLst>
            <pc:docMk/>
            <pc:sldMk cId="1372177109" sldId="301"/>
            <ac:spMk id="17" creationId="{DB73B7F3-A8DA-C0C5-C5A0-576708F2142D}"/>
          </ac:spMkLst>
        </pc:spChg>
        <pc:spChg chg="add mod">
          <ac:chgData name="Bosworth, David@DWR" userId="2b2e0704-faa3-42f7-b074-2df921de8f03" providerId="ADAL" clId="{DD14D4EE-78D3-403F-B63C-20DE5042EA84}" dt="2024-04-05T17:30:45.676" v="6136" actId="1076"/>
          <ac:spMkLst>
            <pc:docMk/>
            <pc:sldMk cId="1372177109" sldId="301"/>
            <ac:spMk id="18" creationId="{F2DC5422-E0D9-77CF-D2CB-58BF4880E663}"/>
          </ac:spMkLst>
        </pc:spChg>
        <pc:spChg chg="add mod">
          <ac:chgData name="Bosworth, David@DWR" userId="2b2e0704-faa3-42f7-b074-2df921de8f03" providerId="ADAL" clId="{DD14D4EE-78D3-403F-B63C-20DE5042EA84}" dt="2024-04-05T17:32:24.503" v="6148" actId="164"/>
          <ac:spMkLst>
            <pc:docMk/>
            <pc:sldMk cId="1372177109" sldId="301"/>
            <ac:spMk id="21" creationId="{D9F4F87C-4B64-46BC-33DC-123FE4785325}"/>
          </ac:spMkLst>
        </pc:spChg>
        <pc:grpChg chg="add mod">
          <ac:chgData name="Bosworth, David@DWR" userId="2b2e0704-faa3-42f7-b074-2df921de8f03" providerId="ADAL" clId="{DD14D4EE-78D3-403F-B63C-20DE5042EA84}" dt="2024-04-05T17:32:04.398" v="6146" actId="164"/>
          <ac:grpSpMkLst>
            <pc:docMk/>
            <pc:sldMk cId="1372177109" sldId="301"/>
            <ac:grpSpMk id="22" creationId="{86718FCB-AFC8-8185-F7BF-DF2B5251BEAB}"/>
          </ac:grpSpMkLst>
        </pc:grpChg>
        <pc:grpChg chg="add mod">
          <ac:chgData name="Bosworth, David@DWR" userId="2b2e0704-faa3-42f7-b074-2df921de8f03" providerId="ADAL" clId="{DD14D4EE-78D3-403F-B63C-20DE5042EA84}" dt="2024-04-05T17:32:24.503" v="6148" actId="164"/>
          <ac:grpSpMkLst>
            <pc:docMk/>
            <pc:sldMk cId="1372177109" sldId="301"/>
            <ac:grpSpMk id="23" creationId="{D5208D9D-7AD6-0169-9223-C5778BD28E15}"/>
          </ac:grpSpMkLst>
        </pc:grpChg>
        <pc:picChg chg="del">
          <ac:chgData name="Bosworth, David@DWR" userId="2b2e0704-faa3-42f7-b074-2df921de8f03" providerId="ADAL" clId="{DD14D4EE-78D3-403F-B63C-20DE5042EA84}" dt="2024-04-05T16:53:27.881" v="5984" actId="478"/>
          <ac:picMkLst>
            <pc:docMk/>
            <pc:sldMk cId="1372177109" sldId="301"/>
            <ac:picMk id="3" creationId="{D9983EFA-BF14-559D-29F5-D996331BFEB3}"/>
          </ac:picMkLst>
        </pc:picChg>
        <pc:picChg chg="add del mod">
          <ac:chgData name="Bosworth, David@DWR" userId="2b2e0704-faa3-42f7-b074-2df921de8f03" providerId="ADAL" clId="{DD14D4EE-78D3-403F-B63C-20DE5042EA84}" dt="2024-04-05T17:22:50.002" v="6068" actId="478"/>
          <ac:picMkLst>
            <pc:docMk/>
            <pc:sldMk cId="1372177109" sldId="301"/>
            <ac:picMk id="8" creationId="{026B3DE9-2FE4-F5A0-77F6-749BB4349E34}"/>
          </ac:picMkLst>
        </pc:picChg>
        <pc:picChg chg="add del mod">
          <ac:chgData name="Bosworth, David@DWR" userId="2b2e0704-faa3-42f7-b074-2df921de8f03" providerId="ADAL" clId="{DD14D4EE-78D3-403F-B63C-20DE5042EA84}" dt="2024-04-05T17:25:27.790" v="6097" actId="478"/>
          <ac:picMkLst>
            <pc:docMk/>
            <pc:sldMk cId="1372177109" sldId="301"/>
            <ac:picMk id="9" creationId="{C993711C-4ACE-510A-6D00-0D2105B2719E}"/>
          </ac:picMkLst>
        </pc:picChg>
        <pc:picChg chg="add mod modCrop">
          <ac:chgData name="Bosworth, David@DWR" userId="2b2e0704-faa3-42f7-b074-2df921de8f03" providerId="ADAL" clId="{DD14D4EE-78D3-403F-B63C-20DE5042EA84}" dt="2024-04-05T17:32:04.398" v="6146" actId="164"/>
          <ac:picMkLst>
            <pc:docMk/>
            <pc:sldMk cId="1372177109" sldId="301"/>
            <ac:picMk id="15" creationId="{442DD72C-AD54-D6D6-0F4F-875E2EE45B08}"/>
          </ac:picMkLst>
        </pc:picChg>
        <pc:picChg chg="add mod modCrop">
          <ac:chgData name="Bosworth, David@DWR" userId="2b2e0704-faa3-42f7-b074-2df921de8f03" providerId="ADAL" clId="{DD14D4EE-78D3-403F-B63C-20DE5042EA84}" dt="2024-04-05T17:32:24.503" v="6148" actId="164"/>
          <ac:picMkLst>
            <pc:docMk/>
            <pc:sldMk cId="1372177109" sldId="301"/>
            <ac:picMk id="20" creationId="{3629CD39-EBA4-6938-45C6-41280B9659E8}"/>
          </ac:picMkLst>
        </pc:picChg>
      </pc:sldChg>
      <pc:sldChg chg="add del">
        <pc:chgData name="Bosworth, David@DWR" userId="2b2e0704-faa3-42f7-b074-2df921de8f03" providerId="ADAL" clId="{DD14D4EE-78D3-403F-B63C-20DE5042EA84}" dt="2024-04-05T17:12:08.248" v="6049" actId="2696"/>
        <pc:sldMkLst>
          <pc:docMk/>
          <pc:sldMk cId="831850527" sldId="302"/>
        </pc:sldMkLst>
      </pc:sldChg>
      <pc:sldChg chg="addSp delSp modSp add mod modAnim">
        <pc:chgData name="Bosworth, David@DWR" userId="2b2e0704-faa3-42f7-b074-2df921de8f03" providerId="ADAL" clId="{DD14D4EE-78D3-403F-B63C-20DE5042EA84}" dt="2024-04-05T18:19:40.055" v="6201" actId="20577"/>
        <pc:sldMkLst>
          <pc:docMk/>
          <pc:sldMk cId="3701995257" sldId="302"/>
        </pc:sldMkLst>
        <pc:spChg chg="mod">
          <ac:chgData name="Bosworth, David@DWR" userId="2b2e0704-faa3-42f7-b074-2df921de8f03" providerId="ADAL" clId="{DD14D4EE-78D3-403F-B63C-20DE5042EA84}" dt="2024-04-05T18:19:40.055" v="6201" actId="20577"/>
          <ac:spMkLst>
            <pc:docMk/>
            <pc:sldMk cId="3701995257" sldId="302"/>
            <ac:spMk id="2" creationId="{5014211F-1A28-83E0-8419-4B1943F0C019}"/>
          </ac:spMkLst>
        </pc:spChg>
        <pc:spChg chg="add del mod">
          <ac:chgData name="Bosworth, David@DWR" userId="2b2e0704-faa3-42f7-b074-2df921de8f03" providerId="ADAL" clId="{DD14D4EE-78D3-403F-B63C-20DE5042EA84}" dt="2024-04-05T17:37:18.503" v="6151" actId="478"/>
          <ac:spMkLst>
            <pc:docMk/>
            <pc:sldMk cId="3701995257" sldId="302"/>
            <ac:spMk id="6" creationId="{C7470C4B-5F7F-E704-57CF-EB3FCEB07A80}"/>
          </ac:spMkLst>
        </pc:spChg>
        <pc:spChg chg="del">
          <ac:chgData name="Bosworth, David@DWR" userId="2b2e0704-faa3-42f7-b074-2df921de8f03" providerId="ADAL" clId="{DD14D4EE-78D3-403F-B63C-20DE5042EA84}" dt="2024-04-05T17:37:20.529" v="6152" actId="478"/>
          <ac:spMkLst>
            <pc:docMk/>
            <pc:sldMk cId="3701995257" sldId="302"/>
            <ac:spMk id="11" creationId="{E80FA145-11BA-B2CB-F84E-D7F2E120D233}"/>
          </ac:spMkLst>
        </pc:spChg>
        <pc:spChg chg="del">
          <ac:chgData name="Bosworth, David@DWR" userId="2b2e0704-faa3-42f7-b074-2df921de8f03" providerId="ADAL" clId="{DD14D4EE-78D3-403F-B63C-20DE5042EA84}" dt="2024-04-05T17:37:24.267" v="6154" actId="478"/>
          <ac:spMkLst>
            <pc:docMk/>
            <pc:sldMk cId="3701995257" sldId="302"/>
            <ac:spMk id="12" creationId="{AF234D4D-AA59-92CE-2EA5-FE788CE722EC}"/>
          </ac:spMkLst>
        </pc:spChg>
        <pc:spChg chg="del">
          <ac:chgData name="Bosworth, David@DWR" userId="2b2e0704-faa3-42f7-b074-2df921de8f03" providerId="ADAL" clId="{DD14D4EE-78D3-403F-B63C-20DE5042EA84}" dt="2024-04-05T17:37:22.058" v="6153" actId="478"/>
          <ac:spMkLst>
            <pc:docMk/>
            <pc:sldMk cId="3701995257" sldId="302"/>
            <ac:spMk id="13" creationId="{0A22D3B6-8AF3-3C1E-E47F-3FF33BCD85F8}"/>
          </ac:spMkLst>
        </pc:spChg>
        <pc:spChg chg="add mod">
          <ac:chgData name="Bosworth, David@DWR" userId="2b2e0704-faa3-42f7-b074-2df921de8f03" providerId="ADAL" clId="{DD14D4EE-78D3-403F-B63C-20DE5042EA84}" dt="2024-04-05T18:18:33.908" v="6197" actId="164"/>
          <ac:spMkLst>
            <pc:docMk/>
            <pc:sldMk cId="3701995257" sldId="302"/>
            <ac:spMk id="14" creationId="{CD41EC87-5FE0-11C2-F2CE-8CCB17C85EC4}"/>
          </ac:spMkLst>
        </pc:spChg>
        <pc:spChg chg="add mod">
          <ac:chgData name="Bosworth, David@DWR" userId="2b2e0704-faa3-42f7-b074-2df921de8f03" providerId="ADAL" clId="{DD14D4EE-78D3-403F-B63C-20DE5042EA84}" dt="2024-04-05T18:19:01.664" v="6199" actId="164"/>
          <ac:spMkLst>
            <pc:docMk/>
            <pc:sldMk cId="3701995257" sldId="302"/>
            <ac:spMk id="15" creationId="{4C64945E-3428-DE32-21AD-249364D4282F}"/>
          </ac:spMkLst>
        </pc:spChg>
        <pc:grpChg chg="add mod">
          <ac:chgData name="Bosworth, David@DWR" userId="2b2e0704-faa3-42f7-b074-2df921de8f03" providerId="ADAL" clId="{DD14D4EE-78D3-403F-B63C-20DE5042EA84}" dt="2024-04-05T18:18:33.908" v="6197" actId="164"/>
          <ac:grpSpMkLst>
            <pc:docMk/>
            <pc:sldMk cId="3701995257" sldId="302"/>
            <ac:grpSpMk id="18" creationId="{F152480E-2349-96B9-DC90-EA97A0D4FA82}"/>
          </ac:grpSpMkLst>
        </pc:grpChg>
        <pc:grpChg chg="add mod">
          <ac:chgData name="Bosworth, David@DWR" userId="2b2e0704-faa3-42f7-b074-2df921de8f03" providerId="ADAL" clId="{DD14D4EE-78D3-403F-B63C-20DE5042EA84}" dt="2024-04-05T18:19:01.664" v="6199" actId="164"/>
          <ac:grpSpMkLst>
            <pc:docMk/>
            <pc:sldMk cId="3701995257" sldId="302"/>
            <ac:grpSpMk id="19" creationId="{62ACFF57-F594-81F2-5804-A160AA156728}"/>
          </ac:grpSpMkLst>
        </pc:grpChg>
        <pc:picChg chg="del">
          <ac:chgData name="Bosworth, David@DWR" userId="2b2e0704-faa3-42f7-b074-2df921de8f03" providerId="ADAL" clId="{DD14D4EE-78D3-403F-B63C-20DE5042EA84}" dt="2024-04-05T17:37:15.513" v="6150" actId="478"/>
          <ac:picMkLst>
            <pc:docMk/>
            <pc:sldMk cId="3701995257" sldId="302"/>
            <ac:picMk id="3" creationId="{D9983EFA-BF14-559D-29F5-D996331BFEB3}"/>
          </ac:picMkLst>
        </pc:picChg>
        <pc:picChg chg="add mod modCrop">
          <ac:chgData name="Bosworth, David@DWR" userId="2b2e0704-faa3-42f7-b074-2df921de8f03" providerId="ADAL" clId="{DD14D4EE-78D3-403F-B63C-20DE5042EA84}" dt="2024-04-05T18:09:14.545" v="6171" actId="1076"/>
          <ac:picMkLst>
            <pc:docMk/>
            <pc:sldMk cId="3701995257" sldId="302"/>
            <ac:picMk id="8" creationId="{D50EBF1D-458E-3F65-251F-2CB84BEFE02D}"/>
          </ac:picMkLst>
        </pc:picChg>
        <pc:picChg chg="add del mod">
          <ac:chgData name="Bosworth, David@DWR" userId="2b2e0704-faa3-42f7-b074-2df921de8f03" providerId="ADAL" clId="{DD14D4EE-78D3-403F-B63C-20DE5042EA84}" dt="2024-04-05T17:40:02.933" v="6158" actId="478"/>
          <ac:picMkLst>
            <pc:docMk/>
            <pc:sldMk cId="3701995257" sldId="302"/>
            <ac:picMk id="9" creationId="{4A9E22A1-6897-84C8-F25E-BB7DE9E58EB1}"/>
          </ac:picMkLst>
        </pc:picChg>
        <pc:picChg chg="add mod modCrop">
          <ac:chgData name="Bosworth, David@DWR" userId="2b2e0704-faa3-42f7-b074-2df921de8f03" providerId="ADAL" clId="{DD14D4EE-78D3-403F-B63C-20DE5042EA84}" dt="2024-04-05T18:18:33.908" v="6197" actId="164"/>
          <ac:picMkLst>
            <pc:docMk/>
            <pc:sldMk cId="3701995257" sldId="302"/>
            <ac:picMk id="10" creationId="{1238E4BA-BF81-01B7-46DB-96AE1DDCAE1C}"/>
          </ac:picMkLst>
        </pc:picChg>
        <pc:picChg chg="add mod modCrop">
          <ac:chgData name="Bosworth, David@DWR" userId="2b2e0704-faa3-42f7-b074-2df921de8f03" providerId="ADAL" clId="{DD14D4EE-78D3-403F-B63C-20DE5042EA84}" dt="2024-04-05T18:19:01.664" v="6199" actId="164"/>
          <ac:picMkLst>
            <pc:docMk/>
            <pc:sldMk cId="3701995257" sldId="302"/>
            <ac:picMk id="17" creationId="{C3971769-C8EB-4D74-65BE-68B52A860328}"/>
          </ac:picMkLst>
        </pc:picChg>
      </pc:sldChg>
      <pc:sldChg chg="addSp delSp modSp new del mod">
        <pc:chgData name="Bosworth, David@DWR" userId="2b2e0704-faa3-42f7-b074-2df921de8f03" providerId="ADAL" clId="{DD14D4EE-78D3-403F-B63C-20DE5042EA84}" dt="2024-04-05T19:57:52.356" v="6817" actId="2696"/>
        <pc:sldMkLst>
          <pc:docMk/>
          <pc:sldMk cId="3139929205" sldId="303"/>
        </pc:sldMkLst>
        <pc:spChg chg="del">
          <ac:chgData name="Bosworth, David@DWR" userId="2b2e0704-faa3-42f7-b074-2df921de8f03" providerId="ADAL" clId="{DD14D4EE-78D3-403F-B63C-20DE5042EA84}" dt="2024-04-05T18:30:11.613" v="6309" actId="478"/>
          <ac:spMkLst>
            <pc:docMk/>
            <pc:sldMk cId="3139929205" sldId="303"/>
            <ac:spMk id="2" creationId="{8EF3DA9C-FCD3-65DA-C77C-9297A5A026B3}"/>
          </ac:spMkLst>
        </pc:spChg>
        <pc:spChg chg="del">
          <ac:chgData name="Bosworth, David@DWR" userId="2b2e0704-faa3-42f7-b074-2df921de8f03" providerId="ADAL" clId="{DD14D4EE-78D3-403F-B63C-20DE5042EA84}" dt="2024-04-05T18:30:13.362" v="6310" actId="478"/>
          <ac:spMkLst>
            <pc:docMk/>
            <pc:sldMk cId="3139929205" sldId="303"/>
            <ac:spMk id="3" creationId="{66E87750-5607-7DFB-EB6E-C5652FB63C4D}"/>
          </ac:spMkLst>
        </pc:spChg>
        <pc:picChg chg="add mod modCrop">
          <ac:chgData name="Bosworth, David@DWR" userId="2b2e0704-faa3-42f7-b074-2df921de8f03" providerId="ADAL" clId="{DD14D4EE-78D3-403F-B63C-20DE5042EA84}" dt="2024-04-05T19:50:43.911" v="6776" actId="14100"/>
          <ac:picMkLst>
            <pc:docMk/>
            <pc:sldMk cId="3139929205" sldId="303"/>
            <ac:picMk id="3" creationId="{2264353D-0D1B-64D3-ADE2-CEB7A85ECEF4}"/>
          </ac:picMkLst>
        </pc:picChg>
        <pc:picChg chg="add del mod modCrop">
          <ac:chgData name="Bosworth, David@DWR" userId="2b2e0704-faa3-42f7-b074-2df921de8f03" providerId="ADAL" clId="{DD14D4EE-78D3-403F-B63C-20DE5042EA84}" dt="2024-04-05T18:31:14.019" v="6318" actId="21"/>
          <ac:picMkLst>
            <pc:docMk/>
            <pc:sldMk cId="3139929205" sldId="303"/>
            <ac:picMk id="4" creationId="{4B8BFFF1-66F9-A070-5C77-0276FAE03D19}"/>
          </ac:picMkLst>
        </pc:picChg>
        <pc:picChg chg="add del mod">
          <ac:chgData name="Bosworth, David@DWR" userId="2b2e0704-faa3-42f7-b074-2df921de8f03" providerId="ADAL" clId="{DD14D4EE-78D3-403F-B63C-20DE5042EA84}" dt="2024-04-05T19:00:33.993" v="6478" actId="478"/>
          <ac:picMkLst>
            <pc:docMk/>
            <pc:sldMk cId="3139929205" sldId="303"/>
            <ac:picMk id="7" creationId="{A9FCEC6D-A27B-9CDF-5D74-337B4657B8F7}"/>
          </ac:picMkLst>
        </pc:picChg>
        <pc:picChg chg="add del mod">
          <ac:chgData name="Bosworth, David@DWR" userId="2b2e0704-faa3-42f7-b074-2df921de8f03" providerId="ADAL" clId="{DD14D4EE-78D3-403F-B63C-20DE5042EA84}" dt="2024-04-05T19:00:34.488" v="6479" actId="478"/>
          <ac:picMkLst>
            <pc:docMk/>
            <pc:sldMk cId="3139929205" sldId="303"/>
            <ac:picMk id="11" creationId="{E8E5780E-9E12-F235-DF07-8CDCF57CDC52}"/>
          </ac:picMkLst>
        </pc:picChg>
      </pc:sldChg>
      <pc:sldChg chg="addSp delSp modSp add mod delAnim modAnim modNotesTx">
        <pc:chgData name="Bosworth, David@DWR" userId="2b2e0704-faa3-42f7-b074-2df921de8f03" providerId="ADAL" clId="{DD14D4EE-78D3-403F-B63C-20DE5042EA84}" dt="2024-04-16T19:37:34.204" v="11683" actId="1076"/>
        <pc:sldMkLst>
          <pc:docMk/>
          <pc:sldMk cId="674706109" sldId="304"/>
        </pc:sldMkLst>
        <pc:spChg chg="mod">
          <ac:chgData name="Bosworth, David@DWR" userId="2b2e0704-faa3-42f7-b074-2df921de8f03" providerId="ADAL" clId="{DD14D4EE-78D3-403F-B63C-20DE5042EA84}" dt="2024-04-05T18:44:58.108" v="6395"/>
          <ac:spMkLst>
            <pc:docMk/>
            <pc:sldMk cId="674706109" sldId="304"/>
            <ac:spMk id="2" creationId="{48F2C302-972E-8C6D-1138-D411FD30887A}"/>
          </ac:spMkLst>
        </pc:spChg>
        <pc:spChg chg="add del mod topLvl">
          <ac:chgData name="Bosworth, David@DWR" userId="2b2e0704-faa3-42f7-b074-2df921de8f03" providerId="ADAL" clId="{DD14D4EE-78D3-403F-B63C-20DE5042EA84}" dt="2024-04-05T19:10:21.223" v="6501" actId="478"/>
          <ac:spMkLst>
            <pc:docMk/>
            <pc:sldMk cId="674706109" sldId="304"/>
            <ac:spMk id="6" creationId="{C3300AAD-FCF5-B916-22C8-37879D2E159E}"/>
          </ac:spMkLst>
        </pc:spChg>
        <pc:spChg chg="add mod topLvl">
          <ac:chgData name="Bosworth, David@DWR" userId="2b2e0704-faa3-42f7-b074-2df921de8f03" providerId="ADAL" clId="{DD14D4EE-78D3-403F-B63C-20DE5042EA84}" dt="2024-04-16T19:37:05.852" v="11678" actId="164"/>
          <ac:spMkLst>
            <pc:docMk/>
            <pc:sldMk cId="674706109" sldId="304"/>
            <ac:spMk id="7" creationId="{741E9C47-6823-7614-7C4B-348F2A5C83A9}"/>
          </ac:spMkLst>
        </pc:spChg>
        <pc:spChg chg="mod topLvl">
          <ac:chgData name="Bosworth, David@DWR" userId="2b2e0704-faa3-42f7-b074-2df921de8f03" providerId="ADAL" clId="{DD14D4EE-78D3-403F-B63C-20DE5042EA84}" dt="2024-04-16T16:51:49.600" v="11522" actId="1038"/>
          <ac:spMkLst>
            <pc:docMk/>
            <pc:sldMk cId="674706109" sldId="304"/>
            <ac:spMk id="13" creationId="{F045C760-561E-CEA6-0B3E-C104E35DBB8F}"/>
          </ac:spMkLst>
        </pc:spChg>
        <pc:spChg chg="add mod ord topLvl">
          <ac:chgData name="Bosworth, David@DWR" userId="2b2e0704-faa3-42f7-b074-2df921de8f03" providerId="ADAL" clId="{DD14D4EE-78D3-403F-B63C-20DE5042EA84}" dt="2024-04-16T19:36:42.138" v="11675" actId="164"/>
          <ac:spMkLst>
            <pc:docMk/>
            <pc:sldMk cId="674706109" sldId="304"/>
            <ac:spMk id="15" creationId="{102402D7-DA46-D0DE-5714-3AB45C01119E}"/>
          </ac:spMkLst>
        </pc:spChg>
        <pc:grpChg chg="add mod">
          <ac:chgData name="Bosworth, David@DWR" userId="2b2e0704-faa3-42f7-b074-2df921de8f03" providerId="ADAL" clId="{DD14D4EE-78D3-403F-B63C-20DE5042EA84}" dt="2024-04-16T19:36:42.138" v="11675" actId="164"/>
          <ac:grpSpMkLst>
            <pc:docMk/>
            <pc:sldMk cId="674706109" sldId="304"/>
            <ac:grpSpMk id="4" creationId="{25155593-43CF-06E1-6C4F-983446CDF735}"/>
          </ac:grpSpMkLst>
        </pc:grpChg>
        <pc:grpChg chg="add mod">
          <ac:chgData name="Bosworth, David@DWR" userId="2b2e0704-faa3-42f7-b074-2df921de8f03" providerId="ADAL" clId="{DD14D4EE-78D3-403F-B63C-20DE5042EA84}" dt="2024-04-16T19:37:05.852" v="11678" actId="164"/>
          <ac:grpSpMkLst>
            <pc:docMk/>
            <pc:sldMk cId="674706109" sldId="304"/>
            <ac:grpSpMk id="9" creationId="{32889361-7388-405E-5EF2-8311315B1F22}"/>
          </ac:grpSpMkLst>
        </pc:grpChg>
        <pc:grpChg chg="add del mod topLvl">
          <ac:chgData name="Bosworth, David@DWR" userId="2b2e0704-faa3-42f7-b074-2df921de8f03" providerId="ADAL" clId="{DD14D4EE-78D3-403F-B63C-20DE5042EA84}" dt="2024-04-05T19:10:16.434" v="6500" actId="165"/>
          <ac:grpSpMkLst>
            <pc:docMk/>
            <pc:sldMk cId="674706109" sldId="304"/>
            <ac:grpSpMk id="10" creationId="{967DEC91-33AC-82B5-C26B-AA4A0493534B}"/>
          </ac:grpSpMkLst>
        </pc:grpChg>
        <pc:grpChg chg="add del mod">
          <ac:chgData name="Bosworth, David@DWR" userId="2b2e0704-faa3-42f7-b074-2df921de8f03" providerId="ADAL" clId="{DD14D4EE-78D3-403F-B63C-20DE5042EA84}" dt="2024-04-05T19:14:41.005" v="6549" actId="165"/>
          <ac:grpSpMkLst>
            <pc:docMk/>
            <pc:sldMk cId="674706109" sldId="304"/>
            <ac:grpSpMk id="11" creationId="{C5975E9B-914B-FC78-99F7-B56799EBE309}"/>
          </ac:grpSpMkLst>
        </pc:grpChg>
        <pc:grpChg chg="add del mod">
          <ac:chgData name="Bosworth, David@DWR" userId="2b2e0704-faa3-42f7-b074-2df921de8f03" providerId="ADAL" clId="{DD14D4EE-78D3-403F-B63C-20DE5042EA84}" dt="2024-04-05T19:50:58.741" v="6777" actId="165"/>
          <ac:grpSpMkLst>
            <pc:docMk/>
            <pc:sldMk cId="674706109" sldId="304"/>
            <ac:grpSpMk id="12" creationId="{6358DAEC-737B-9EA8-0CE7-8643B887C516}"/>
          </ac:grpSpMkLst>
        </pc:grpChg>
        <pc:grpChg chg="del mod">
          <ac:chgData name="Bosworth, David@DWR" userId="2b2e0704-faa3-42f7-b074-2df921de8f03" providerId="ADAL" clId="{DD14D4EE-78D3-403F-B63C-20DE5042EA84}" dt="2024-04-05T19:09:02.064" v="6494" actId="165"/>
          <ac:grpSpMkLst>
            <pc:docMk/>
            <pc:sldMk cId="674706109" sldId="304"/>
            <ac:grpSpMk id="14" creationId="{103AE6FB-55E7-3CC2-EE42-69F96397619B}"/>
          </ac:grpSpMkLst>
        </pc:grpChg>
        <pc:grpChg chg="add del mod">
          <ac:chgData name="Bosworth, David@DWR" userId="2b2e0704-faa3-42f7-b074-2df921de8f03" providerId="ADAL" clId="{DD14D4EE-78D3-403F-B63C-20DE5042EA84}" dt="2024-04-05T19:08:27.977" v="6489" actId="165"/>
          <ac:grpSpMkLst>
            <pc:docMk/>
            <pc:sldMk cId="674706109" sldId="304"/>
            <ac:grpSpMk id="16" creationId="{CD71FE1C-9F58-044C-EEE8-B45427AAA3EB}"/>
          </ac:grpSpMkLst>
        </pc:grpChg>
        <pc:grpChg chg="add del mod">
          <ac:chgData name="Bosworth, David@DWR" userId="2b2e0704-faa3-42f7-b074-2df921de8f03" providerId="ADAL" clId="{DD14D4EE-78D3-403F-B63C-20DE5042EA84}" dt="2024-04-16T16:56:18.336" v="11579" actId="165"/>
          <ac:grpSpMkLst>
            <pc:docMk/>
            <pc:sldMk cId="674706109" sldId="304"/>
            <ac:grpSpMk id="17" creationId="{DCF7E419-BE97-9A0D-09D6-97BA8B9CB47B}"/>
          </ac:grpSpMkLst>
        </pc:grpChg>
        <pc:grpChg chg="add del mod">
          <ac:chgData name="Bosworth, David@DWR" userId="2b2e0704-faa3-42f7-b074-2df921de8f03" providerId="ADAL" clId="{DD14D4EE-78D3-403F-B63C-20DE5042EA84}" dt="2024-04-16T16:51:05.268" v="11491" actId="165"/>
          <ac:grpSpMkLst>
            <pc:docMk/>
            <pc:sldMk cId="674706109" sldId="304"/>
            <ac:grpSpMk id="22" creationId="{DD5E3FF2-9D41-C847-B7FA-F5417D32E6BD}"/>
          </ac:grpSpMkLst>
        </pc:grpChg>
        <pc:picChg chg="add del mod modCrop">
          <ac:chgData name="Bosworth, David@DWR" userId="2b2e0704-faa3-42f7-b074-2df921de8f03" providerId="ADAL" clId="{DD14D4EE-78D3-403F-B63C-20DE5042EA84}" dt="2024-04-16T16:50:25.288" v="11487" actId="21"/>
          <ac:picMkLst>
            <pc:docMk/>
            <pc:sldMk cId="674706109" sldId="304"/>
            <ac:picMk id="4" creationId="{B7644D89-F0AE-B1C7-636A-22E14BAB02A3}"/>
          </ac:picMkLst>
        </pc:picChg>
        <pc:picChg chg="add del mod topLvl modCrop">
          <ac:chgData name="Bosworth, David@DWR" userId="2b2e0704-faa3-42f7-b074-2df921de8f03" providerId="ADAL" clId="{DD14D4EE-78D3-403F-B63C-20DE5042EA84}" dt="2024-04-05T19:51:07.745" v="6779" actId="478"/>
          <ac:picMkLst>
            <pc:docMk/>
            <pc:sldMk cId="674706109" sldId="304"/>
            <ac:picMk id="4" creationId="{CB27992B-B591-9336-5C8F-35D9951DAB3D}"/>
          </ac:picMkLst>
        </pc:picChg>
        <pc:picChg chg="add mod topLvl">
          <ac:chgData name="Bosworth, David@DWR" userId="2b2e0704-faa3-42f7-b074-2df921de8f03" providerId="ADAL" clId="{DD14D4EE-78D3-403F-B63C-20DE5042EA84}" dt="2024-04-16T19:37:05.852" v="11678" actId="164"/>
          <ac:picMkLst>
            <pc:docMk/>
            <pc:sldMk cId="674706109" sldId="304"/>
            <ac:picMk id="5" creationId="{015B3E61-26C7-AB4F-E9FE-7FEAA858EF25}"/>
          </ac:picMkLst>
        </pc:picChg>
        <pc:picChg chg="add mod">
          <ac:chgData name="Bosworth, David@DWR" userId="2b2e0704-faa3-42f7-b074-2df921de8f03" providerId="ADAL" clId="{DD14D4EE-78D3-403F-B63C-20DE5042EA84}" dt="2024-04-16T16:51:43.386" v="11496" actId="1076"/>
          <ac:picMkLst>
            <pc:docMk/>
            <pc:sldMk cId="674706109" sldId="304"/>
            <ac:picMk id="6" creationId="{24492548-641C-5963-32E5-DF7E68AF5209}"/>
          </ac:picMkLst>
        </pc:picChg>
        <pc:picChg chg="add mod">
          <ac:chgData name="Bosworth, David@DWR" userId="2b2e0704-faa3-42f7-b074-2df921de8f03" providerId="ADAL" clId="{DD14D4EE-78D3-403F-B63C-20DE5042EA84}" dt="2024-04-05T19:01:31.305" v="6485"/>
          <ac:picMkLst>
            <pc:docMk/>
            <pc:sldMk cId="674706109" sldId="304"/>
            <ac:picMk id="8" creationId="{AF4BC087-69E0-AC94-3B71-AEF7A0DC8CC3}"/>
          </ac:picMkLst>
        </pc:picChg>
        <pc:picChg chg="del">
          <ac:chgData name="Bosworth, David@DWR" userId="2b2e0704-faa3-42f7-b074-2df921de8f03" providerId="ADAL" clId="{DD14D4EE-78D3-403F-B63C-20DE5042EA84}" dt="2024-04-05T18:45:16.998" v="6397" actId="478"/>
          <ac:picMkLst>
            <pc:docMk/>
            <pc:sldMk cId="674706109" sldId="304"/>
            <ac:picMk id="8" creationId="{EA5B09B3-EB2E-850A-109E-DF74E07859A3}"/>
          </ac:picMkLst>
        </pc:picChg>
        <pc:picChg chg="del mod topLvl">
          <ac:chgData name="Bosworth, David@DWR" userId="2b2e0704-faa3-42f7-b074-2df921de8f03" providerId="ADAL" clId="{DD14D4EE-78D3-403F-B63C-20DE5042EA84}" dt="2024-04-16T16:51:22.921" v="11494" actId="478"/>
          <ac:picMkLst>
            <pc:docMk/>
            <pc:sldMk cId="674706109" sldId="304"/>
            <ac:picMk id="9" creationId="{7F635BF7-39EE-E33F-D6E9-D3B08E49CE88}"/>
          </ac:picMkLst>
        </pc:picChg>
        <pc:picChg chg="add mod">
          <ac:chgData name="Bosworth, David@DWR" userId="2b2e0704-faa3-42f7-b074-2df921de8f03" providerId="ADAL" clId="{DD14D4EE-78D3-403F-B63C-20DE5042EA84}" dt="2024-04-16T16:52:27.270" v="11548" actId="1038"/>
          <ac:picMkLst>
            <pc:docMk/>
            <pc:sldMk cId="674706109" sldId="304"/>
            <ac:picMk id="10" creationId="{C5A9D8B0-5D23-39D6-6C4F-796865577A55}"/>
          </ac:picMkLst>
        </pc:picChg>
        <pc:picChg chg="add mod">
          <ac:chgData name="Bosworth, David@DWR" userId="2b2e0704-faa3-42f7-b074-2df921de8f03" providerId="ADAL" clId="{DD14D4EE-78D3-403F-B63C-20DE5042EA84}" dt="2024-04-16T19:36:42.138" v="11675" actId="164"/>
          <ac:picMkLst>
            <pc:docMk/>
            <pc:sldMk cId="674706109" sldId="304"/>
            <ac:picMk id="11" creationId="{CF3D7EBD-FD5F-2936-A4ED-BF9B3A8FC5C6}"/>
          </ac:picMkLst>
        </pc:picChg>
        <pc:picChg chg="del">
          <ac:chgData name="Bosworth, David@DWR" userId="2b2e0704-faa3-42f7-b074-2df921de8f03" providerId="ADAL" clId="{DD14D4EE-78D3-403F-B63C-20DE5042EA84}" dt="2024-04-05T18:45:06.034" v="6396" actId="478"/>
          <ac:picMkLst>
            <pc:docMk/>
            <pc:sldMk cId="674706109" sldId="304"/>
            <ac:picMk id="12" creationId="{3390E43A-E6E1-2A46-7604-E7DDEBDFA744}"/>
          </ac:picMkLst>
        </pc:picChg>
        <pc:picChg chg="del mod">
          <ac:chgData name="Bosworth, David@DWR" userId="2b2e0704-faa3-42f7-b074-2df921de8f03" providerId="ADAL" clId="{DD14D4EE-78D3-403F-B63C-20DE5042EA84}" dt="2024-04-16T16:51:22.184" v="11493" actId="478"/>
          <ac:picMkLst>
            <pc:docMk/>
            <pc:sldMk cId="674706109" sldId="304"/>
            <ac:picMk id="18" creationId="{9E5F672D-0E3C-FE45-BA19-4DB72BE1EE17}"/>
          </ac:picMkLst>
        </pc:picChg>
        <pc:picChg chg="add mod">
          <ac:chgData name="Bosworth, David@DWR" userId="2b2e0704-faa3-42f7-b074-2df921de8f03" providerId="ADAL" clId="{DD14D4EE-78D3-403F-B63C-20DE5042EA84}" dt="2024-04-16T19:37:34.204" v="11683" actId="1076"/>
          <ac:picMkLst>
            <pc:docMk/>
            <pc:sldMk cId="674706109" sldId="304"/>
            <ac:picMk id="20" creationId="{07C42D7A-AC46-B9DC-9880-9CB9C257B19F}"/>
          </ac:picMkLst>
        </pc:picChg>
        <pc:picChg chg="add del mod topLvl">
          <ac:chgData name="Bosworth, David@DWR" userId="2b2e0704-faa3-42f7-b074-2df921de8f03" providerId="ADAL" clId="{DD14D4EE-78D3-403F-B63C-20DE5042EA84}" dt="2024-04-16T16:53:41.468" v="11552" actId="478"/>
          <ac:picMkLst>
            <pc:docMk/>
            <pc:sldMk cId="674706109" sldId="304"/>
            <ac:picMk id="21" creationId="{96F16983-228D-0210-FBE6-4D819B135361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6T19:58:16.772" v="12039"/>
        <pc:sldMkLst>
          <pc:docMk/>
          <pc:sldMk cId="2389694571" sldId="305"/>
        </pc:sldMkLst>
        <pc:spChg chg="mod">
          <ac:chgData name="Bosworth, David@DWR" userId="2b2e0704-faa3-42f7-b074-2df921de8f03" providerId="ADAL" clId="{DD14D4EE-78D3-403F-B63C-20DE5042EA84}" dt="2024-04-05T19:01:21.469" v="6483"/>
          <ac:spMkLst>
            <pc:docMk/>
            <pc:sldMk cId="2389694571" sldId="305"/>
            <ac:spMk id="2" creationId="{48F2C302-972E-8C6D-1138-D411FD30887A}"/>
          </ac:spMkLst>
        </pc:spChg>
        <pc:spChg chg="mod">
          <ac:chgData name="Bosworth, David@DWR" userId="2b2e0704-faa3-42f7-b074-2df921de8f03" providerId="ADAL" clId="{DD14D4EE-78D3-403F-B63C-20DE5042EA84}" dt="2024-04-16T19:42:38.705" v="11860"/>
          <ac:spMkLst>
            <pc:docMk/>
            <pc:sldMk cId="2389694571" sldId="305"/>
            <ac:spMk id="5" creationId="{89F2DEBF-11D2-0A47-90D7-9CED759810F9}"/>
          </ac:spMkLst>
        </pc:spChg>
        <pc:spChg chg="mod">
          <ac:chgData name="Bosworth, David@DWR" userId="2b2e0704-faa3-42f7-b074-2df921de8f03" providerId="ADAL" clId="{DD14D4EE-78D3-403F-B63C-20DE5042EA84}" dt="2024-04-05T19:07:13.285" v="6487" actId="165"/>
          <ac:spMkLst>
            <pc:docMk/>
            <pc:sldMk cId="2389694571" sldId="305"/>
            <ac:spMk id="6" creationId="{C3300AAD-FCF5-B916-22C8-37879D2E159E}"/>
          </ac:spMkLst>
        </pc:spChg>
        <pc:spChg chg="del mod topLvl">
          <ac:chgData name="Bosworth, David@DWR" userId="2b2e0704-faa3-42f7-b074-2df921de8f03" providerId="ADAL" clId="{DD14D4EE-78D3-403F-B63C-20DE5042EA84}" dt="2024-04-05T19:18:09.406" v="6567" actId="478"/>
          <ac:spMkLst>
            <pc:docMk/>
            <pc:sldMk cId="2389694571" sldId="305"/>
            <ac:spMk id="15" creationId="{102402D7-DA46-D0DE-5714-3AB45C01119E}"/>
          </ac:spMkLst>
        </pc:spChg>
        <pc:spChg chg="add del mod">
          <ac:chgData name="Bosworth, David@DWR" userId="2b2e0704-faa3-42f7-b074-2df921de8f03" providerId="ADAL" clId="{DD14D4EE-78D3-403F-B63C-20DE5042EA84}" dt="2024-04-16T19:42:36.889" v="11859" actId="478"/>
          <ac:spMkLst>
            <pc:docMk/>
            <pc:sldMk cId="2389694571" sldId="305"/>
            <ac:spMk id="17" creationId="{44B52EA4-7200-0EF7-396B-CD8D5B44687F}"/>
          </ac:spMkLst>
        </pc:spChg>
        <pc:spChg chg="mod topLvl">
          <ac:chgData name="Bosworth, David@DWR" userId="2b2e0704-faa3-42f7-b074-2df921de8f03" providerId="ADAL" clId="{DD14D4EE-78D3-403F-B63C-20DE5042EA84}" dt="2024-04-16T19:45:10.465" v="11908" actId="164"/>
          <ac:spMkLst>
            <pc:docMk/>
            <pc:sldMk cId="2389694571" sldId="305"/>
            <ac:spMk id="22" creationId="{BF9C35C6-DDD1-5A47-6D0D-99D116426BF3}"/>
          </ac:spMkLst>
        </pc:spChg>
        <pc:spChg chg="mod ord topLvl">
          <ac:chgData name="Bosworth, David@DWR" userId="2b2e0704-faa3-42f7-b074-2df921de8f03" providerId="ADAL" clId="{DD14D4EE-78D3-403F-B63C-20DE5042EA84}" dt="2024-04-16T19:57:20.860" v="12033" actId="164"/>
          <ac:spMkLst>
            <pc:docMk/>
            <pc:sldMk cId="2389694571" sldId="305"/>
            <ac:spMk id="25" creationId="{560B7FEB-01CE-F86E-193C-A50A259AD40F}"/>
          </ac:spMkLst>
        </pc:spChg>
        <pc:spChg chg="add mod ord topLvl">
          <ac:chgData name="Bosworth, David@DWR" userId="2b2e0704-faa3-42f7-b074-2df921de8f03" providerId="ADAL" clId="{DD14D4EE-78D3-403F-B63C-20DE5042EA84}" dt="2024-04-16T19:49:02.977" v="11942" actId="1035"/>
          <ac:spMkLst>
            <pc:docMk/>
            <pc:sldMk cId="2389694571" sldId="305"/>
            <ac:spMk id="27" creationId="{7A6276FF-9FF0-C467-1CFA-3FA3BC78D474}"/>
          </ac:spMkLst>
        </pc:spChg>
        <pc:spChg chg="add mod ord topLvl">
          <ac:chgData name="Bosworth, David@DWR" userId="2b2e0704-faa3-42f7-b074-2df921de8f03" providerId="ADAL" clId="{DD14D4EE-78D3-403F-B63C-20DE5042EA84}" dt="2024-04-16T19:57:20.860" v="12033" actId="164"/>
          <ac:spMkLst>
            <pc:docMk/>
            <pc:sldMk cId="2389694571" sldId="305"/>
            <ac:spMk id="30" creationId="{5E74127A-8E29-75EF-DBD4-DBC1A6CC8E1A}"/>
          </ac:spMkLst>
        </pc:spChg>
        <pc:spChg chg="add mod topLvl">
          <ac:chgData name="Bosworth, David@DWR" userId="2b2e0704-faa3-42f7-b074-2df921de8f03" providerId="ADAL" clId="{DD14D4EE-78D3-403F-B63C-20DE5042EA84}" dt="2024-04-16T19:58:15.166" v="12038" actId="164"/>
          <ac:spMkLst>
            <pc:docMk/>
            <pc:sldMk cId="2389694571" sldId="305"/>
            <ac:spMk id="32" creationId="{CB7235F3-87D6-641B-99D1-4BB630EAC0C4}"/>
          </ac:spMkLst>
        </pc:spChg>
        <pc:spChg chg="add mod">
          <ac:chgData name="Bosworth, David@DWR" userId="2b2e0704-faa3-42f7-b074-2df921de8f03" providerId="ADAL" clId="{DD14D4EE-78D3-403F-B63C-20DE5042EA84}" dt="2024-04-16T19:58:00.290" v="12036" actId="164"/>
          <ac:spMkLst>
            <pc:docMk/>
            <pc:sldMk cId="2389694571" sldId="305"/>
            <ac:spMk id="35" creationId="{C4751480-F6D1-4F06-3C66-9CED2EE8C2CF}"/>
          </ac:spMkLst>
        </pc:spChg>
        <pc:grpChg chg="add mod">
          <ac:chgData name="Bosworth, David@DWR" userId="2b2e0704-faa3-42f7-b074-2df921de8f03" providerId="ADAL" clId="{DD14D4EE-78D3-403F-B63C-20DE5042EA84}" dt="2024-04-16T19:42:55.526" v="11862" actId="1076"/>
          <ac:grpSpMkLst>
            <pc:docMk/>
            <pc:sldMk cId="2389694571" sldId="305"/>
            <ac:grpSpMk id="4" creationId="{304BB400-2425-B0ED-9A98-B8F038E441AF}"/>
          </ac:grpSpMkLst>
        </pc:grpChg>
        <pc:grpChg chg="del mod topLv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0" creationId="{967DEC91-33AC-82B5-C26B-AA4A0493534B}"/>
          </ac:grpSpMkLst>
        </pc:grpChg>
        <pc:grpChg chg="add mod">
          <ac:chgData name="Bosworth, David@DWR" userId="2b2e0704-faa3-42f7-b074-2df921de8f03" providerId="ADAL" clId="{DD14D4EE-78D3-403F-B63C-20DE5042EA84}" dt="2024-04-16T19:48:56.844" v="11934" actId="1036"/>
          <ac:grpSpMkLst>
            <pc:docMk/>
            <pc:sldMk cId="2389694571" sldId="305"/>
            <ac:grpSpMk id="10" creationId="{96E0A5C5-737D-2A07-86F0-0F972FE98F80}"/>
          </ac:grpSpMkLst>
        </pc:grpChg>
        <pc:grpChg chg="de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1" creationId="{C5975E9B-914B-FC78-99F7-B56799EBE309}"/>
          </ac:grpSpMkLst>
        </pc:grpChg>
        <pc:grpChg chg="de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4" creationId="{103AE6FB-55E7-3CC2-EE42-69F96397619B}"/>
          </ac:grpSpMkLst>
        </pc:grpChg>
        <pc:grpChg chg="add mod">
          <ac:chgData name="Bosworth, David@DWR" userId="2b2e0704-faa3-42f7-b074-2df921de8f03" providerId="ADAL" clId="{DD14D4EE-78D3-403F-B63C-20DE5042EA84}" dt="2024-04-16T19:57:20.860" v="12033" actId="164"/>
          <ac:grpSpMkLst>
            <pc:docMk/>
            <pc:sldMk cId="2389694571" sldId="305"/>
            <ac:grpSpMk id="15" creationId="{3A3C0050-6ADA-BBC1-9290-E9D2AED70494}"/>
          </ac:grpSpMkLst>
        </pc:grpChg>
        <pc:grpChg chg="del">
          <ac:chgData name="Bosworth, David@DWR" userId="2b2e0704-faa3-42f7-b074-2df921de8f03" providerId="ADAL" clId="{DD14D4EE-78D3-403F-B63C-20DE5042EA84}" dt="2024-04-05T19:07:13.285" v="6487" actId="165"/>
          <ac:grpSpMkLst>
            <pc:docMk/>
            <pc:sldMk cId="2389694571" sldId="305"/>
            <ac:grpSpMk id="16" creationId="{CD71FE1C-9F58-044C-EEE8-B45427AAA3EB}"/>
          </ac:grpSpMkLst>
        </pc:grpChg>
        <pc:grpChg chg="add mod">
          <ac:chgData name="Bosworth, David@DWR" userId="2b2e0704-faa3-42f7-b074-2df921de8f03" providerId="ADAL" clId="{DD14D4EE-78D3-403F-B63C-20DE5042EA84}" dt="2024-04-16T19:58:00.290" v="12036" actId="164"/>
          <ac:grpSpMkLst>
            <pc:docMk/>
            <pc:sldMk cId="2389694571" sldId="305"/>
            <ac:grpSpMk id="16" creationId="{D5B5E6F6-6946-E438-06CE-AC30580483B9}"/>
          </ac:grpSpMkLst>
        </pc:grpChg>
        <pc:grpChg chg="add mod">
          <ac:chgData name="Bosworth, David@DWR" userId="2b2e0704-faa3-42f7-b074-2df921de8f03" providerId="ADAL" clId="{DD14D4EE-78D3-403F-B63C-20DE5042EA84}" dt="2024-04-16T19:58:15.166" v="12038" actId="164"/>
          <ac:grpSpMkLst>
            <pc:docMk/>
            <pc:sldMk cId="2389694571" sldId="305"/>
            <ac:grpSpMk id="18" creationId="{91082E1C-B54D-1009-00D0-11B36C59C419}"/>
          </ac:grpSpMkLst>
        </pc:grpChg>
        <pc:grpChg chg="add del mod">
          <ac:chgData name="Bosworth, David@DWR" userId="2b2e0704-faa3-42f7-b074-2df921de8f03" providerId="ADAL" clId="{DD14D4EE-78D3-403F-B63C-20DE5042EA84}" dt="2024-04-05T19:18:26.806" v="6568" actId="165"/>
          <ac:grpSpMkLst>
            <pc:docMk/>
            <pc:sldMk cId="2389694571" sldId="305"/>
            <ac:grpSpMk id="20" creationId="{AA418F41-3B56-DA94-6CFB-5DF5D6F199A0}"/>
          </ac:grpSpMkLst>
        </pc:grpChg>
        <pc:grpChg chg="add del mod">
          <ac:chgData name="Bosworth, David@DWR" userId="2b2e0704-faa3-42f7-b074-2df921de8f03" providerId="ADAL" clId="{DD14D4EE-78D3-403F-B63C-20DE5042EA84}" dt="2024-04-05T19:19:51.032" v="6576" actId="165"/>
          <ac:grpSpMkLst>
            <pc:docMk/>
            <pc:sldMk cId="2389694571" sldId="305"/>
            <ac:grpSpMk id="23" creationId="{7D9B7494-6A64-25BC-36E3-7A6D1F6C0E0F}"/>
          </ac:grpSpMkLst>
        </pc:grpChg>
        <pc:grpChg chg="add del mod">
          <ac:chgData name="Bosworth, David@DWR" userId="2b2e0704-faa3-42f7-b074-2df921de8f03" providerId="ADAL" clId="{DD14D4EE-78D3-403F-B63C-20DE5042EA84}" dt="2024-04-05T19:53:41.290" v="6787" actId="165"/>
          <ac:grpSpMkLst>
            <pc:docMk/>
            <pc:sldMk cId="2389694571" sldId="305"/>
            <ac:grpSpMk id="31" creationId="{84864FE9-88E7-9483-300C-48D14D0FE606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36" creationId="{033B7E25-7ADA-55D4-E384-1225EBC0A55E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38" creationId="{DE1473C8-5DB0-C5B7-AD83-6C68DF52F669}"/>
          </ac:grpSpMkLst>
        </pc:grpChg>
        <pc:grpChg chg="add del mod">
          <ac:chgData name="Bosworth, David@DWR" userId="2b2e0704-faa3-42f7-b074-2df921de8f03" providerId="ADAL" clId="{DD14D4EE-78D3-403F-B63C-20DE5042EA84}" dt="2024-04-05T19:58:54.066" v="6820" actId="165"/>
          <ac:grpSpMkLst>
            <pc:docMk/>
            <pc:sldMk cId="2389694571" sldId="305"/>
            <ac:grpSpMk id="39" creationId="{ED7406DC-C99F-CA81-C732-9FA113A7E5CD}"/>
          </ac:grpSpMkLst>
        </pc:grpChg>
        <pc:grpChg chg="add del mod">
          <ac:chgData name="Bosworth, David@DWR" userId="2b2e0704-faa3-42f7-b074-2df921de8f03" providerId="ADAL" clId="{DD14D4EE-78D3-403F-B63C-20DE5042EA84}" dt="2024-04-05T20:00:20.826" v="6827" actId="165"/>
          <ac:grpSpMkLst>
            <pc:docMk/>
            <pc:sldMk cId="2389694571" sldId="305"/>
            <ac:grpSpMk id="40" creationId="{173264AE-93F3-E609-6B10-FE84D422BC68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41" creationId="{964C4D90-E1E4-560F-D675-F4095D35DB95}"/>
          </ac:grpSpMkLst>
        </pc:grpChg>
        <pc:picChg chg="mod">
          <ac:chgData name="Bosworth, David@DWR" userId="2b2e0704-faa3-42f7-b074-2df921de8f03" providerId="ADAL" clId="{DD14D4EE-78D3-403F-B63C-20DE5042EA84}" dt="2024-04-05T19:07:13.285" v="6487" actId="165"/>
          <ac:picMkLst>
            <pc:docMk/>
            <pc:sldMk cId="2389694571" sldId="305"/>
            <ac:picMk id="4" creationId="{CB27992B-B591-9336-5C8F-35D9951DAB3D}"/>
          </ac:picMkLst>
        </pc:picChg>
        <pc:picChg chg="mod">
          <ac:chgData name="Bosworth, David@DWR" userId="2b2e0704-faa3-42f7-b074-2df921de8f03" providerId="ADAL" clId="{DD14D4EE-78D3-403F-B63C-20DE5042EA84}" dt="2024-04-16T19:42:38.705" v="11860"/>
          <ac:picMkLst>
            <pc:docMk/>
            <pc:sldMk cId="2389694571" sldId="305"/>
            <ac:picMk id="6" creationId="{E1360745-F8AB-FECD-0D47-E4997A18D13E}"/>
          </ac:picMkLst>
        </pc:picChg>
        <pc:picChg chg="mod">
          <ac:chgData name="Bosworth, David@DWR" userId="2b2e0704-faa3-42f7-b074-2df921de8f03" providerId="ADAL" clId="{DD14D4EE-78D3-403F-B63C-20DE5042EA84}" dt="2024-04-16T19:42:38.705" v="11860"/>
          <ac:picMkLst>
            <pc:docMk/>
            <pc:sldMk cId="2389694571" sldId="305"/>
            <ac:picMk id="7" creationId="{0BB5E436-6208-5803-97DF-D7AB227B7A80}"/>
          </ac:picMkLst>
        </pc:picChg>
        <pc:picChg chg="add mod">
          <ac:chgData name="Bosworth, David@DWR" userId="2b2e0704-faa3-42f7-b074-2df921de8f03" providerId="ADAL" clId="{DD14D4EE-78D3-403F-B63C-20DE5042EA84}" dt="2024-04-05T19:01:32.607" v="6486"/>
          <ac:picMkLst>
            <pc:docMk/>
            <pc:sldMk cId="2389694571" sldId="305"/>
            <ac:picMk id="8" creationId="{2EDD96F4-2B91-AAC5-3736-A3AAC25FB7A0}"/>
          </ac:picMkLst>
        </pc:picChg>
        <pc:picChg chg="add mod">
          <ac:chgData name="Bosworth, David@DWR" userId="2b2e0704-faa3-42f7-b074-2df921de8f03" providerId="ADAL" clId="{DD14D4EE-78D3-403F-B63C-20DE5042EA84}" dt="2024-04-16T19:45:10.465" v="11908" actId="164"/>
          <ac:picMkLst>
            <pc:docMk/>
            <pc:sldMk cId="2389694571" sldId="305"/>
            <ac:picMk id="9" creationId="{29B2236B-3EDE-F2C5-E862-11920F06196A}"/>
          </ac:picMkLst>
        </pc:picChg>
        <pc:picChg chg="add mod">
          <ac:chgData name="Bosworth, David@DWR" userId="2b2e0704-faa3-42f7-b074-2df921de8f03" providerId="ADAL" clId="{DD14D4EE-78D3-403F-B63C-20DE5042EA84}" dt="2024-04-16T19:57:20.860" v="12033" actId="164"/>
          <ac:picMkLst>
            <pc:docMk/>
            <pc:sldMk cId="2389694571" sldId="305"/>
            <ac:picMk id="11" creationId="{D95AC662-48FB-6449-4D2A-6476981EE76D}"/>
          </ac:picMkLst>
        </pc:picChg>
        <pc:picChg chg="add del mod">
          <ac:chgData name="Bosworth, David@DWR" userId="2b2e0704-faa3-42f7-b074-2df921de8f03" providerId="ADAL" clId="{DD14D4EE-78D3-403F-B63C-20DE5042EA84}" dt="2024-04-16T19:42:35.614" v="11858" actId="478"/>
          <ac:picMkLst>
            <pc:docMk/>
            <pc:sldMk cId="2389694571" sldId="305"/>
            <ac:picMk id="12" creationId="{5A0AEE87-9942-8014-C341-2A961987EE84}"/>
          </ac:picMkLst>
        </pc:picChg>
        <pc:picChg chg="add mod">
          <ac:chgData name="Bosworth, David@DWR" userId="2b2e0704-faa3-42f7-b074-2df921de8f03" providerId="ADAL" clId="{DD14D4EE-78D3-403F-B63C-20DE5042EA84}" dt="2024-04-16T19:58:00.290" v="12036" actId="164"/>
          <ac:picMkLst>
            <pc:docMk/>
            <pc:sldMk cId="2389694571" sldId="305"/>
            <ac:picMk id="13" creationId="{0CF1430C-F4F7-466B-DEDD-3118B3906735}"/>
          </ac:picMkLst>
        </pc:picChg>
        <pc:picChg chg="add mod modCrop">
          <ac:chgData name="Bosworth, David@DWR" userId="2b2e0704-faa3-42f7-b074-2df921de8f03" providerId="ADAL" clId="{DD14D4EE-78D3-403F-B63C-20DE5042EA84}" dt="2024-04-16T19:58:15.166" v="12038" actId="164"/>
          <ac:picMkLst>
            <pc:docMk/>
            <pc:sldMk cId="2389694571" sldId="305"/>
            <ac:picMk id="14" creationId="{3FE93B65-0E71-50AF-9F4E-1E7E708172A8}"/>
          </ac:picMkLst>
        </pc:picChg>
        <pc:picChg chg="del">
          <ac:chgData name="Bosworth, David@DWR" userId="2b2e0704-faa3-42f7-b074-2df921de8f03" providerId="ADAL" clId="{DD14D4EE-78D3-403F-B63C-20DE5042EA84}" dt="2024-04-05T19:17:41.214" v="6561" actId="478"/>
          <ac:picMkLst>
            <pc:docMk/>
            <pc:sldMk cId="2389694571" sldId="305"/>
            <ac:picMk id="18" creationId="{9E5F672D-0E3C-FE45-BA19-4DB72BE1EE17}"/>
          </ac:picMkLst>
        </pc:picChg>
        <pc:picChg chg="add del mod">
          <ac:chgData name="Bosworth, David@DWR" userId="2b2e0704-faa3-42f7-b074-2df921de8f03" providerId="ADAL" clId="{DD14D4EE-78D3-403F-B63C-20DE5042EA84}" dt="2024-04-16T19:42:32.796" v="11857" actId="478"/>
          <ac:picMkLst>
            <pc:docMk/>
            <pc:sldMk cId="2389694571" sldId="305"/>
            <ac:picMk id="19" creationId="{9BB07EA6-51D4-0553-EFDF-BEDBA23DC838}"/>
          </ac:picMkLst>
        </pc:picChg>
        <pc:picChg chg="mod topLvl">
          <ac:chgData name="Bosworth, David@DWR" userId="2b2e0704-faa3-42f7-b074-2df921de8f03" providerId="ADAL" clId="{DD14D4EE-78D3-403F-B63C-20DE5042EA84}" dt="2024-04-16T19:45:10.465" v="11908" actId="164"/>
          <ac:picMkLst>
            <pc:docMk/>
            <pc:sldMk cId="2389694571" sldId="305"/>
            <ac:picMk id="21" creationId="{29553B5D-6703-4A7B-3A4D-733EC4EAA7C5}"/>
          </ac:picMkLst>
        </pc:picChg>
        <pc:picChg chg="del mod topLvl">
          <ac:chgData name="Bosworth, David@DWR" userId="2b2e0704-faa3-42f7-b074-2df921de8f03" providerId="ADAL" clId="{DD14D4EE-78D3-403F-B63C-20DE5042EA84}" dt="2024-04-05T19:53:55.855" v="6789" actId="478"/>
          <ac:picMkLst>
            <pc:docMk/>
            <pc:sldMk cId="2389694571" sldId="305"/>
            <ac:picMk id="24" creationId="{57986F15-8C27-2DB2-964A-3ACEAEE81C73}"/>
          </ac:picMkLst>
        </pc:picChg>
        <pc:picChg chg="add del mod">
          <ac:chgData name="Bosworth, David@DWR" userId="2b2e0704-faa3-42f7-b074-2df921de8f03" providerId="ADAL" clId="{DD14D4EE-78D3-403F-B63C-20DE5042EA84}" dt="2024-04-05T19:18:07.005" v="6566" actId="478"/>
          <ac:picMkLst>
            <pc:docMk/>
            <pc:sldMk cId="2389694571" sldId="305"/>
            <ac:picMk id="26" creationId="{24E3D1AD-130E-7ABA-AD35-6B1DFDC6D440}"/>
          </ac:picMkLst>
        </pc:picChg>
        <pc:picChg chg="add del mod topLvl modCrop">
          <ac:chgData name="Bosworth, David@DWR" userId="2b2e0704-faa3-42f7-b074-2df921de8f03" providerId="ADAL" clId="{DD14D4EE-78D3-403F-B63C-20DE5042EA84}" dt="2024-04-16T19:48:39.404" v="11925" actId="478"/>
          <ac:picMkLst>
            <pc:docMk/>
            <pc:sldMk cId="2389694571" sldId="305"/>
            <ac:picMk id="29" creationId="{12C09DA1-A496-E1A6-B15C-45C828CDB7D5}"/>
          </ac:picMkLst>
        </pc:picChg>
        <pc:picChg chg="add del mod topLvl modCrop">
          <ac:chgData name="Bosworth, David@DWR" userId="2b2e0704-faa3-42f7-b074-2df921de8f03" providerId="ADAL" clId="{DD14D4EE-78D3-403F-B63C-20DE5042EA84}" dt="2024-04-16T19:53:52.574" v="11999" actId="21"/>
          <ac:picMkLst>
            <pc:docMk/>
            <pc:sldMk cId="2389694571" sldId="305"/>
            <ac:picMk id="34" creationId="{71D7E1D4-90BC-4B81-A2A4-6F8D0E1F5D61}"/>
          </ac:picMkLst>
        </pc:picChg>
        <pc:picChg chg="add del mod ord">
          <ac:chgData name="Bosworth, David@DWR" userId="2b2e0704-faa3-42f7-b074-2df921de8f03" providerId="ADAL" clId="{DD14D4EE-78D3-403F-B63C-20DE5042EA84}" dt="2024-04-16T19:43:24.354" v="11864" actId="478"/>
          <ac:picMkLst>
            <pc:docMk/>
            <pc:sldMk cId="2389694571" sldId="305"/>
            <ac:picMk id="37" creationId="{C4AE390E-322E-DFD1-70E4-496D75DA779F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1T20:29:30.785" v="10063" actId="2696"/>
        <pc:sldMkLst>
          <pc:docMk/>
          <pc:sldMk cId="674574157" sldId="306"/>
        </pc:sldMkLst>
        <pc:spChg chg="add del">
          <ac:chgData name="Bosworth, David@DWR" userId="2b2e0704-faa3-42f7-b074-2df921de8f03" providerId="ADAL" clId="{DD14D4EE-78D3-403F-B63C-20DE5042EA84}" dt="2024-04-10T21:46:38.741" v="7841" actId="478"/>
          <ac:spMkLst>
            <pc:docMk/>
            <pc:sldMk cId="674574157" sldId="306"/>
            <ac:spMk id="2" creationId="{03DD590B-E34D-60F1-33D8-AB5B4F743E66}"/>
          </ac:spMkLst>
        </pc:spChg>
        <pc:spChg chg="del">
          <ac:chgData name="Bosworth, David@DWR" userId="2b2e0704-faa3-42f7-b074-2df921de8f03" providerId="ADAL" clId="{DD14D4EE-78D3-403F-B63C-20DE5042EA84}" dt="2024-04-09T22:08:28.219" v="6840" actId="478"/>
          <ac:spMkLst>
            <pc:docMk/>
            <pc:sldMk cId="674574157" sldId="306"/>
            <ac:spMk id="3" creationId="{722A5734-5A43-7009-22A1-704DE9BB824C}"/>
          </ac:spMkLst>
        </pc:spChg>
        <pc:spChg chg="add del">
          <ac:chgData name="Bosworth, David@DWR" userId="2b2e0704-faa3-42f7-b074-2df921de8f03" providerId="ADAL" clId="{DD14D4EE-78D3-403F-B63C-20DE5042EA84}" dt="2024-04-09T22:13:55.456" v="6844" actId="22"/>
          <ac:spMkLst>
            <pc:docMk/>
            <pc:sldMk cId="674574157" sldId="306"/>
            <ac:spMk id="7" creationId="{B703D85A-B09E-201E-4C82-C83860BD39AE}"/>
          </ac:spMkLst>
        </pc:spChg>
        <pc:picChg chg="add del mod modCrop">
          <ac:chgData name="Bosworth, David@DWR" userId="2b2e0704-faa3-42f7-b074-2df921de8f03" providerId="ADAL" clId="{DD14D4EE-78D3-403F-B63C-20DE5042EA84}" dt="2024-04-11T16:23:42.615" v="9303" actId="478"/>
          <ac:picMkLst>
            <pc:docMk/>
            <pc:sldMk cId="674574157" sldId="306"/>
            <ac:picMk id="3" creationId="{588EF623-86F4-6343-AA27-2CE93D8522C5}"/>
          </ac:picMkLst>
        </pc:picChg>
        <pc:picChg chg="add del mod modCrop">
          <ac:chgData name="Bosworth, David@DWR" userId="2b2e0704-faa3-42f7-b074-2df921de8f03" providerId="ADAL" clId="{DD14D4EE-78D3-403F-B63C-20DE5042EA84}" dt="2024-04-10T21:59:11.376" v="7929" actId="478"/>
          <ac:picMkLst>
            <pc:docMk/>
            <pc:sldMk cId="674574157" sldId="306"/>
            <ac:picMk id="4" creationId="{409F1E93-9093-84D4-3A05-39C97DEED0AB}"/>
          </ac:picMkLst>
        </pc:picChg>
        <pc:picChg chg="add del mod">
          <ac:chgData name="Bosworth, David@DWR" userId="2b2e0704-faa3-42f7-b074-2df921de8f03" providerId="ADAL" clId="{DD14D4EE-78D3-403F-B63C-20DE5042EA84}" dt="2024-04-11T16:23:43.293" v="9304" actId="478"/>
          <ac:picMkLst>
            <pc:docMk/>
            <pc:sldMk cId="674574157" sldId="306"/>
            <ac:picMk id="4" creationId="{61E99568-958C-4EE8-45C8-542B702AF364}"/>
          </ac:picMkLst>
        </pc:picChg>
        <pc:picChg chg="add del mod">
          <ac:chgData name="Bosworth, David@DWR" userId="2b2e0704-faa3-42f7-b074-2df921de8f03" providerId="ADAL" clId="{DD14D4EE-78D3-403F-B63C-20DE5042EA84}" dt="2024-04-09T22:17:05.234" v="6874" actId="21"/>
          <ac:picMkLst>
            <pc:docMk/>
            <pc:sldMk cId="674574157" sldId="306"/>
            <ac:picMk id="5" creationId="{30FE02B0-6A66-A455-F40D-81D46171F4EB}"/>
          </ac:picMkLst>
        </pc:picChg>
        <pc:picChg chg="add del mod modCrop">
          <ac:chgData name="Bosworth, David@DWR" userId="2b2e0704-faa3-42f7-b074-2df921de8f03" providerId="ADAL" clId="{DD14D4EE-78D3-403F-B63C-20DE5042EA84}" dt="2024-04-10T21:57:07.052" v="7904" actId="478"/>
          <ac:picMkLst>
            <pc:docMk/>
            <pc:sldMk cId="674574157" sldId="306"/>
            <ac:picMk id="5" creationId="{EC59BD30-1CEE-90A0-AAFE-12406AFB1249}"/>
          </ac:picMkLst>
        </pc:picChg>
        <pc:picChg chg="add del mod modCrop">
          <ac:chgData name="Bosworth, David@DWR" userId="2b2e0704-faa3-42f7-b074-2df921de8f03" providerId="ADAL" clId="{DD14D4EE-78D3-403F-B63C-20DE5042EA84}" dt="2024-04-11T16:26:07.876" v="9388" actId="478"/>
          <ac:picMkLst>
            <pc:docMk/>
            <pc:sldMk cId="674574157" sldId="306"/>
            <ac:picMk id="6" creationId="{0140FB10-0A6D-3EF6-4891-B3E47325915A}"/>
          </ac:picMkLst>
        </pc:picChg>
        <pc:picChg chg="add del mod modCrop">
          <ac:chgData name="Bosworth, David@DWR" userId="2b2e0704-faa3-42f7-b074-2df921de8f03" providerId="ADAL" clId="{DD14D4EE-78D3-403F-B63C-20DE5042EA84}" dt="2024-04-11T16:28:28.107" v="9434" actId="478"/>
          <ac:picMkLst>
            <pc:docMk/>
            <pc:sldMk cId="674574157" sldId="306"/>
            <ac:picMk id="7" creationId="{5AA48BCC-0F90-F676-9DC9-0F67886AEB0A}"/>
          </ac:picMkLst>
        </pc:picChg>
        <pc:picChg chg="add del mod">
          <ac:chgData name="Bosworth, David@DWR" userId="2b2e0704-faa3-42f7-b074-2df921de8f03" providerId="ADAL" clId="{DD14D4EE-78D3-403F-B63C-20DE5042EA84}" dt="2024-04-10T21:56:41.794" v="7901" actId="478"/>
          <ac:picMkLst>
            <pc:docMk/>
            <pc:sldMk cId="674574157" sldId="306"/>
            <ac:picMk id="7" creationId="{BB4A66D7-E962-CF05-56DB-5A64D39AE9CF}"/>
          </ac:picMkLst>
        </pc:picChg>
        <pc:picChg chg="add del mod modCrop">
          <ac:chgData name="Bosworth, David@DWR" userId="2b2e0704-faa3-42f7-b074-2df921de8f03" providerId="ADAL" clId="{DD14D4EE-78D3-403F-B63C-20DE5042EA84}" dt="2024-04-11T20:24:06.660" v="10003" actId="478"/>
          <ac:picMkLst>
            <pc:docMk/>
            <pc:sldMk cId="674574157" sldId="306"/>
            <ac:picMk id="9" creationId="{B8FCEE2B-A36D-54CB-3443-BE6254DA029D}"/>
          </ac:picMkLst>
        </pc:picChg>
        <pc:picChg chg="add del mod modCrop">
          <ac:chgData name="Bosworth, David@DWR" userId="2b2e0704-faa3-42f7-b074-2df921de8f03" providerId="ADAL" clId="{DD14D4EE-78D3-403F-B63C-20DE5042EA84}" dt="2024-04-10T22:10:25.457" v="8054" actId="478"/>
          <ac:picMkLst>
            <pc:docMk/>
            <pc:sldMk cId="674574157" sldId="306"/>
            <ac:picMk id="9" creationId="{C63F0B31-F765-F2A3-3D84-BD40277FEC20}"/>
          </ac:picMkLst>
        </pc:picChg>
        <pc:picChg chg="add del mod modCrop">
          <ac:chgData name="Bosworth, David@DWR" userId="2b2e0704-faa3-42f7-b074-2df921de8f03" providerId="ADAL" clId="{DD14D4EE-78D3-403F-B63C-20DE5042EA84}" dt="2024-04-11T20:27:49.734" v="10047" actId="478"/>
          <ac:picMkLst>
            <pc:docMk/>
            <pc:sldMk cId="674574157" sldId="306"/>
            <ac:picMk id="10" creationId="{F1FD871E-2EB5-01C0-7DD4-9892D1982F87}"/>
          </ac:picMkLst>
        </pc:picChg>
        <pc:picChg chg="add mod modCrop">
          <ac:chgData name="Bosworth, David@DWR" userId="2b2e0704-faa3-42f7-b074-2df921de8f03" providerId="ADAL" clId="{DD14D4EE-78D3-403F-B63C-20DE5042EA84}" dt="2024-04-11T20:28:27.928" v="10053" actId="732"/>
          <ac:picMkLst>
            <pc:docMk/>
            <pc:sldMk cId="674574157" sldId="306"/>
            <ac:picMk id="11" creationId="{17E957D1-610D-C66D-693D-505119773896}"/>
          </ac:picMkLst>
        </pc:picChg>
        <pc:picChg chg="add del mod modCrop">
          <ac:chgData name="Bosworth, David@DWR" userId="2b2e0704-faa3-42f7-b074-2df921de8f03" providerId="ADAL" clId="{DD14D4EE-78D3-403F-B63C-20DE5042EA84}" dt="2024-04-10T22:12:37.739" v="8067" actId="478"/>
          <ac:picMkLst>
            <pc:docMk/>
            <pc:sldMk cId="674574157" sldId="306"/>
            <ac:picMk id="11" creationId="{8A8D23D6-B243-4EBE-F1FD-3EDE2C51D68E}"/>
          </ac:picMkLst>
        </pc:picChg>
        <pc:picChg chg="add del mod modCrop">
          <ac:chgData name="Bosworth, David@DWR" userId="2b2e0704-faa3-42f7-b074-2df921de8f03" providerId="ADAL" clId="{DD14D4EE-78D3-403F-B63C-20DE5042EA84}" dt="2024-04-10T22:14:43.450" v="8083" actId="478"/>
          <ac:picMkLst>
            <pc:docMk/>
            <pc:sldMk cId="674574157" sldId="306"/>
            <ac:picMk id="13" creationId="{7418973D-D77C-1F3C-5150-C85D9D8DB5E4}"/>
          </ac:picMkLst>
        </pc:picChg>
        <pc:picChg chg="add del">
          <ac:chgData name="Bosworth, David@DWR" userId="2b2e0704-faa3-42f7-b074-2df921de8f03" providerId="ADAL" clId="{DD14D4EE-78D3-403F-B63C-20DE5042EA84}" dt="2024-04-10T23:16:06.836" v="8189" actId="478"/>
          <ac:picMkLst>
            <pc:docMk/>
            <pc:sldMk cId="674574157" sldId="306"/>
            <ac:picMk id="15" creationId="{F8EA2277-3973-4A34-E24A-421D20E37FA7}"/>
          </ac:picMkLst>
        </pc:picChg>
        <pc:picChg chg="add del mod modCrop">
          <ac:chgData name="Bosworth, David@DWR" userId="2b2e0704-faa3-42f7-b074-2df921de8f03" providerId="ADAL" clId="{DD14D4EE-78D3-403F-B63C-20DE5042EA84}" dt="2024-04-10T23:31:46.275" v="8241" actId="478"/>
          <ac:picMkLst>
            <pc:docMk/>
            <pc:sldMk cId="674574157" sldId="306"/>
            <ac:picMk id="17" creationId="{F1076587-81D3-0852-30AB-819F74041790}"/>
          </ac:picMkLst>
        </pc:picChg>
        <pc:picChg chg="add del mod modCrop">
          <ac:chgData name="Bosworth, David@DWR" userId="2b2e0704-faa3-42f7-b074-2df921de8f03" providerId="ADAL" clId="{DD14D4EE-78D3-403F-B63C-20DE5042EA84}" dt="2024-04-10T23:33:38.699" v="8254" actId="478"/>
          <ac:picMkLst>
            <pc:docMk/>
            <pc:sldMk cId="674574157" sldId="306"/>
            <ac:picMk id="19" creationId="{8997A9B7-A4C6-B2D9-A006-6DF53AE4098C}"/>
          </ac:picMkLst>
        </pc:picChg>
        <pc:picChg chg="add del mod modCrop">
          <ac:chgData name="Bosworth, David@DWR" userId="2b2e0704-faa3-42f7-b074-2df921de8f03" providerId="ADAL" clId="{DD14D4EE-78D3-403F-B63C-20DE5042EA84}" dt="2024-04-11T16:08:51.264" v="9034" actId="478"/>
          <ac:picMkLst>
            <pc:docMk/>
            <pc:sldMk cId="674574157" sldId="306"/>
            <ac:picMk id="21" creationId="{CB1D7CEC-F506-FA16-617D-88B6090F073B}"/>
          </ac:picMkLst>
        </pc:picChg>
      </pc:sldChg>
      <pc:sldChg chg="addSp delSp modSp add mod addAnim delAnim modAnim modNotesTx">
        <pc:chgData name="Bosworth, David@DWR" userId="2b2e0704-faa3-42f7-b074-2df921de8f03" providerId="ADAL" clId="{DD14D4EE-78D3-403F-B63C-20DE5042EA84}" dt="2024-04-16T23:38:48.132" v="12752" actId="403"/>
        <pc:sldMkLst>
          <pc:docMk/>
          <pc:sldMk cId="700494814" sldId="307"/>
        </pc:sldMkLst>
        <pc:spChg chg="mod">
          <ac:chgData name="Bosworth, David@DWR" userId="2b2e0704-faa3-42f7-b074-2df921de8f03" providerId="ADAL" clId="{DD14D4EE-78D3-403F-B63C-20DE5042EA84}" dt="2024-04-16T23:38:48.132" v="12752" actId="403"/>
          <ac:spMkLst>
            <pc:docMk/>
            <pc:sldMk cId="700494814" sldId="307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09T22:14:35.658" v="6850" actId="14100"/>
          <ac:spMkLst>
            <pc:docMk/>
            <pc:sldMk cId="700494814" sldId="307"/>
            <ac:spMk id="3" creationId="{3F0FBE88-1B02-5778-6655-6D9D73A94DA8}"/>
          </ac:spMkLst>
        </pc:spChg>
        <pc:spChg chg="add mod">
          <ac:chgData name="Bosworth, David@DWR" userId="2b2e0704-faa3-42f7-b074-2df921de8f03" providerId="ADAL" clId="{DD14D4EE-78D3-403F-B63C-20DE5042EA84}" dt="2024-04-09T22:19:59.056" v="6916" actId="14100"/>
          <ac:spMkLst>
            <pc:docMk/>
            <pc:sldMk cId="700494814" sldId="307"/>
            <ac:spMk id="4" creationId="{74B0C9A8-DED5-C1B8-0D3F-C92B1F588AE8}"/>
          </ac:spMkLst>
        </pc:spChg>
        <pc:spChg chg="add mod">
          <ac:chgData name="Bosworth, David@DWR" userId="2b2e0704-faa3-42f7-b074-2df921de8f03" providerId="ADAL" clId="{DD14D4EE-78D3-403F-B63C-20DE5042EA84}" dt="2024-04-16T20:05:07.906" v="12219" actId="14100"/>
          <ac:spMkLst>
            <pc:docMk/>
            <pc:sldMk cId="700494814" sldId="307"/>
            <ac:spMk id="6" creationId="{377A09ED-7794-C879-B7A1-99FE1B0830C6}"/>
          </ac:spMkLst>
        </pc:spChg>
        <pc:spChg chg="del mod">
          <ac:chgData name="Bosworth, David@DWR" userId="2b2e0704-faa3-42f7-b074-2df921de8f03" providerId="ADAL" clId="{DD14D4EE-78D3-403F-B63C-20DE5042EA84}" dt="2024-04-09T22:14:54.327" v="6853" actId="478"/>
          <ac:spMkLst>
            <pc:docMk/>
            <pc:sldMk cId="700494814" sldId="307"/>
            <ac:spMk id="7" creationId="{32E0527D-3773-8F3E-136F-B900C5B6A781}"/>
          </ac:spMkLst>
        </pc:spChg>
        <pc:spChg chg="add mod topLvl">
          <ac:chgData name="Bosworth, David@DWR" userId="2b2e0704-faa3-42f7-b074-2df921de8f03" providerId="ADAL" clId="{DD14D4EE-78D3-403F-B63C-20DE5042EA84}" dt="2024-04-16T21:04:43.613" v="12367" actId="164"/>
          <ac:spMkLst>
            <pc:docMk/>
            <pc:sldMk cId="700494814" sldId="307"/>
            <ac:spMk id="13" creationId="{6D4CEB30-C5AD-E0A3-6FE9-2EA39A2AA6BD}"/>
          </ac:spMkLst>
        </pc:spChg>
        <pc:spChg chg="add del mod">
          <ac:chgData name="Bosworth, David@DWR" userId="2b2e0704-faa3-42f7-b074-2df921de8f03" providerId="ADAL" clId="{DD14D4EE-78D3-403F-B63C-20DE5042EA84}" dt="2024-04-16T20:05:21.705" v="12220" actId="478"/>
          <ac:spMkLst>
            <pc:docMk/>
            <pc:sldMk cId="700494814" sldId="307"/>
            <ac:spMk id="18" creationId="{E7C68BCD-C5A3-CA33-90DD-9A140CAE2F1F}"/>
          </ac:spMkLst>
        </pc:spChg>
        <pc:grpChg chg="add mod">
          <ac:chgData name="Bosworth, David@DWR" userId="2b2e0704-faa3-42f7-b074-2df921de8f03" providerId="ADAL" clId="{DD14D4EE-78D3-403F-B63C-20DE5042EA84}" dt="2024-04-16T21:04:43.613" v="12367" actId="164"/>
          <ac:grpSpMkLst>
            <pc:docMk/>
            <pc:sldMk cId="700494814" sldId="307"/>
            <ac:grpSpMk id="15" creationId="{23383248-E460-774F-666C-65E202C03552}"/>
          </ac:grpSpMkLst>
        </pc:grpChg>
        <pc:grpChg chg="add del mod">
          <ac:chgData name="Bosworth, David@DWR" userId="2b2e0704-faa3-42f7-b074-2df921de8f03" providerId="ADAL" clId="{DD14D4EE-78D3-403F-B63C-20DE5042EA84}" dt="2024-04-16T20:05:39.039" v="12223" actId="165"/>
          <ac:grpSpMkLst>
            <pc:docMk/>
            <pc:sldMk cId="700494814" sldId="307"/>
            <ac:grpSpMk id="17" creationId="{1F0264B8-AE17-CBE3-E4D3-FD91E5E362CA}"/>
          </ac:grpSpMkLst>
        </pc:grpChg>
        <pc:picChg chg="add mod">
          <ac:chgData name="Bosworth, David@DWR" userId="2b2e0704-faa3-42f7-b074-2df921de8f03" providerId="ADAL" clId="{DD14D4EE-78D3-403F-B63C-20DE5042EA84}" dt="2024-04-09T22:22:21.010" v="6986" actId="1076"/>
          <ac:picMkLst>
            <pc:docMk/>
            <pc:sldMk cId="700494814" sldId="307"/>
            <ac:picMk id="5" creationId="{30FE02B0-6A66-A455-F40D-81D46171F4EB}"/>
          </ac:picMkLst>
        </pc:picChg>
        <pc:picChg chg="add del mod">
          <ac:chgData name="Bosworth, David@DWR" userId="2b2e0704-faa3-42f7-b074-2df921de8f03" providerId="ADAL" clId="{DD14D4EE-78D3-403F-B63C-20DE5042EA84}" dt="2024-04-16T21:00:56.098" v="12330" actId="21"/>
          <ac:picMkLst>
            <pc:docMk/>
            <pc:sldMk cId="700494814" sldId="307"/>
            <ac:picMk id="8" creationId="{5A56DC8D-C8F3-1A62-F8A2-36729B5DB63D}"/>
          </ac:picMkLst>
        </pc:picChg>
        <pc:picChg chg="add mod">
          <ac:chgData name="Bosworth, David@DWR" userId="2b2e0704-faa3-42f7-b074-2df921de8f03" providerId="ADAL" clId="{DD14D4EE-78D3-403F-B63C-20DE5042EA84}" dt="2024-04-16T21:02:44.672" v="12347" actId="1076"/>
          <ac:picMkLst>
            <pc:docMk/>
            <pc:sldMk cId="700494814" sldId="307"/>
            <ac:picMk id="9" creationId="{472E7098-46FE-CE2D-A77C-A5E10FE5A4D0}"/>
          </ac:picMkLst>
        </pc:picChg>
        <pc:picChg chg="add del mod">
          <ac:chgData name="Bosworth, David@DWR" userId="2b2e0704-faa3-42f7-b074-2df921de8f03" providerId="ADAL" clId="{DD14D4EE-78D3-403F-B63C-20DE5042EA84}" dt="2024-04-09T22:28:10.696" v="6995" actId="478"/>
          <ac:picMkLst>
            <pc:docMk/>
            <pc:sldMk cId="700494814" sldId="307"/>
            <ac:picMk id="9" creationId="{805F93E2-56B4-C5F7-8EA1-CDD4C9FDCDA5}"/>
          </ac:picMkLst>
        </pc:picChg>
        <pc:picChg chg="add del mod modCrop">
          <ac:chgData name="Bosworth, David@DWR" userId="2b2e0704-faa3-42f7-b074-2df921de8f03" providerId="ADAL" clId="{DD14D4EE-78D3-403F-B63C-20DE5042EA84}" dt="2024-04-09T22:30:46.288" v="7012" actId="478"/>
          <ac:picMkLst>
            <pc:docMk/>
            <pc:sldMk cId="700494814" sldId="307"/>
            <ac:picMk id="11" creationId="{95F3F4E9-461D-4AFD-A06D-5409C5D695B1}"/>
          </ac:picMkLst>
        </pc:picChg>
        <pc:picChg chg="add del mod">
          <ac:chgData name="Bosworth, David@DWR" userId="2b2e0704-faa3-42f7-b074-2df921de8f03" providerId="ADAL" clId="{DD14D4EE-78D3-403F-B63C-20DE5042EA84}" dt="2024-04-16T21:03:28.658" v="12353" actId="21"/>
          <ac:picMkLst>
            <pc:docMk/>
            <pc:sldMk cId="700494814" sldId="307"/>
            <ac:picMk id="11" creationId="{F75A5230-C0B2-120B-5B71-111837EE2963}"/>
          </ac:picMkLst>
        </pc:picChg>
        <pc:picChg chg="add del mod">
          <ac:chgData name="Bosworth, David@DWR" userId="2b2e0704-faa3-42f7-b074-2df921de8f03" providerId="ADAL" clId="{DD14D4EE-78D3-403F-B63C-20DE5042EA84}" dt="2024-04-16T21:02:33.466" v="12345" actId="478"/>
          <ac:picMkLst>
            <pc:docMk/>
            <pc:sldMk cId="700494814" sldId="307"/>
            <ac:picMk id="12" creationId="{660DDB78-C096-5C5C-AEF3-37E786EFBFF8}"/>
          </ac:picMkLst>
        </pc:picChg>
        <pc:picChg chg="add mod">
          <ac:chgData name="Bosworth, David@DWR" userId="2b2e0704-faa3-42f7-b074-2df921de8f03" providerId="ADAL" clId="{DD14D4EE-78D3-403F-B63C-20DE5042EA84}" dt="2024-04-16T21:04:43.613" v="12367" actId="164"/>
          <ac:picMkLst>
            <pc:docMk/>
            <pc:sldMk cId="700494814" sldId="307"/>
            <ac:picMk id="14" creationId="{E35BDF74-0D47-2541-2E5F-7E6223EC959E}"/>
          </ac:picMkLst>
        </pc:picChg>
        <pc:picChg chg="add del mod">
          <ac:chgData name="Bosworth, David@DWR" userId="2b2e0704-faa3-42f7-b074-2df921de8f03" providerId="ADAL" clId="{DD14D4EE-78D3-403F-B63C-20DE5042EA84}" dt="2024-04-09T22:34:44.825" v="7021" actId="21"/>
          <ac:picMkLst>
            <pc:docMk/>
            <pc:sldMk cId="700494814" sldId="307"/>
            <ac:picMk id="15" creationId="{176E5639-58E1-247A-B134-164B0DBAFA3F}"/>
          </ac:picMkLst>
        </pc:picChg>
        <pc:picChg chg="add del mod topLvl">
          <ac:chgData name="Bosworth, David@DWR" userId="2b2e0704-faa3-42f7-b074-2df921de8f03" providerId="ADAL" clId="{DD14D4EE-78D3-403F-B63C-20DE5042EA84}" dt="2024-04-16T20:05:44.732" v="12226" actId="478"/>
          <ac:picMkLst>
            <pc:docMk/>
            <pc:sldMk cId="700494814" sldId="307"/>
            <ac:picMk id="16" creationId="{28DABBEF-1D43-1D86-BAA9-C8DE96C9714B}"/>
          </ac:picMkLst>
        </pc:picChg>
      </pc:sldChg>
      <pc:sldChg chg="add del">
        <pc:chgData name="Bosworth, David@DWR" userId="2b2e0704-faa3-42f7-b074-2df921de8f03" providerId="ADAL" clId="{DD14D4EE-78D3-403F-B63C-20DE5042EA84}" dt="2024-04-09T22:15:03.876" v="6855" actId="2696"/>
        <pc:sldMkLst>
          <pc:docMk/>
          <pc:sldMk cId="6800319" sldId="308"/>
        </pc:sldMkLst>
      </pc:sldChg>
      <pc:sldChg chg="addSp delSp modSp add mod modAnim modNotesTx">
        <pc:chgData name="Bosworth, David@DWR" userId="2b2e0704-faa3-42f7-b074-2df921de8f03" providerId="ADAL" clId="{DD14D4EE-78D3-403F-B63C-20DE5042EA84}" dt="2024-04-16T21:13:41.791" v="12467"/>
        <pc:sldMkLst>
          <pc:docMk/>
          <pc:sldMk cId="1304670118" sldId="308"/>
        </pc:sldMkLst>
        <pc:spChg chg="mod">
          <ac:chgData name="Bosworth, David@DWR" userId="2b2e0704-faa3-42f7-b074-2df921de8f03" providerId="ADAL" clId="{DD14D4EE-78D3-403F-B63C-20DE5042EA84}" dt="2024-04-10T18:30:39.847" v="7838" actId="403"/>
          <ac:spMkLst>
            <pc:docMk/>
            <pc:sldMk cId="1304670118" sldId="308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6T20:06:08.365" v="12228" actId="14100"/>
          <ac:spMkLst>
            <pc:docMk/>
            <pc:sldMk cId="1304670118" sldId="308"/>
            <ac:spMk id="4" creationId="{5359E18F-FB74-CDCB-8A09-78BB91DCFCC6}"/>
          </ac:spMkLst>
        </pc:spChg>
        <pc:spChg chg="add mod topLvl">
          <ac:chgData name="Bosworth, David@DWR" userId="2b2e0704-faa3-42f7-b074-2df921de8f03" providerId="ADAL" clId="{DD14D4EE-78D3-403F-B63C-20DE5042EA84}" dt="2024-04-16T21:07:54.453" v="12385" actId="164"/>
          <ac:spMkLst>
            <pc:docMk/>
            <pc:sldMk cId="1304670118" sldId="308"/>
            <ac:spMk id="6" creationId="{2B5B518F-90FF-5FC3-A061-90982E6AA864}"/>
          </ac:spMkLst>
        </pc:spChg>
        <pc:spChg chg="add mod">
          <ac:chgData name="Bosworth, David@DWR" userId="2b2e0704-faa3-42f7-b074-2df921de8f03" providerId="ADAL" clId="{DD14D4EE-78D3-403F-B63C-20DE5042EA84}" dt="2024-04-16T21:13:20.475" v="12464" actId="164"/>
          <ac:spMkLst>
            <pc:docMk/>
            <pc:sldMk cId="1304670118" sldId="308"/>
            <ac:spMk id="9" creationId="{F9056123-03AB-8562-8B22-6C3104BE15A6}"/>
          </ac:spMkLst>
        </pc:spChg>
        <pc:spChg chg="add mod">
          <ac:chgData name="Bosworth, David@DWR" userId="2b2e0704-faa3-42f7-b074-2df921de8f03" providerId="ADAL" clId="{DD14D4EE-78D3-403F-B63C-20DE5042EA84}" dt="2024-04-16T21:13:28.082" v="12465" actId="164"/>
          <ac:spMkLst>
            <pc:docMk/>
            <pc:sldMk cId="1304670118" sldId="308"/>
            <ac:spMk id="10" creationId="{8A31BFF5-4752-2C9F-E3A8-24AF27199B46}"/>
          </ac:spMkLst>
        </pc:spChg>
        <pc:spChg chg="add mod">
          <ac:chgData name="Bosworth, David@DWR" userId="2b2e0704-faa3-42f7-b074-2df921de8f03" providerId="ADAL" clId="{DD14D4EE-78D3-403F-B63C-20DE5042EA84}" dt="2024-04-16T21:11:05.641" v="12448" actId="164"/>
          <ac:spMkLst>
            <pc:docMk/>
            <pc:sldMk cId="1304670118" sldId="308"/>
            <ac:spMk id="11" creationId="{D70508B0-181E-0C6C-B8A1-38C89F4FB25A}"/>
          </ac:spMkLst>
        </pc:spChg>
        <pc:spChg chg="add mod">
          <ac:chgData name="Bosworth, David@DWR" userId="2b2e0704-faa3-42f7-b074-2df921de8f03" providerId="ADAL" clId="{DD14D4EE-78D3-403F-B63C-20DE5042EA84}" dt="2024-04-16T21:11:46.549" v="12453" actId="164"/>
          <ac:spMkLst>
            <pc:docMk/>
            <pc:sldMk cId="1304670118" sldId="308"/>
            <ac:spMk id="12" creationId="{BDC62445-934C-AE8B-A824-8851F7EE0306}"/>
          </ac:spMkLst>
        </pc:spChg>
        <pc:grpChg chg="add del mod">
          <ac:chgData name="Bosworth, David@DWR" userId="2b2e0704-faa3-42f7-b074-2df921de8f03" providerId="ADAL" clId="{DD14D4EE-78D3-403F-B63C-20DE5042EA84}" dt="2024-04-16T21:07:13.016" v="12378" actId="165"/>
          <ac:grpSpMkLst>
            <pc:docMk/>
            <pc:sldMk cId="1304670118" sldId="308"/>
            <ac:grpSpMk id="8" creationId="{1ECA7B17-311F-27D4-BAA2-A27986F03F66}"/>
          </ac:grpSpMkLst>
        </pc:grpChg>
        <pc:grpChg chg="add mod">
          <ac:chgData name="Bosworth, David@DWR" userId="2b2e0704-faa3-42f7-b074-2df921de8f03" providerId="ADAL" clId="{DD14D4EE-78D3-403F-B63C-20DE5042EA84}" dt="2024-04-16T21:07:54.453" v="12385" actId="164"/>
          <ac:grpSpMkLst>
            <pc:docMk/>
            <pc:sldMk cId="1304670118" sldId="308"/>
            <ac:grpSpMk id="13" creationId="{0FBFFD8A-663F-38DB-F29A-51A42FD75B66}"/>
          </ac:grpSpMkLst>
        </pc:grpChg>
        <pc:grpChg chg="add mod">
          <ac:chgData name="Bosworth, David@DWR" userId="2b2e0704-faa3-42f7-b074-2df921de8f03" providerId="ADAL" clId="{DD14D4EE-78D3-403F-B63C-20DE5042EA84}" dt="2024-04-16T21:13:20.475" v="12464" actId="164"/>
          <ac:grpSpMkLst>
            <pc:docMk/>
            <pc:sldMk cId="1304670118" sldId="308"/>
            <ac:grpSpMk id="17" creationId="{09FA5411-E5C4-DC64-846C-0F9850F95DE4}"/>
          </ac:grpSpMkLst>
        </pc:grpChg>
        <pc:grpChg chg="add mod">
          <ac:chgData name="Bosworth, David@DWR" userId="2b2e0704-faa3-42f7-b074-2df921de8f03" providerId="ADAL" clId="{DD14D4EE-78D3-403F-B63C-20DE5042EA84}" dt="2024-04-16T21:13:28.082" v="12465" actId="164"/>
          <ac:grpSpMkLst>
            <pc:docMk/>
            <pc:sldMk cId="1304670118" sldId="308"/>
            <ac:grpSpMk id="19" creationId="{C91CC19B-6141-1E1B-8CE8-1F7A124A0DAB}"/>
          </ac:grpSpMkLst>
        </pc:grpChg>
        <pc:grpChg chg="add mod">
          <ac:chgData name="Bosworth, David@DWR" userId="2b2e0704-faa3-42f7-b074-2df921de8f03" providerId="ADAL" clId="{DD14D4EE-78D3-403F-B63C-20DE5042EA84}" dt="2024-04-16T21:13:20.475" v="12464" actId="164"/>
          <ac:grpSpMkLst>
            <pc:docMk/>
            <pc:sldMk cId="1304670118" sldId="308"/>
            <ac:grpSpMk id="20" creationId="{5216E06C-D1EE-0389-C944-7C0C19D8C49A}"/>
          </ac:grpSpMkLst>
        </pc:grpChg>
        <pc:grpChg chg="add mod">
          <ac:chgData name="Bosworth, David@DWR" userId="2b2e0704-faa3-42f7-b074-2df921de8f03" providerId="ADAL" clId="{DD14D4EE-78D3-403F-B63C-20DE5042EA84}" dt="2024-04-16T21:13:28.082" v="12465" actId="164"/>
          <ac:grpSpMkLst>
            <pc:docMk/>
            <pc:sldMk cId="1304670118" sldId="308"/>
            <ac:grpSpMk id="21" creationId="{B7F8E849-0CC9-1DC6-41B5-DBF8C34BE5EF}"/>
          </ac:grpSpMkLst>
        </pc:grpChg>
        <pc:picChg chg="add mod">
          <ac:chgData name="Bosworth, David@DWR" userId="2b2e0704-faa3-42f7-b074-2df921de8f03" providerId="ADAL" clId="{DD14D4EE-78D3-403F-B63C-20DE5042EA84}" dt="2024-04-16T20:06:41.952" v="12243" actId="1038"/>
          <ac:picMkLst>
            <pc:docMk/>
            <pc:sldMk cId="1304670118" sldId="308"/>
            <ac:picMk id="5" creationId="{E179F4E3-4575-5B22-0E28-34B9D90A94EC}"/>
          </ac:picMkLst>
        </pc:picChg>
        <pc:picChg chg="add mod topLvl">
          <ac:chgData name="Bosworth, David@DWR" userId="2b2e0704-faa3-42f7-b074-2df921de8f03" providerId="ADAL" clId="{DD14D4EE-78D3-403F-B63C-20DE5042EA84}" dt="2024-04-16T21:07:54.453" v="12385" actId="164"/>
          <ac:picMkLst>
            <pc:docMk/>
            <pc:sldMk cId="1304670118" sldId="308"/>
            <ac:picMk id="7" creationId="{3F68B162-D824-B001-3531-8E2B17D62432}"/>
          </ac:picMkLst>
        </pc:picChg>
        <pc:cxnChg chg="add mod">
          <ac:chgData name="Bosworth, David@DWR" userId="2b2e0704-faa3-42f7-b074-2df921de8f03" providerId="ADAL" clId="{DD14D4EE-78D3-403F-B63C-20DE5042EA84}" dt="2024-04-16T21:11:05.641" v="12448" actId="164"/>
          <ac:cxnSpMkLst>
            <pc:docMk/>
            <pc:sldMk cId="1304670118" sldId="308"/>
            <ac:cxnSpMk id="15" creationId="{2EF87836-14B3-9E5C-4C3A-7A9B19B5CF03}"/>
          </ac:cxnSpMkLst>
        </pc:cxnChg>
        <pc:cxnChg chg="add mod">
          <ac:chgData name="Bosworth, David@DWR" userId="2b2e0704-faa3-42f7-b074-2df921de8f03" providerId="ADAL" clId="{DD14D4EE-78D3-403F-B63C-20DE5042EA84}" dt="2024-04-16T21:11:46.549" v="12453" actId="164"/>
          <ac:cxnSpMkLst>
            <pc:docMk/>
            <pc:sldMk cId="1304670118" sldId="308"/>
            <ac:cxnSpMk id="18" creationId="{C70F8CE8-DC40-1610-485B-2738368DF0F6}"/>
          </ac:cxnSpMkLst>
        </pc:cxnChg>
      </pc:sldChg>
      <pc:sldChg chg="addSp delSp modSp add mod delAnim modAnim modNotesTx">
        <pc:chgData name="Bosworth, David@DWR" userId="2b2e0704-faa3-42f7-b074-2df921de8f03" providerId="ADAL" clId="{DD14D4EE-78D3-403F-B63C-20DE5042EA84}" dt="2024-04-17T21:47:46.496" v="13964" actId="20577"/>
        <pc:sldMkLst>
          <pc:docMk/>
          <pc:sldMk cId="680173580" sldId="309"/>
        </pc:sldMkLst>
        <pc:spChg chg="mod">
          <ac:chgData name="Bosworth, David@DWR" userId="2b2e0704-faa3-42f7-b074-2df921de8f03" providerId="ADAL" clId="{DD14D4EE-78D3-403F-B63C-20DE5042EA84}" dt="2024-04-10T17:11:06.565" v="7307" actId="20577"/>
          <ac:spMkLst>
            <pc:docMk/>
            <pc:sldMk cId="680173580" sldId="309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17:11:38.451" v="7324" actId="14100"/>
          <ac:spMkLst>
            <pc:docMk/>
            <pc:sldMk cId="680173580" sldId="309"/>
            <ac:spMk id="4" creationId="{0CE3BCBF-087D-4183-4B65-955D286E84F2}"/>
          </ac:spMkLst>
        </pc:spChg>
        <pc:spChg chg="add mod">
          <ac:chgData name="Bosworth, David@DWR" userId="2b2e0704-faa3-42f7-b074-2df921de8f03" providerId="ADAL" clId="{DD14D4EE-78D3-403F-B63C-20DE5042EA84}" dt="2024-04-16T21:33:27.215" v="12543" actId="164"/>
          <ac:spMkLst>
            <pc:docMk/>
            <pc:sldMk cId="680173580" sldId="309"/>
            <ac:spMk id="7" creationId="{99C8867D-BBA6-B48F-B213-D3AA40061354}"/>
          </ac:spMkLst>
        </pc:spChg>
        <pc:spChg chg="add mod">
          <ac:chgData name="Bosworth, David@DWR" userId="2b2e0704-faa3-42f7-b074-2df921de8f03" providerId="ADAL" clId="{DD14D4EE-78D3-403F-B63C-20DE5042EA84}" dt="2024-04-10T17:25:49.779" v="7392" actId="1076"/>
          <ac:spMkLst>
            <pc:docMk/>
            <pc:sldMk cId="680173580" sldId="309"/>
            <ac:spMk id="10" creationId="{2D98A801-599C-5CFB-5532-6B64BBE00491}"/>
          </ac:spMkLst>
        </pc:spChg>
        <pc:spChg chg="add del mod topLvl">
          <ac:chgData name="Bosworth, David@DWR" userId="2b2e0704-faa3-42f7-b074-2df921de8f03" providerId="ADAL" clId="{DD14D4EE-78D3-403F-B63C-20DE5042EA84}" dt="2024-04-16T21:20:02.032" v="12471" actId="478"/>
          <ac:spMkLst>
            <pc:docMk/>
            <pc:sldMk cId="680173580" sldId="309"/>
            <ac:spMk id="11" creationId="{0691612A-AF71-FDC2-1750-63DC7F6FD7F3}"/>
          </ac:spMkLst>
        </pc:spChg>
        <pc:spChg chg="add del mod">
          <ac:chgData name="Bosworth, David@DWR" userId="2b2e0704-faa3-42f7-b074-2df921de8f03" providerId="ADAL" clId="{DD14D4EE-78D3-403F-B63C-20DE5042EA84}" dt="2024-04-16T21:29:12.383" v="12495" actId="478"/>
          <ac:spMkLst>
            <pc:docMk/>
            <pc:sldMk cId="680173580" sldId="309"/>
            <ac:spMk id="14" creationId="{BD8F4855-ED13-BF9B-806F-7248A0065D8D}"/>
          </ac:spMkLst>
        </pc:spChg>
        <pc:spChg chg="add mod">
          <ac:chgData name="Bosworth, David@DWR" userId="2b2e0704-faa3-42f7-b074-2df921de8f03" providerId="ADAL" clId="{DD14D4EE-78D3-403F-B63C-20DE5042EA84}" dt="2024-04-16T21:44:12.852" v="12662" actId="1076"/>
          <ac:spMkLst>
            <pc:docMk/>
            <pc:sldMk cId="680173580" sldId="309"/>
            <ac:spMk id="15" creationId="{FAB9451C-B993-0ED6-9653-4FE50A229E88}"/>
          </ac:spMkLst>
        </pc:spChg>
        <pc:grpChg chg="add del mod">
          <ac:chgData name="Bosworth, David@DWR" userId="2b2e0704-faa3-42f7-b074-2df921de8f03" providerId="ADAL" clId="{DD14D4EE-78D3-403F-B63C-20DE5042EA84}" dt="2024-04-16T21:19:45.330" v="12469" actId="165"/>
          <ac:grpSpMkLst>
            <pc:docMk/>
            <pc:sldMk cId="680173580" sldId="309"/>
            <ac:grpSpMk id="12" creationId="{F70CFC80-BCD5-F5F9-5420-6C507E84B496}"/>
          </ac:grpSpMkLst>
        </pc:grpChg>
        <pc:grpChg chg="add del mod">
          <ac:chgData name="Bosworth, David@DWR" userId="2b2e0704-faa3-42f7-b074-2df921de8f03" providerId="ADAL" clId="{DD14D4EE-78D3-403F-B63C-20DE5042EA84}" dt="2024-04-16T21:29:09.301" v="12494" actId="478"/>
          <ac:grpSpMkLst>
            <pc:docMk/>
            <pc:sldMk cId="680173580" sldId="309"/>
            <ac:grpSpMk id="13" creationId="{4BF48541-F29C-86F6-BB4C-7DCBFFF90D2F}"/>
          </ac:grpSpMkLst>
        </pc:grpChg>
        <pc:grpChg chg="add mod">
          <ac:chgData name="Bosworth, David@DWR" userId="2b2e0704-faa3-42f7-b074-2df921de8f03" providerId="ADAL" clId="{DD14D4EE-78D3-403F-B63C-20DE5042EA84}" dt="2024-04-16T21:33:27.215" v="12543" actId="164"/>
          <ac:grpSpMkLst>
            <pc:docMk/>
            <pc:sldMk cId="680173580" sldId="309"/>
            <ac:grpSpMk id="17" creationId="{215EDC46-C7B9-8C6B-888A-786F96D7DBBC}"/>
          </ac:grpSpMkLst>
        </pc:grpChg>
        <pc:picChg chg="add del mod">
          <ac:chgData name="Bosworth, David@DWR" userId="2b2e0704-faa3-42f7-b074-2df921de8f03" providerId="ADAL" clId="{DD14D4EE-78D3-403F-B63C-20DE5042EA84}" dt="2024-04-16T21:20:04.406" v="12472" actId="478"/>
          <ac:picMkLst>
            <pc:docMk/>
            <pc:sldMk cId="680173580" sldId="309"/>
            <ac:picMk id="5" creationId="{0EDF5F1E-23F1-09AE-B45D-A8CBD43C4A6E}"/>
          </ac:picMkLst>
        </pc:picChg>
        <pc:picChg chg="add mod modCrop">
          <ac:chgData name="Bosworth, David@DWR" userId="2b2e0704-faa3-42f7-b074-2df921de8f03" providerId="ADAL" clId="{DD14D4EE-78D3-403F-B63C-20DE5042EA84}" dt="2024-04-16T21:32:05.560" v="12531" actId="1076"/>
          <ac:picMkLst>
            <pc:docMk/>
            <pc:sldMk cId="680173580" sldId="309"/>
            <ac:picMk id="6" creationId="{0EFE700B-79DC-2F6D-2A0E-0176FD96CBC7}"/>
          </ac:picMkLst>
        </pc:picChg>
        <pc:picChg chg="add del">
          <ac:chgData name="Bosworth, David@DWR" userId="2b2e0704-faa3-42f7-b074-2df921de8f03" providerId="ADAL" clId="{DD14D4EE-78D3-403F-B63C-20DE5042EA84}" dt="2024-04-10T17:15:01.316" v="7338" actId="22"/>
          <ac:picMkLst>
            <pc:docMk/>
            <pc:sldMk cId="680173580" sldId="309"/>
            <ac:picMk id="7" creationId="{8483ADA4-2509-7CF6-3BD9-2BF6AF5EE477}"/>
          </ac:picMkLst>
        </pc:picChg>
        <pc:picChg chg="add del mod topLvl">
          <ac:chgData name="Bosworth, David@DWR" userId="2b2e0704-faa3-42f7-b074-2df921de8f03" providerId="ADAL" clId="{DD14D4EE-78D3-403F-B63C-20DE5042EA84}" dt="2024-04-16T21:19:57.116" v="12470" actId="478"/>
          <ac:picMkLst>
            <pc:docMk/>
            <pc:sldMk cId="680173580" sldId="309"/>
            <ac:picMk id="8" creationId="{8295AC09-B0A8-8F67-B000-137613314F66}"/>
          </ac:picMkLst>
        </pc:picChg>
        <pc:picChg chg="add mod">
          <ac:chgData name="Bosworth, David@DWR" userId="2b2e0704-faa3-42f7-b074-2df921de8f03" providerId="ADAL" clId="{DD14D4EE-78D3-403F-B63C-20DE5042EA84}" dt="2024-04-10T17:19:19.889" v="7379" actId="164"/>
          <ac:picMkLst>
            <pc:docMk/>
            <pc:sldMk cId="680173580" sldId="309"/>
            <ac:picMk id="9" creationId="{9B151309-BDFE-6776-EB10-D0C7AAE7123B}"/>
          </ac:picMkLst>
        </pc:picChg>
        <pc:picChg chg="add mod">
          <ac:chgData name="Bosworth, David@DWR" userId="2b2e0704-faa3-42f7-b074-2df921de8f03" providerId="ADAL" clId="{DD14D4EE-78D3-403F-B63C-20DE5042EA84}" dt="2024-04-16T21:33:27.215" v="12543" actId="164"/>
          <ac:picMkLst>
            <pc:docMk/>
            <pc:sldMk cId="680173580" sldId="309"/>
            <ac:picMk id="16" creationId="{B5E047EA-7FBD-1DFC-4836-201613F72650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0T21:24:23.967" v="7839" actId="2696"/>
        <pc:sldMkLst>
          <pc:docMk/>
          <pc:sldMk cId="2696273032" sldId="310"/>
        </pc:sldMkLst>
        <pc:spChg chg="del">
          <ac:chgData name="Bosworth, David@DWR" userId="2b2e0704-faa3-42f7-b074-2df921de8f03" providerId="ADAL" clId="{DD14D4EE-78D3-403F-B63C-20DE5042EA84}" dt="2024-04-09T22:29:41.240" v="7002" actId="478"/>
          <ac:spMkLst>
            <pc:docMk/>
            <pc:sldMk cId="2696273032" sldId="310"/>
            <ac:spMk id="2" creationId="{A836C07F-E507-80DF-72CD-5F7501BEB3FF}"/>
          </ac:spMkLst>
        </pc:spChg>
        <pc:spChg chg="del">
          <ac:chgData name="Bosworth, David@DWR" userId="2b2e0704-faa3-42f7-b074-2df921de8f03" providerId="ADAL" clId="{DD14D4EE-78D3-403F-B63C-20DE5042EA84}" dt="2024-04-09T22:29:43.548" v="7003" actId="478"/>
          <ac:spMkLst>
            <pc:docMk/>
            <pc:sldMk cId="2696273032" sldId="310"/>
            <ac:spMk id="3" creationId="{EE47710D-43FA-C6A9-A9CD-E33A86D31E4A}"/>
          </ac:spMkLst>
        </pc:spChg>
        <pc:picChg chg="add del mod modCrop">
          <ac:chgData name="Bosworth, David@DWR" userId="2b2e0704-faa3-42f7-b074-2df921de8f03" providerId="ADAL" clId="{DD14D4EE-78D3-403F-B63C-20DE5042EA84}" dt="2024-04-10T17:15:59.103" v="7342" actId="478"/>
          <ac:picMkLst>
            <pc:docMk/>
            <pc:sldMk cId="2696273032" sldId="310"/>
            <ac:picMk id="3" creationId="{C61074C3-C946-53E7-706D-F8DB9D94943D}"/>
          </ac:picMkLst>
        </pc:picChg>
        <pc:picChg chg="add del mod modCrop">
          <ac:chgData name="Bosworth, David@DWR" userId="2b2e0704-faa3-42f7-b074-2df921de8f03" providerId="ADAL" clId="{DD14D4EE-78D3-403F-B63C-20DE5042EA84}" dt="2024-04-09T22:35:00.800" v="7024" actId="478"/>
          <ac:picMkLst>
            <pc:docMk/>
            <pc:sldMk cId="2696273032" sldId="310"/>
            <ac:picMk id="5" creationId="{5CFA5EBE-EB91-3D18-1EF4-2575A83DD7B5}"/>
          </ac:picMkLst>
        </pc:picChg>
        <pc:picChg chg="add del mod modCrop">
          <ac:chgData name="Bosworth, David@DWR" userId="2b2e0704-faa3-42f7-b074-2df921de8f03" providerId="ADAL" clId="{DD14D4EE-78D3-403F-B63C-20DE5042EA84}" dt="2024-04-10T17:36:55.134" v="7449" actId="478"/>
          <ac:picMkLst>
            <pc:docMk/>
            <pc:sldMk cId="2696273032" sldId="310"/>
            <ac:picMk id="5" creationId="{D83C5D69-FFCB-7393-9B34-181CD1D900C3}"/>
          </ac:picMkLst>
        </pc:picChg>
        <pc:picChg chg="add del mod modCrop">
          <ac:chgData name="Bosworth, David@DWR" userId="2b2e0704-faa3-42f7-b074-2df921de8f03" providerId="ADAL" clId="{DD14D4EE-78D3-403F-B63C-20DE5042EA84}" dt="2024-04-09T23:08:07.982" v="7153" actId="478"/>
          <ac:picMkLst>
            <pc:docMk/>
            <pc:sldMk cId="2696273032" sldId="310"/>
            <ac:picMk id="7" creationId="{0979A76F-3979-E3D8-26A8-EA32587F2CAE}"/>
          </ac:picMkLst>
        </pc:picChg>
        <pc:picChg chg="add del mod modCrop">
          <ac:chgData name="Bosworth, David@DWR" userId="2b2e0704-faa3-42f7-b074-2df921de8f03" providerId="ADAL" clId="{DD14D4EE-78D3-403F-B63C-20DE5042EA84}" dt="2024-04-10T17:38:17.059" v="7460" actId="478"/>
          <ac:picMkLst>
            <pc:docMk/>
            <pc:sldMk cId="2696273032" sldId="310"/>
            <ac:picMk id="7" creationId="{68F227B4-105E-9FD1-0E19-7DE9BE7583C7}"/>
          </ac:picMkLst>
        </pc:picChg>
        <pc:picChg chg="add del mod modCrop">
          <ac:chgData name="Bosworth, David@DWR" userId="2b2e0704-faa3-42f7-b074-2df921de8f03" providerId="ADAL" clId="{DD14D4EE-78D3-403F-B63C-20DE5042EA84}" dt="2024-04-09T23:12:23.382" v="7168" actId="478"/>
          <ac:picMkLst>
            <pc:docMk/>
            <pc:sldMk cId="2696273032" sldId="310"/>
            <ac:picMk id="9" creationId="{2022E300-35A4-0B32-6B66-45416F81F2C8}"/>
          </ac:picMkLst>
        </pc:picChg>
        <pc:picChg chg="add mod modCrop">
          <ac:chgData name="Bosworth, David@DWR" userId="2b2e0704-faa3-42f7-b074-2df921de8f03" providerId="ADAL" clId="{DD14D4EE-78D3-403F-B63C-20DE5042EA84}" dt="2024-04-10T17:39:01.730" v="7465" actId="14100"/>
          <ac:picMkLst>
            <pc:docMk/>
            <pc:sldMk cId="2696273032" sldId="310"/>
            <ac:picMk id="9" creationId="{6AE5BCAD-2063-A053-8FE7-4D2DCEBBDC8D}"/>
          </ac:picMkLst>
        </pc:picChg>
        <pc:picChg chg="add del mod modCrop">
          <ac:chgData name="Bosworth, David@DWR" userId="2b2e0704-faa3-42f7-b074-2df921de8f03" providerId="ADAL" clId="{DD14D4EE-78D3-403F-B63C-20DE5042EA84}" dt="2024-04-10T17:14:18.954" v="7330" actId="478"/>
          <ac:picMkLst>
            <pc:docMk/>
            <pc:sldMk cId="2696273032" sldId="310"/>
            <ac:picMk id="11" creationId="{42CDA86D-5296-6311-D6E8-913673B4CE8D}"/>
          </ac:picMkLst>
        </pc:picChg>
        <pc:picChg chg="add del mod modCrop">
          <ac:chgData name="Bosworth, David@DWR" userId="2b2e0704-faa3-42f7-b074-2df921de8f03" providerId="ADAL" clId="{DD14D4EE-78D3-403F-B63C-20DE5042EA84}" dt="2024-04-09T22:37:17.580" v="7035" actId="478"/>
          <ac:picMkLst>
            <pc:docMk/>
            <pc:sldMk cId="2696273032" sldId="310"/>
            <ac:picMk id="15" creationId="{176E5639-58E1-247A-B134-164B0DBAFA3F}"/>
          </ac:picMkLst>
        </pc:picChg>
      </pc:sldChg>
      <pc:sldChg chg="addSp modSp add mod modAnim modNotesTx">
        <pc:chgData name="Bosworth, David@DWR" userId="2b2e0704-faa3-42f7-b074-2df921de8f03" providerId="ADAL" clId="{DD14D4EE-78D3-403F-B63C-20DE5042EA84}" dt="2024-04-16T23:53:34.470" v="12954" actId="1076"/>
        <pc:sldMkLst>
          <pc:docMk/>
          <pc:sldMk cId="834102303" sldId="311"/>
        </pc:sldMkLst>
        <pc:spChg chg="mod">
          <ac:chgData name="Bosworth, David@DWR" userId="2b2e0704-faa3-42f7-b074-2df921de8f03" providerId="ADAL" clId="{DD14D4EE-78D3-403F-B63C-20DE5042EA84}" dt="2024-04-10T17:33:32.584" v="7448" actId="403"/>
          <ac:spMkLst>
            <pc:docMk/>
            <pc:sldMk cId="834102303" sldId="311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6T23:53:34.470" v="12954" actId="1076"/>
          <ac:spMkLst>
            <pc:docMk/>
            <pc:sldMk cId="834102303" sldId="311"/>
            <ac:spMk id="4" creationId="{07182825-D7A6-FC27-9C2D-9F171414005C}"/>
          </ac:spMkLst>
        </pc:spChg>
        <pc:spChg chg="add mod">
          <ac:chgData name="Bosworth, David@DWR" userId="2b2e0704-faa3-42f7-b074-2df921de8f03" providerId="ADAL" clId="{DD14D4EE-78D3-403F-B63C-20DE5042EA84}" dt="2024-04-10T17:40:41.624" v="7480" actId="164"/>
          <ac:spMkLst>
            <pc:docMk/>
            <pc:sldMk cId="834102303" sldId="311"/>
            <ac:spMk id="7" creationId="{4B1A1996-90A7-6AD6-E2F5-0C6A201E27F6}"/>
          </ac:spMkLst>
        </pc:spChg>
        <pc:spChg chg="add mod">
          <ac:chgData name="Bosworth, David@DWR" userId="2b2e0704-faa3-42f7-b074-2df921de8f03" providerId="ADAL" clId="{DD14D4EE-78D3-403F-B63C-20DE5042EA84}" dt="2024-04-16T23:53:20.579" v="12953" actId="1076"/>
          <ac:spMkLst>
            <pc:docMk/>
            <pc:sldMk cId="834102303" sldId="311"/>
            <ac:spMk id="10" creationId="{1F47012B-2E44-FFD4-13E7-CF3AC81F0A78}"/>
          </ac:spMkLst>
        </pc:spChg>
        <pc:grpChg chg="add mod">
          <ac:chgData name="Bosworth, David@DWR" userId="2b2e0704-faa3-42f7-b074-2df921de8f03" providerId="ADAL" clId="{DD14D4EE-78D3-403F-B63C-20DE5042EA84}" dt="2024-04-10T17:40:11.779" v="7477" actId="164"/>
          <ac:grpSpMkLst>
            <pc:docMk/>
            <pc:sldMk cId="834102303" sldId="311"/>
            <ac:grpSpMk id="8" creationId="{4BB1F43B-BF52-2345-A969-2CF20C2C1072}"/>
          </ac:grpSpMkLst>
        </pc:grpChg>
        <pc:grpChg chg="add mod">
          <ac:chgData name="Bosworth, David@DWR" userId="2b2e0704-faa3-42f7-b074-2df921de8f03" providerId="ADAL" clId="{DD14D4EE-78D3-403F-B63C-20DE5042EA84}" dt="2024-04-16T23:39:17.122" v="12777" actId="1038"/>
          <ac:grpSpMkLst>
            <pc:docMk/>
            <pc:sldMk cId="834102303" sldId="311"/>
            <ac:grpSpMk id="9" creationId="{433820FC-046B-FC21-5423-CE623F430AD2}"/>
          </ac:grpSpMkLst>
        </pc:grpChg>
        <pc:picChg chg="add mod">
          <ac:chgData name="Bosworth, David@DWR" userId="2b2e0704-faa3-42f7-b074-2df921de8f03" providerId="ADAL" clId="{DD14D4EE-78D3-403F-B63C-20DE5042EA84}" dt="2024-04-16T23:39:17.122" v="12777" actId="1038"/>
          <ac:picMkLst>
            <pc:docMk/>
            <pc:sldMk cId="834102303" sldId="311"/>
            <ac:picMk id="5" creationId="{4C7FA972-9380-F32B-F08A-3123D1F6DD98}"/>
          </ac:picMkLst>
        </pc:picChg>
        <pc:picChg chg="add mod">
          <ac:chgData name="Bosworth, David@DWR" userId="2b2e0704-faa3-42f7-b074-2df921de8f03" providerId="ADAL" clId="{DD14D4EE-78D3-403F-B63C-20DE5042EA84}" dt="2024-04-10T17:40:41.624" v="7480" actId="164"/>
          <ac:picMkLst>
            <pc:docMk/>
            <pc:sldMk cId="834102303" sldId="311"/>
            <ac:picMk id="6" creationId="{7375E54C-1CC8-2169-8918-5C5F4B575412}"/>
          </ac:picMkLst>
        </pc:picChg>
      </pc:sldChg>
      <pc:sldChg chg="addSp modSp add del mod ord modAnim modShow modNotesTx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971333813" sldId="312"/>
        </pc:sldMkLst>
        <pc:spChg chg="mod">
          <ac:chgData name="Bosworth, David@DWR" userId="2b2e0704-faa3-42f7-b074-2df921de8f03" providerId="ADAL" clId="{DD14D4EE-78D3-403F-B63C-20DE5042EA84}" dt="2024-04-10T18:10:55.008" v="7752" actId="20577"/>
          <ac:spMkLst>
            <pc:docMk/>
            <pc:sldMk cId="971333813" sldId="312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10:08.537" v="8053" actId="20577"/>
          <ac:spMkLst>
            <pc:docMk/>
            <pc:sldMk cId="971333813" sldId="312"/>
            <ac:spMk id="4" creationId="{DA584DFE-D75A-3778-118B-C3AD7FEEF72F}"/>
          </ac:spMkLst>
        </pc:spChg>
        <pc:spChg chg="add mod">
          <ac:chgData name="Bosworth, David@DWR" userId="2b2e0704-faa3-42f7-b074-2df921de8f03" providerId="ADAL" clId="{DD14D4EE-78D3-403F-B63C-20DE5042EA84}" dt="2024-04-10T22:13:51.016" v="8075" actId="164"/>
          <ac:spMkLst>
            <pc:docMk/>
            <pc:sldMk cId="971333813" sldId="312"/>
            <ac:spMk id="6" creationId="{408F2407-4FF5-2E6A-9340-25D7BDC944EA}"/>
          </ac:spMkLst>
        </pc:spChg>
        <pc:spChg chg="add mod">
          <ac:chgData name="Bosworth, David@DWR" userId="2b2e0704-faa3-42f7-b074-2df921de8f03" providerId="ADAL" clId="{DD14D4EE-78D3-403F-B63C-20DE5042EA84}" dt="2024-04-10T22:14:24.863" v="8082" actId="14100"/>
          <ac:spMkLst>
            <pc:docMk/>
            <pc:sldMk cId="971333813" sldId="312"/>
            <ac:spMk id="9" creationId="{F11592FF-F5EB-19CA-3FE2-2CFA51F90040}"/>
          </ac:spMkLst>
        </pc:spChg>
        <pc:grpChg chg="add mod">
          <ac:chgData name="Bosworth, David@DWR" userId="2b2e0704-faa3-42f7-b074-2df921de8f03" providerId="ADAL" clId="{DD14D4EE-78D3-403F-B63C-20DE5042EA84}" dt="2024-04-10T22:13:51.016" v="8075" actId="164"/>
          <ac:grpSpMkLst>
            <pc:docMk/>
            <pc:sldMk cId="971333813" sldId="312"/>
            <ac:grpSpMk id="8" creationId="{8EF46806-98AB-73A4-F763-EA56CFF64597}"/>
          </ac:grpSpMkLst>
        </pc:grpChg>
        <pc:picChg chg="add mod">
          <ac:chgData name="Bosworth, David@DWR" userId="2b2e0704-faa3-42f7-b074-2df921de8f03" providerId="ADAL" clId="{DD14D4EE-78D3-403F-B63C-20DE5042EA84}" dt="2024-04-10T22:11:49.897" v="8064" actId="1076"/>
          <ac:picMkLst>
            <pc:docMk/>
            <pc:sldMk cId="971333813" sldId="312"/>
            <ac:picMk id="5" creationId="{22ABDEBD-6E1E-7EC8-5365-368B0FC4DC32}"/>
          </ac:picMkLst>
        </pc:picChg>
        <pc:picChg chg="add mod">
          <ac:chgData name="Bosworth, David@DWR" userId="2b2e0704-faa3-42f7-b074-2df921de8f03" providerId="ADAL" clId="{DD14D4EE-78D3-403F-B63C-20DE5042EA84}" dt="2024-04-10T22:13:51.016" v="8075" actId="164"/>
          <ac:picMkLst>
            <pc:docMk/>
            <pc:sldMk cId="971333813" sldId="312"/>
            <ac:picMk id="7" creationId="{1D19A51E-E40B-34DF-F982-4DA9411B6B66}"/>
          </ac:picMkLst>
        </pc:picChg>
      </pc:sldChg>
      <pc:sldChg chg="addSp delSp modSp add del mod ord delAnim modAnim modShow modNotesTx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115415639" sldId="313"/>
        </pc:sldMkLst>
        <pc:spChg chg="mod">
          <ac:chgData name="Bosworth, David@DWR" userId="2b2e0704-faa3-42f7-b074-2df921de8f03" providerId="ADAL" clId="{DD14D4EE-78D3-403F-B63C-20DE5042EA84}" dt="2024-04-10T18:16:09.881" v="7819" actId="20577"/>
          <ac:spMkLst>
            <pc:docMk/>
            <pc:sldMk cId="1115415639" sldId="313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18:16:14.803" v="7820" actId="20577"/>
          <ac:spMkLst>
            <pc:docMk/>
            <pc:sldMk cId="1115415639" sldId="313"/>
            <ac:spMk id="4" creationId="{5359E18F-FB74-CDCB-8A09-78BB91DCFCC6}"/>
          </ac:spMkLst>
        </pc:spChg>
        <pc:spChg chg="mod topLvl">
          <ac:chgData name="Bosworth, David@DWR" userId="2b2e0704-faa3-42f7-b074-2df921de8f03" providerId="ADAL" clId="{DD14D4EE-78D3-403F-B63C-20DE5042EA84}" dt="2024-04-10T21:53:21.716" v="7895" actId="164"/>
          <ac:spMkLst>
            <pc:docMk/>
            <pc:sldMk cId="1115415639" sldId="313"/>
            <ac:spMk id="6" creationId="{2B5B518F-90FF-5FC3-A061-90982E6AA864}"/>
          </ac:spMkLst>
        </pc:spChg>
        <pc:spChg chg="mod or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9" creationId="{F9056123-03AB-8562-8B22-6C3104BE15A6}"/>
          </ac:spMkLst>
        </pc:spChg>
        <pc:spChg chg="del">
          <ac:chgData name="Bosworth, David@DWR" userId="2b2e0704-faa3-42f7-b074-2df921de8f03" providerId="ADAL" clId="{DD14D4EE-78D3-403F-B63C-20DE5042EA84}" dt="2024-04-10T21:51:56.174" v="7875" actId="478"/>
          <ac:spMkLst>
            <pc:docMk/>
            <pc:sldMk cId="1115415639" sldId="313"/>
            <ac:spMk id="10" creationId="{8A31BFF5-4752-2C9F-E3A8-24AF27199B46}"/>
          </ac:spMkLst>
        </pc:spChg>
        <pc:spChg chg="add mo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15" creationId="{6CDA4071-9C76-2250-A7FF-5ADEC820C1D8}"/>
          </ac:spMkLst>
        </pc:spChg>
        <pc:spChg chg="add mo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16" creationId="{25B4BBBC-2ACD-6907-D57B-3A38C382D63F}"/>
          </ac:spMkLst>
        </pc:spChg>
        <pc:spChg chg="add mod topLvl">
          <ac:chgData name="Bosworth, David@DWR" userId="2b2e0704-faa3-42f7-b074-2df921de8f03" providerId="ADAL" clId="{DD14D4EE-78D3-403F-B63C-20DE5042EA84}" dt="2024-04-10T22:06:01.190" v="8007" actId="164"/>
          <ac:spMkLst>
            <pc:docMk/>
            <pc:sldMk cId="1115415639" sldId="313"/>
            <ac:spMk id="21" creationId="{4616924A-0FBB-A53B-08F8-8DA7576DEA9F}"/>
          </ac:spMkLst>
        </pc:spChg>
        <pc:spChg chg="add mod topLvl">
          <ac:chgData name="Bosworth, David@DWR" userId="2b2e0704-faa3-42f7-b074-2df921de8f03" providerId="ADAL" clId="{DD14D4EE-78D3-403F-B63C-20DE5042EA84}" dt="2024-04-10T22:06:38.271" v="8013" actId="164"/>
          <ac:spMkLst>
            <pc:docMk/>
            <pc:sldMk cId="1115415639" sldId="313"/>
            <ac:spMk id="23" creationId="{75229887-00B9-9EFD-84D4-005EC98C11E3}"/>
          </ac:spMkLst>
        </pc:spChg>
        <pc:spChg chg="add mod topLvl">
          <ac:chgData name="Bosworth, David@DWR" userId="2b2e0704-faa3-42f7-b074-2df921de8f03" providerId="ADAL" clId="{DD14D4EE-78D3-403F-B63C-20DE5042EA84}" dt="2024-04-10T22:06:38.271" v="8013" actId="164"/>
          <ac:spMkLst>
            <pc:docMk/>
            <pc:sldMk cId="1115415639" sldId="313"/>
            <ac:spMk id="24" creationId="{D6C0C95D-D239-860A-8E66-E19F278D3C72}"/>
          </ac:spMkLst>
        </pc:spChg>
        <pc:spChg chg="add mod">
          <ac:chgData name="Bosworth, David@DWR" userId="2b2e0704-faa3-42f7-b074-2df921de8f03" providerId="ADAL" clId="{DD14D4EE-78D3-403F-B63C-20DE5042EA84}" dt="2024-04-10T22:07:40.514" v="8024" actId="1036"/>
          <ac:spMkLst>
            <pc:docMk/>
            <pc:sldMk cId="1115415639" sldId="313"/>
            <ac:spMk id="29" creationId="{3DCB0651-3449-0BDF-2B71-E23CEDA5B2F1}"/>
          </ac:spMkLst>
        </pc:spChg>
        <pc:grpChg chg="del">
          <ac:chgData name="Bosworth, David@DWR" userId="2b2e0704-faa3-42f7-b074-2df921de8f03" providerId="ADAL" clId="{DD14D4EE-78D3-403F-B63C-20DE5042EA84}" dt="2024-04-10T18:16:32.162" v="7822" actId="165"/>
          <ac:grpSpMkLst>
            <pc:docMk/>
            <pc:sldMk cId="1115415639" sldId="313"/>
            <ac:grpSpMk id="8" creationId="{1ECA7B17-311F-27D4-BAA2-A27986F03F66}"/>
          </ac:grpSpMkLst>
        </pc:grpChg>
        <pc:grpChg chg="add mod">
          <ac:chgData name="Bosworth, David@DWR" userId="2b2e0704-faa3-42f7-b074-2df921de8f03" providerId="ADAL" clId="{DD14D4EE-78D3-403F-B63C-20DE5042EA84}" dt="2024-04-10T22:00:58.187" v="7963" actId="1035"/>
          <ac:grpSpMkLst>
            <pc:docMk/>
            <pc:sldMk cId="1115415639" sldId="313"/>
            <ac:grpSpMk id="17" creationId="{73E000C3-43C8-79D9-58F0-E989A96FB215}"/>
          </ac:grpSpMkLst>
        </pc:grpChg>
        <pc:grpChg chg="add mod">
          <ac:chgData name="Bosworth, David@DWR" userId="2b2e0704-faa3-42f7-b074-2df921de8f03" providerId="ADAL" clId="{DD14D4EE-78D3-403F-B63C-20DE5042EA84}" dt="2024-04-10T21:54:22.687" v="7898" actId="164"/>
          <ac:grpSpMkLst>
            <pc:docMk/>
            <pc:sldMk cId="1115415639" sldId="313"/>
            <ac:grpSpMk id="18" creationId="{3AC70004-BCCB-8012-E655-E38967B03E84}"/>
          </ac:grpSpMkLst>
        </pc:grpChg>
        <pc:grpChg chg="add mod">
          <ac:chgData name="Bosworth, David@DWR" userId="2b2e0704-faa3-42f7-b074-2df921de8f03" providerId="ADAL" clId="{DD14D4EE-78D3-403F-B63C-20DE5042EA84}" dt="2024-04-10T22:00:58.187" v="7963" actId="1035"/>
          <ac:grpSpMkLst>
            <pc:docMk/>
            <pc:sldMk cId="1115415639" sldId="313"/>
            <ac:grpSpMk id="19" creationId="{3042D1C2-E587-836F-E943-EA3061E88F04}"/>
          </ac:grpSpMkLst>
        </pc:grpChg>
        <pc:grpChg chg="add del mod">
          <ac:chgData name="Bosworth, David@DWR" userId="2b2e0704-faa3-42f7-b074-2df921de8f03" providerId="ADAL" clId="{DD14D4EE-78D3-403F-B63C-20DE5042EA84}" dt="2024-04-10T22:06:19.898" v="8009" actId="165"/>
          <ac:grpSpMkLst>
            <pc:docMk/>
            <pc:sldMk cId="1115415639" sldId="313"/>
            <ac:grpSpMk id="25" creationId="{F4B07538-6922-83E9-3AA0-B4A22207EA87}"/>
          </ac:grpSpMkLst>
        </pc:grpChg>
        <pc:grpChg chg="add del mod">
          <ac:chgData name="Bosworth, David@DWR" userId="2b2e0704-faa3-42f7-b074-2df921de8f03" providerId="ADAL" clId="{DD14D4EE-78D3-403F-B63C-20DE5042EA84}" dt="2024-04-10T22:05:47.820" v="7991" actId="165"/>
          <ac:grpSpMkLst>
            <pc:docMk/>
            <pc:sldMk cId="1115415639" sldId="313"/>
            <ac:grpSpMk id="26" creationId="{EE2EE630-7A71-69E6-4BD8-790B905C4312}"/>
          </ac:grpSpMkLst>
        </pc:grpChg>
        <pc:grpChg chg="add mod">
          <ac:chgData name="Bosworth, David@DWR" userId="2b2e0704-faa3-42f7-b074-2df921de8f03" providerId="ADAL" clId="{DD14D4EE-78D3-403F-B63C-20DE5042EA84}" dt="2024-04-10T22:06:01.190" v="8007" actId="164"/>
          <ac:grpSpMkLst>
            <pc:docMk/>
            <pc:sldMk cId="1115415639" sldId="313"/>
            <ac:grpSpMk id="27" creationId="{F5E165F6-E884-4126-B44C-C80F166800A2}"/>
          </ac:grpSpMkLst>
        </pc:grpChg>
        <pc:grpChg chg="add mod">
          <ac:chgData name="Bosworth, David@DWR" userId="2b2e0704-faa3-42f7-b074-2df921de8f03" providerId="ADAL" clId="{DD14D4EE-78D3-403F-B63C-20DE5042EA84}" dt="2024-04-10T22:06:38.271" v="8013" actId="164"/>
          <ac:grpSpMkLst>
            <pc:docMk/>
            <pc:sldMk cId="1115415639" sldId="313"/>
            <ac:grpSpMk id="28" creationId="{7C12B194-0C51-2045-BA50-9206712DBF55}"/>
          </ac:grpSpMkLst>
        </pc:grpChg>
        <pc:picChg chg="del">
          <ac:chgData name="Bosworth, David@DWR" userId="2b2e0704-faa3-42f7-b074-2df921de8f03" providerId="ADAL" clId="{DD14D4EE-78D3-403F-B63C-20DE5042EA84}" dt="2024-04-10T18:16:27.934" v="7821" actId="478"/>
          <ac:picMkLst>
            <pc:docMk/>
            <pc:sldMk cId="1115415639" sldId="313"/>
            <ac:picMk id="5" creationId="{E179F4E3-4575-5B22-0E28-34B9D90A94EC}"/>
          </ac:picMkLst>
        </pc:picChg>
        <pc:picChg chg="del mod topLvl">
          <ac:chgData name="Bosworth, David@DWR" userId="2b2e0704-faa3-42f7-b074-2df921de8f03" providerId="ADAL" clId="{DD14D4EE-78D3-403F-B63C-20DE5042EA84}" dt="2024-04-10T18:16:34.530" v="7823" actId="478"/>
          <ac:picMkLst>
            <pc:docMk/>
            <pc:sldMk cId="1115415639" sldId="313"/>
            <ac:picMk id="7" creationId="{3F68B162-D824-B001-3531-8E2B17D62432}"/>
          </ac:picMkLst>
        </pc:picChg>
        <pc:picChg chg="add mod">
          <ac:chgData name="Bosworth, David@DWR" userId="2b2e0704-faa3-42f7-b074-2df921de8f03" providerId="ADAL" clId="{DD14D4EE-78D3-403F-B63C-20DE5042EA84}" dt="2024-04-10T22:00:58.187" v="7963" actId="1035"/>
          <ac:picMkLst>
            <pc:docMk/>
            <pc:sldMk cId="1115415639" sldId="313"/>
            <ac:picMk id="11" creationId="{2A9DF446-5D72-1F4F-C747-3EBDF01F7684}"/>
          </ac:picMkLst>
        </pc:picChg>
        <pc:picChg chg="add del">
          <ac:chgData name="Bosworth, David@DWR" userId="2b2e0704-faa3-42f7-b074-2df921de8f03" providerId="ADAL" clId="{DD14D4EE-78D3-403F-B63C-20DE5042EA84}" dt="2024-04-10T21:50:15.775" v="7860" actId="22"/>
          <ac:picMkLst>
            <pc:docMk/>
            <pc:sldMk cId="1115415639" sldId="313"/>
            <ac:picMk id="13" creationId="{9794A33B-2A8B-4C14-65FF-11A2D4D512FF}"/>
          </ac:picMkLst>
        </pc:picChg>
        <pc:picChg chg="add mod">
          <ac:chgData name="Bosworth, David@DWR" userId="2b2e0704-faa3-42f7-b074-2df921de8f03" providerId="ADAL" clId="{DD14D4EE-78D3-403F-B63C-20DE5042EA84}" dt="2024-04-10T21:53:21.716" v="7895" actId="164"/>
          <ac:picMkLst>
            <pc:docMk/>
            <pc:sldMk cId="1115415639" sldId="313"/>
            <ac:picMk id="14" creationId="{F82C0C00-F3AB-A465-7BEC-110B4BAC5C2B}"/>
          </ac:picMkLst>
        </pc:picChg>
        <pc:picChg chg="add mod topLvl">
          <ac:chgData name="Bosworth, David@DWR" userId="2b2e0704-faa3-42f7-b074-2df921de8f03" providerId="ADAL" clId="{DD14D4EE-78D3-403F-B63C-20DE5042EA84}" dt="2024-04-10T22:06:38.271" v="8013" actId="164"/>
          <ac:picMkLst>
            <pc:docMk/>
            <pc:sldMk cId="1115415639" sldId="313"/>
            <ac:picMk id="20" creationId="{0428B04A-2A5D-CE36-A5D8-FC16BE101413}"/>
          </ac:picMkLst>
        </pc:picChg>
        <pc:picChg chg="add mod topLvl">
          <ac:chgData name="Bosworth, David@DWR" userId="2b2e0704-faa3-42f7-b074-2df921de8f03" providerId="ADAL" clId="{DD14D4EE-78D3-403F-B63C-20DE5042EA84}" dt="2024-04-10T22:06:01.190" v="8007" actId="164"/>
          <ac:picMkLst>
            <pc:docMk/>
            <pc:sldMk cId="1115415639" sldId="313"/>
            <ac:picMk id="22" creationId="{E67E8D43-00B3-F0A5-14AE-E043B5AE73A4}"/>
          </ac:picMkLst>
        </pc:picChg>
      </pc:sldChg>
      <pc:sldChg chg="addSp delSp modSp add mod modAnim">
        <pc:chgData name="Bosworth, David@DWR" userId="2b2e0704-faa3-42f7-b074-2df921de8f03" providerId="ADAL" clId="{DD14D4EE-78D3-403F-B63C-20DE5042EA84}" dt="2024-04-10T23:23:45.550" v="8240" actId="1037"/>
        <pc:sldMkLst>
          <pc:docMk/>
          <pc:sldMk cId="521818226" sldId="314"/>
        </pc:sldMkLst>
        <pc:spChg chg="mod">
          <ac:chgData name="Bosworth, David@DWR" userId="2b2e0704-faa3-42f7-b074-2df921de8f03" providerId="ADAL" clId="{DD14D4EE-78D3-403F-B63C-20DE5042EA84}" dt="2024-04-10T22:45:14.285" v="8113" actId="20577"/>
          <ac:spMkLst>
            <pc:docMk/>
            <pc:sldMk cId="521818226" sldId="314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22:44:31.779" v="8097" actId="14100"/>
          <ac:spMkLst>
            <pc:docMk/>
            <pc:sldMk cId="521818226" sldId="314"/>
            <ac:spMk id="3" creationId="{F3D6561F-6662-2035-62A3-905153ADB8F5}"/>
          </ac:spMkLst>
        </pc:spChg>
        <pc:spChg chg="add del mod">
          <ac:chgData name="Bosworth, David@DWR" userId="2b2e0704-faa3-42f7-b074-2df921de8f03" providerId="ADAL" clId="{DD14D4EE-78D3-403F-B63C-20DE5042EA84}" dt="2024-04-10T22:44:51.271" v="8100" actId="478"/>
          <ac:spMkLst>
            <pc:docMk/>
            <pc:sldMk cId="521818226" sldId="314"/>
            <ac:spMk id="5" creationId="{56425668-8511-C929-E740-FBAC233E9669}"/>
          </ac:spMkLst>
        </pc:spChg>
        <pc:spChg chg="add mod">
          <ac:chgData name="Bosworth, David@DWR" userId="2b2e0704-faa3-42f7-b074-2df921de8f03" providerId="ADAL" clId="{DD14D4EE-78D3-403F-B63C-20DE5042EA84}" dt="2024-04-10T22:46:45.184" v="8171" actId="20577"/>
          <ac:spMkLst>
            <pc:docMk/>
            <pc:sldMk cId="521818226" sldId="314"/>
            <ac:spMk id="6" creationId="{D5C947B6-8BC6-8E3A-1FC0-A3966D04762C}"/>
          </ac:spMkLst>
        </pc:spChg>
        <pc:spChg chg="del mod">
          <ac:chgData name="Bosworth, David@DWR" userId="2b2e0704-faa3-42f7-b074-2df921de8f03" providerId="ADAL" clId="{DD14D4EE-78D3-403F-B63C-20DE5042EA84}" dt="2024-04-10T22:44:48.056" v="8099" actId="478"/>
          <ac:spMkLst>
            <pc:docMk/>
            <pc:sldMk cId="521818226" sldId="314"/>
            <ac:spMk id="7" creationId="{32E0527D-3773-8F3E-136F-B900C5B6A781}"/>
          </ac:spMkLst>
        </pc:spChg>
        <pc:spChg chg="add mod">
          <ac:chgData name="Bosworth, David@DWR" userId="2b2e0704-faa3-42f7-b074-2df921de8f03" providerId="ADAL" clId="{DD14D4EE-78D3-403F-B63C-20DE5042EA84}" dt="2024-04-10T23:22:32.577" v="8227" actId="164"/>
          <ac:spMkLst>
            <pc:docMk/>
            <pc:sldMk cId="521818226" sldId="314"/>
            <ac:spMk id="11" creationId="{2DD7CB30-B2DE-DC30-8746-5347DB80ECE7}"/>
          </ac:spMkLst>
        </pc:spChg>
        <pc:spChg chg="add mod">
          <ac:chgData name="Bosworth, David@DWR" userId="2b2e0704-faa3-42f7-b074-2df921de8f03" providerId="ADAL" clId="{DD14D4EE-78D3-403F-B63C-20DE5042EA84}" dt="2024-04-10T23:23:45.550" v="8240" actId="1037"/>
          <ac:spMkLst>
            <pc:docMk/>
            <pc:sldMk cId="521818226" sldId="314"/>
            <ac:spMk id="13" creationId="{848623E1-5B50-1F09-1CBF-D4ECA6C7E6A1}"/>
          </ac:spMkLst>
        </pc:spChg>
        <pc:grpChg chg="add mod">
          <ac:chgData name="Bosworth, David@DWR" userId="2b2e0704-faa3-42f7-b074-2df921de8f03" providerId="ADAL" clId="{DD14D4EE-78D3-403F-B63C-20DE5042EA84}" dt="2024-04-10T23:23:22.168" v="8231" actId="1076"/>
          <ac:grpSpMkLst>
            <pc:docMk/>
            <pc:sldMk cId="521818226" sldId="314"/>
            <ac:grpSpMk id="12" creationId="{C684BEDE-8EB5-2147-100A-20B993912DA7}"/>
          </ac:grpSpMkLst>
        </pc:grpChg>
        <pc:picChg chg="add mod">
          <ac:chgData name="Bosworth, David@DWR" userId="2b2e0704-faa3-42f7-b074-2df921de8f03" providerId="ADAL" clId="{DD14D4EE-78D3-403F-B63C-20DE5042EA84}" dt="2024-04-10T23:21:09.763" v="8207" actId="1076"/>
          <ac:picMkLst>
            <pc:docMk/>
            <pc:sldMk cId="521818226" sldId="314"/>
            <ac:picMk id="8" creationId="{1D9C1314-2247-19BB-EFC0-1337B54B6BB0}"/>
          </ac:picMkLst>
        </pc:picChg>
        <pc:picChg chg="add mod">
          <ac:chgData name="Bosworth, David@DWR" userId="2b2e0704-faa3-42f7-b074-2df921de8f03" providerId="ADAL" clId="{DD14D4EE-78D3-403F-B63C-20DE5042EA84}" dt="2024-04-10T23:22:32.577" v="8227" actId="164"/>
          <ac:picMkLst>
            <pc:docMk/>
            <pc:sldMk cId="521818226" sldId="314"/>
            <ac:picMk id="10" creationId="{AC34EA4B-28C8-F241-1B60-F414C148527F}"/>
          </ac:picMkLst>
        </pc:picChg>
      </pc:sldChg>
      <pc:sldChg chg="addSp modSp add mod modAnim">
        <pc:chgData name="Bosworth, David@DWR" userId="2b2e0704-faa3-42f7-b074-2df921de8f03" providerId="ADAL" clId="{DD14D4EE-78D3-403F-B63C-20DE5042EA84}" dt="2024-04-10T23:38:52.657" v="8351"/>
        <pc:sldMkLst>
          <pc:docMk/>
          <pc:sldMk cId="391484886" sldId="315"/>
        </pc:sldMkLst>
        <pc:spChg chg="mod">
          <ac:chgData name="Bosworth, David@DWR" userId="2b2e0704-faa3-42f7-b074-2df921de8f03" providerId="ADAL" clId="{DD14D4EE-78D3-403F-B63C-20DE5042EA84}" dt="2024-04-10T22:45:45.379" v="8118" actId="403"/>
          <ac:spMkLst>
            <pc:docMk/>
            <pc:sldMk cId="391484886" sldId="315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47:15.261" v="8187" actId="20577"/>
          <ac:spMkLst>
            <pc:docMk/>
            <pc:sldMk cId="391484886" sldId="315"/>
            <ac:spMk id="4" creationId="{CBB374DE-236E-2EC4-ECF1-DB220E84A54E}"/>
          </ac:spMkLst>
        </pc:spChg>
        <pc:spChg chg="add mod">
          <ac:chgData name="Bosworth, David@DWR" userId="2b2e0704-faa3-42f7-b074-2df921de8f03" providerId="ADAL" clId="{DD14D4EE-78D3-403F-B63C-20DE5042EA84}" dt="2024-04-10T23:38:51.359" v="8350" actId="164"/>
          <ac:spMkLst>
            <pc:docMk/>
            <pc:sldMk cId="391484886" sldId="315"/>
            <ac:spMk id="6" creationId="{6EDD575F-FB08-285A-40E3-23E6873B5D04}"/>
          </ac:spMkLst>
        </pc:spChg>
        <pc:spChg chg="add mod">
          <ac:chgData name="Bosworth, David@DWR" userId="2b2e0704-faa3-42f7-b074-2df921de8f03" providerId="ADAL" clId="{DD14D4EE-78D3-403F-B63C-20DE5042EA84}" dt="2024-04-10T23:38:25.538" v="8348" actId="1076"/>
          <ac:spMkLst>
            <pc:docMk/>
            <pc:sldMk cId="391484886" sldId="315"/>
            <ac:spMk id="8" creationId="{BA023392-D28C-B944-6732-29D7AAA71C1A}"/>
          </ac:spMkLst>
        </pc:spChg>
        <pc:grpChg chg="add mod">
          <ac:chgData name="Bosworth, David@DWR" userId="2b2e0704-faa3-42f7-b074-2df921de8f03" providerId="ADAL" clId="{DD14D4EE-78D3-403F-B63C-20DE5042EA84}" dt="2024-04-10T23:38:51.359" v="8350" actId="164"/>
          <ac:grpSpMkLst>
            <pc:docMk/>
            <pc:sldMk cId="391484886" sldId="315"/>
            <ac:grpSpMk id="9" creationId="{3F825B1C-E8E4-7833-C2E0-BC00D53F426B}"/>
          </ac:grpSpMkLst>
        </pc:grpChg>
        <pc:picChg chg="add mod">
          <ac:chgData name="Bosworth, David@DWR" userId="2b2e0704-faa3-42f7-b074-2df921de8f03" providerId="ADAL" clId="{DD14D4EE-78D3-403F-B63C-20DE5042EA84}" dt="2024-04-10T23:33:25.942" v="8252" actId="1076"/>
          <ac:picMkLst>
            <pc:docMk/>
            <pc:sldMk cId="391484886" sldId="315"/>
            <ac:picMk id="5" creationId="{FA3A745A-1E6C-A9EA-E1CD-C15DDE757F5B}"/>
          </ac:picMkLst>
        </pc:picChg>
        <pc:picChg chg="add mod">
          <ac:chgData name="Bosworth, David@DWR" userId="2b2e0704-faa3-42f7-b074-2df921de8f03" providerId="ADAL" clId="{DD14D4EE-78D3-403F-B63C-20DE5042EA84}" dt="2024-04-10T23:38:51.359" v="8350" actId="164"/>
          <ac:picMkLst>
            <pc:docMk/>
            <pc:sldMk cId="391484886" sldId="315"/>
            <ac:picMk id="7" creationId="{A898F671-812F-5A79-EE8E-618EC8CAF422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16:07:00.496" v="13399" actId="20577"/>
        <pc:sldMkLst>
          <pc:docMk/>
          <pc:sldMk cId="1221988937" sldId="316"/>
        </pc:sldMkLst>
        <pc:spChg chg="mod">
          <ac:chgData name="Bosworth, David@DWR" userId="2b2e0704-faa3-42f7-b074-2df921de8f03" providerId="ADAL" clId="{DD14D4EE-78D3-403F-B63C-20DE5042EA84}" dt="2024-04-11T15:43:18.998" v="8644" actId="20577"/>
          <ac:spMkLst>
            <pc:docMk/>
            <pc:sldMk cId="1221988937" sldId="316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5:33:29.808" v="8607" actId="478"/>
          <ac:spMkLst>
            <pc:docMk/>
            <pc:sldMk cId="1221988937" sldId="316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5:33:21.245" v="8606" actId="14100"/>
          <ac:spMkLst>
            <pc:docMk/>
            <pc:sldMk cId="1221988937" sldId="316"/>
            <ac:spMk id="4" creationId="{20AC5C8C-2D01-8F9A-1632-2CDB4115DCD0}"/>
          </ac:spMkLst>
        </pc:spChg>
        <pc:spChg chg="add del mod">
          <ac:chgData name="Bosworth, David@DWR" userId="2b2e0704-faa3-42f7-b074-2df921de8f03" providerId="ADAL" clId="{DD14D4EE-78D3-403F-B63C-20DE5042EA84}" dt="2024-04-11T15:33:34.046" v="8608" actId="478"/>
          <ac:spMkLst>
            <pc:docMk/>
            <pc:sldMk cId="1221988937" sldId="316"/>
            <ac:spMk id="6" creationId="{25FF9CA4-D2E0-87B4-6264-D0C30A903005}"/>
          </ac:spMkLst>
        </pc:spChg>
        <pc:spChg chg="add mod">
          <ac:chgData name="Bosworth, David@DWR" userId="2b2e0704-faa3-42f7-b074-2df921de8f03" providerId="ADAL" clId="{DD14D4EE-78D3-403F-B63C-20DE5042EA84}" dt="2024-04-11T16:16:35.561" v="9099" actId="1076"/>
          <ac:spMkLst>
            <pc:docMk/>
            <pc:sldMk cId="1221988937" sldId="316"/>
            <ac:spMk id="7" creationId="{C010FB19-8278-DAC9-FE3A-E7323E7E68BC}"/>
          </ac:spMkLst>
        </pc:spChg>
        <pc:spChg chg="add mod topLvl">
          <ac:chgData name="Bosworth, David@DWR" userId="2b2e0704-faa3-42f7-b074-2df921de8f03" providerId="ADAL" clId="{DD14D4EE-78D3-403F-B63C-20DE5042EA84}" dt="2024-04-11T16:16:42.812" v="9100" actId="164"/>
          <ac:spMkLst>
            <pc:docMk/>
            <pc:sldMk cId="1221988937" sldId="316"/>
            <ac:spMk id="8" creationId="{2E226BC7-6ED5-25DC-038F-935ACBB3A2AA}"/>
          </ac:spMkLst>
        </pc:spChg>
        <pc:grpChg chg="add del mod">
          <ac:chgData name="Bosworth, David@DWR" userId="2b2e0704-faa3-42f7-b074-2df921de8f03" providerId="ADAL" clId="{DD14D4EE-78D3-403F-B63C-20DE5042EA84}" dt="2024-04-11T16:15:58.294" v="9094" actId="165"/>
          <ac:grpSpMkLst>
            <pc:docMk/>
            <pc:sldMk cId="1221988937" sldId="316"/>
            <ac:grpSpMk id="11" creationId="{863360EB-9AD3-4BB7-3EB5-EFB38B9E4CBB}"/>
          </ac:grpSpMkLst>
        </pc:grpChg>
        <pc:grpChg chg="add mod">
          <ac:chgData name="Bosworth, David@DWR" userId="2b2e0704-faa3-42f7-b074-2df921de8f03" providerId="ADAL" clId="{DD14D4EE-78D3-403F-B63C-20DE5042EA84}" dt="2024-04-11T16:16:53.967" v="9107" actId="1036"/>
          <ac:grpSpMkLst>
            <pc:docMk/>
            <pc:sldMk cId="1221988937" sldId="316"/>
            <ac:grpSpMk id="12" creationId="{431F2BA7-B171-869B-1507-3C2FEA582A5D}"/>
          </ac:grpSpMkLst>
        </pc:grpChg>
        <pc:picChg chg="add mod modCrop">
          <ac:chgData name="Bosworth, David@DWR" userId="2b2e0704-faa3-42f7-b074-2df921de8f03" providerId="ADAL" clId="{DD14D4EE-78D3-403F-B63C-20DE5042EA84}" dt="2024-04-11T16:16:35.561" v="9099" actId="1076"/>
          <ac:picMkLst>
            <pc:docMk/>
            <pc:sldMk cId="1221988937" sldId="316"/>
            <ac:picMk id="9" creationId="{43E0BFF0-19B5-7ECA-C8AB-E772AC6AFA32}"/>
          </ac:picMkLst>
        </pc:picChg>
        <pc:picChg chg="add mod topLvl">
          <ac:chgData name="Bosworth, David@DWR" userId="2b2e0704-faa3-42f7-b074-2df921de8f03" providerId="ADAL" clId="{DD14D4EE-78D3-403F-B63C-20DE5042EA84}" dt="2024-04-11T16:16:42.812" v="9100" actId="164"/>
          <ac:picMkLst>
            <pc:docMk/>
            <pc:sldMk cId="1221988937" sldId="316"/>
            <ac:picMk id="10" creationId="{C5A6C6D1-FF76-3B92-75E1-29711CDF323F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22:51:37.062" v="14574" actId="20577"/>
        <pc:sldMkLst>
          <pc:docMk/>
          <pc:sldMk cId="719159133" sldId="317"/>
        </pc:sldMkLst>
        <pc:spChg chg="mod">
          <ac:chgData name="Bosworth, David@DWR" userId="2b2e0704-faa3-42f7-b074-2df921de8f03" providerId="ADAL" clId="{DD14D4EE-78D3-403F-B63C-20DE5042EA84}" dt="2024-04-11T16:02:49.313" v="8911" actId="20577"/>
          <ac:spMkLst>
            <pc:docMk/>
            <pc:sldMk cId="719159133" sldId="317"/>
            <ac:spMk id="2" creationId="{F1140232-7D60-8C6B-BD28-B37D7890A4B4}"/>
          </ac:spMkLst>
        </pc:spChg>
        <pc:spChg chg="add mod">
          <ac:chgData name="Bosworth, David@DWR" userId="2b2e0704-faa3-42f7-b074-2df921de8f03" providerId="ADAL" clId="{DD14D4EE-78D3-403F-B63C-20DE5042EA84}" dt="2024-04-17T22:51:33.736" v="14572" actId="20577"/>
          <ac:spMkLst>
            <pc:docMk/>
            <pc:sldMk cId="719159133" sldId="317"/>
            <ac:spMk id="3" creationId="{DB62EF7C-A484-B664-2A5A-F0D301DE7995}"/>
          </ac:spMkLst>
        </pc:spChg>
        <pc:spChg chg="del mod">
          <ac:chgData name="Bosworth, David@DWR" userId="2b2e0704-faa3-42f7-b074-2df921de8f03" providerId="ADAL" clId="{DD14D4EE-78D3-403F-B63C-20DE5042EA84}" dt="2024-04-11T16:17:50.056" v="9122" actId="478"/>
          <ac:spMkLst>
            <pc:docMk/>
            <pc:sldMk cId="719159133" sldId="317"/>
            <ac:spMk id="7" creationId="{C010FB19-8278-DAC9-FE3A-E7323E7E68BC}"/>
          </ac:spMkLst>
        </pc:spChg>
        <pc:spChg chg="mod topLvl">
          <ac:chgData name="Bosworth, David@DWR" userId="2b2e0704-faa3-42f7-b074-2df921de8f03" providerId="ADAL" clId="{DD14D4EE-78D3-403F-B63C-20DE5042EA84}" dt="2024-04-17T22:51:37.062" v="14574" actId="20577"/>
          <ac:spMkLst>
            <pc:docMk/>
            <pc:sldMk cId="719159133" sldId="317"/>
            <ac:spMk id="8" creationId="{2E226BC7-6ED5-25DC-038F-935ACBB3A2AA}"/>
          </ac:spMkLst>
        </pc:spChg>
        <pc:spChg chg="add mod topLvl">
          <ac:chgData name="Bosworth, David@DWR" userId="2b2e0704-faa3-42f7-b074-2df921de8f03" providerId="ADAL" clId="{DD14D4EE-78D3-403F-B63C-20DE5042EA84}" dt="2024-04-17T16:43:49.591" v="13491" actId="164"/>
          <ac:spMkLst>
            <pc:docMk/>
            <pc:sldMk cId="719159133" sldId="317"/>
            <ac:spMk id="11" creationId="{F2833000-EF07-F35D-0DD3-ECC27BC9FF02}"/>
          </ac:spMkLst>
        </pc:spChg>
        <pc:grpChg chg="add del mod">
          <ac:chgData name="Bosworth, David@DWR" userId="2b2e0704-faa3-42f7-b074-2df921de8f03" providerId="ADAL" clId="{DD14D4EE-78D3-403F-B63C-20DE5042EA84}" dt="2024-04-17T16:10:40.464" v="13401" actId="165"/>
          <ac:grpSpMkLst>
            <pc:docMk/>
            <pc:sldMk cId="719159133" sldId="317"/>
            <ac:grpSpMk id="15" creationId="{D81D3C88-8F63-8751-6777-29654B75EFA6}"/>
          </ac:grpSpMkLst>
        </pc:grpChg>
        <pc:grpChg chg="add del mod">
          <ac:chgData name="Bosworth, David@DWR" userId="2b2e0704-faa3-42f7-b074-2df921de8f03" providerId="ADAL" clId="{DD14D4EE-78D3-403F-B63C-20DE5042EA84}" dt="2024-04-17T16:10:45.080" v="13402" actId="165"/>
          <ac:grpSpMkLst>
            <pc:docMk/>
            <pc:sldMk cId="719159133" sldId="317"/>
            <ac:grpSpMk id="16" creationId="{38D6751B-D15B-5A6D-8552-B3063D45558B}"/>
          </ac:grpSpMkLst>
        </pc:grpChg>
        <pc:grpChg chg="add mod">
          <ac:chgData name="Bosworth, David@DWR" userId="2b2e0704-faa3-42f7-b074-2df921de8f03" providerId="ADAL" clId="{DD14D4EE-78D3-403F-B63C-20DE5042EA84}" dt="2024-04-17T16:17:56.691" v="13462" actId="164"/>
          <ac:grpSpMkLst>
            <pc:docMk/>
            <pc:sldMk cId="719159133" sldId="317"/>
            <ac:grpSpMk id="17" creationId="{8AC6C100-8261-2294-8FA2-5150F02D2FDA}"/>
          </ac:grpSpMkLst>
        </pc:grpChg>
        <pc:grpChg chg="add mod">
          <ac:chgData name="Bosworth, David@DWR" userId="2b2e0704-faa3-42f7-b074-2df921de8f03" providerId="ADAL" clId="{DD14D4EE-78D3-403F-B63C-20DE5042EA84}" dt="2024-04-17T16:43:49.591" v="13491" actId="164"/>
          <ac:grpSpMkLst>
            <pc:docMk/>
            <pc:sldMk cId="719159133" sldId="317"/>
            <ac:grpSpMk id="19" creationId="{62F8C3AD-21C8-C720-2D06-B77D1B527880}"/>
          </ac:grpSpMkLst>
        </pc:grpChg>
        <pc:picChg chg="add del mod">
          <ac:chgData name="Bosworth, David@DWR" userId="2b2e0704-faa3-42f7-b074-2df921de8f03" providerId="ADAL" clId="{DD14D4EE-78D3-403F-B63C-20DE5042EA84}" dt="2024-04-17T16:10:32.797" v="13400" actId="478"/>
          <ac:picMkLst>
            <pc:docMk/>
            <pc:sldMk cId="719159133" sldId="317"/>
            <ac:picMk id="5" creationId="{1A36C41C-E515-ECAB-94B7-840014690334}"/>
          </ac:picMkLst>
        </pc:picChg>
        <pc:picChg chg="add del mod">
          <ac:chgData name="Bosworth, David@DWR" userId="2b2e0704-faa3-42f7-b074-2df921de8f03" providerId="ADAL" clId="{DD14D4EE-78D3-403F-B63C-20DE5042EA84}" dt="2024-04-11T16:25:09.635" v="9321" actId="478"/>
          <ac:picMkLst>
            <pc:docMk/>
            <pc:sldMk cId="719159133" sldId="317"/>
            <ac:picMk id="6" creationId="{0F3511F5-E086-EA32-2015-D3C21E6DBCA6}"/>
          </ac:picMkLst>
        </pc:picChg>
        <pc:picChg chg="add mod">
          <ac:chgData name="Bosworth, David@DWR" userId="2b2e0704-faa3-42f7-b074-2df921de8f03" providerId="ADAL" clId="{DD14D4EE-78D3-403F-B63C-20DE5042EA84}" dt="2024-04-17T16:13:29.082" v="13425" actId="1076"/>
          <ac:picMkLst>
            <pc:docMk/>
            <pc:sldMk cId="719159133" sldId="317"/>
            <ac:picMk id="6" creationId="{6C59981C-DE81-11FF-334B-1EF95D056581}"/>
          </ac:picMkLst>
        </pc:picChg>
        <pc:picChg chg="add del mod">
          <ac:chgData name="Bosworth, David@DWR" userId="2b2e0704-faa3-42f7-b074-2df921de8f03" providerId="ADAL" clId="{DD14D4EE-78D3-403F-B63C-20DE5042EA84}" dt="2024-04-17T16:14:23.903" v="13440" actId="478"/>
          <ac:picMkLst>
            <pc:docMk/>
            <pc:sldMk cId="719159133" sldId="317"/>
            <ac:picMk id="7" creationId="{446A53BB-7612-E0A0-2A74-3AE73AF76489}"/>
          </ac:picMkLst>
        </pc:picChg>
        <pc:picChg chg="add del mod">
          <ac:chgData name="Bosworth, David@DWR" userId="2b2e0704-faa3-42f7-b074-2df921de8f03" providerId="ADAL" clId="{DD14D4EE-78D3-403F-B63C-20DE5042EA84}" dt="2024-04-11T16:25:31.822" v="9325" actId="478"/>
          <ac:picMkLst>
            <pc:docMk/>
            <pc:sldMk cId="719159133" sldId="317"/>
            <ac:picMk id="9" creationId="{404BFB38-E2AE-0888-2F01-09AA0E95E349}"/>
          </ac:picMkLst>
        </pc:picChg>
        <pc:picChg chg="add del mod topLvl">
          <ac:chgData name="Bosworth, David@DWR" userId="2b2e0704-faa3-42f7-b074-2df921de8f03" providerId="ADAL" clId="{DD14D4EE-78D3-403F-B63C-20DE5042EA84}" dt="2024-04-17T16:10:48.322" v="13404" actId="478"/>
          <ac:picMkLst>
            <pc:docMk/>
            <pc:sldMk cId="719159133" sldId="317"/>
            <ac:picMk id="10" creationId="{4CD39725-4F1B-1641-9907-BC6201E02318}"/>
          </ac:picMkLst>
        </pc:picChg>
        <pc:picChg chg="add del mod modCrop">
          <ac:chgData name="Bosworth, David@DWR" userId="2b2e0704-faa3-42f7-b074-2df921de8f03" providerId="ADAL" clId="{DD14D4EE-78D3-403F-B63C-20DE5042EA84}" dt="2024-04-17T16:17:05.335" v="13457" actId="478"/>
          <ac:picMkLst>
            <pc:docMk/>
            <pc:sldMk cId="719159133" sldId="317"/>
            <ac:picMk id="12" creationId="{93C928F6-222F-D15A-96CA-9B8446C417C1}"/>
          </ac:picMkLst>
        </pc:picChg>
        <pc:picChg chg="add mod">
          <ac:chgData name="Bosworth, David@DWR" userId="2b2e0704-faa3-42f7-b074-2df921de8f03" providerId="ADAL" clId="{DD14D4EE-78D3-403F-B63C-20DE5042EA84}" dt="2024-04-17T16:17:56.691" v="13462" actId="164"/>
          <ac:picMkLst>
            <pc:docMk/>
            <pc:sldMk cId="719159133" sldId="317"/>
            <ac:picMk id="13" creationId="{44F0B0CE-A734-6E15-A168-D65F67C00548}"/>
          </ac:picMkLst>
        </pc:picChg>
        <pc:picChg chg="add del">
          <ac:chgData name="Bosworth, David@DWR" userId="2b2e0704-faa3-42f7-b074-2df921de8f03" providerId="ADAL" clId="{DD14D4EE-78D3-403F-B63C-20DE5042EA84}" dt="2024-04-11T16:28:30.716" v="9435" actId="478"/>
          <ac:picMkLst>
            <pc:docMk/>
            <pc:sldMk cId="719159133" sldId="317"/>
            <ac:picMk id="13" creationId="{92F33127-77D8-4C5F-1EBB-3B1AC2480517}"/>
          </ac:picMkLst>
        </pc:picChg>
        <pc:picChg chg="add del mod topLvl">
          <ac:chgData name="Bosworth, David@DWR" userId="2b2e0704-faa3-42f7-b074-2df921de8f03" providerId="ADAL" clId="{DD14D4EE-78D3-403F-B63C-20DE5042EA84}" dt="2024-04-17T16:10:47.426" v="13403" actId="478"/>
          <ac:picMkLst>
            <pc:docMk/>
            <pc:sldMk cId="719159133" sldId="317"/>
            <ac:picMk id="14" creationId="{B7C85AC9-EBB6-1F40-734E-742B051E0D26}"/>
          </ac:picMkLst>
        </pc:picChg>
        <pc:picChg chg="add mod">
          <ac:chgData name="Bosworth, David@DWR" userId="2b2e0704-faa3-42f7-b074-2df921de8f03" providerId="ADAL" clId="{DD14D4EE-78D3-403F-B63C-20DE5042EA84}" dt="2024-04-17T16:43:49.591" v="13491" actId="164"/>
          <ac:picMkLst>
            <pc:docMk/>
            <pc:sldMk cId="719159133" sldId="317"/>
            <ac:picMk id="18" creationId="{BBEAA2F4-30EE-C390-EBA5-1B09FA781487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5T23:25:30.653" v="10830" actId="20577"/>
        <pc:sldMkLst>
          <pc:docMk/>
          <pc:sldMk cId="2957971329" sldId="318"/>
        </pc:sldMkLst>
        <pc:spChg chg="mod">
          <ac:chgData name="Bosworth, David@DWR" userId="2b2e0704-faa3-42f7-b074-2df921de8f03" providerId="ADAL" clId="{DD14D4EE-78D3-403F-B63C-20DE5042EA84}" dt="2024-04-11T16:46:49.890" v="9745" actId="20577"/>
          <ac:spMkLst>
            <pc:docMk/>
            <pc:sldMk cId="2957971329" sldId="318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6:43:00.328" v="9723" actId="478"/>
          <ac:spMkLst>
            <pc:docMk/>
            <pc:sldMk cId="2957971329" sldId="318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6:42:55.611" v="9722" actId="20577"/>
          <ac:spMkLst>
            <pc:docMk/>
            <pc:sldMk cId="2957971329" sldId="318"/>
            <ac:spMk id="4" creationId="{1B9DF3FE-3902-5E44-1BD4-7294973BB64F}"/>
          </ac:spMkLst>
        </pc:spChg>
        <pc:spChg chg="add del mod">
          <ac:chgData name="Bosworth, David@DWR" userId="2b2e0704-faa3-42f7-b074-2df921de8f03" providerId="ADAL" clId="{DD14D4EE-78D3-403F-B63C-20DE5042EA84}" dt="2024-04-11T16:43:01.765" v="9724" actId="478"/>
          <ac:spMkLst>
            <pc:docMk/>
            <pc:sldMk cId="2957971329" sldId="318"/>
            <ac:spMk id="6" creationId="{B5D4B6C4-7A46-BA48-800A-39E016C56C7C}"/>
          </ac:spMkLst>
        </pc:spChg>
        <pc:spChg chg="add mod topLvl">
          <ac:chgData name="Bosworth, David@DWR" userId="2b2e0704-faa3-42f7-b074-2df921de8f03" providerId="ADAL" clId="{DD14D4EE-78D3-403F-B63C-20DE5042EA84}" dt="2024-04-11T20:26:07.290" v="10032" actId="164"/>
          <ac:spMkLst>
            <pc:docMk/>
            <pc:sldMk cId="2957971329" sldId="318"/>
            <ac:spMk id="9" creationId="{B80C86DA-A8C5-E819-AD70-D2C96767C353}"/>
          </ac:spMkLst>
        </pc:spChg>
        <pc:spChg chg="add mod">
          <ac:chgData name="Bosworth, David@DWR" userId="2b2e0704-faa3-42f7-b074-2df921de8f03" providerId="ADAL" clId="{DD14D4EE-78D3-403F-B63C-20DE5042EA84}" dt="2024-04-11T17:41:14.494" v="9857" actId="1076"/>
          <ac:spMkLst>
            <pc:docMk/>
            <pc:sldMk cId="2957971329" sldId="318"/>
            <ac:spMk id="11" creationId="{4BB2B387-E1F7-5906-68D0-3E2A655B2E4D}"/>
          </ac:spMkLst>
        </pc:spChg>
        <pc:grpChg chg="add del mod">
          <ac:chgData name="Bosworth, David@DWR" userId="2b2e0704-faa3-42f7-b074-2df921de8f03" providerId="ADAL" clId="{DD14D4EE-78D3-403F-B63C-20DE5042EA84}" dt="2024-04-11T20:25:49.597" v="10014" actId="165"/>
          <ac:grpSpMkLst>
            <pc:docMk/>
            <pc:sldMk cId="2957971329" sldId="318"/>
            <ac:grpSpMk id="10" creationId="{534F0213-B588-3190-630C-26C3F3E04CF0}"/>
          </ac:grpSpMkLst>
        </pc:grpChg>
        <pc:grpChg chg="add mod">
          <ac:chgData name="Bosworth, David@DWR" userId="2b2e0704-faa3-42f7-b074-2df921de8f03" providerId="ADAL" clId="{DD14D4EE-78D3-403F-B63C-20DE5042EA84}" dt="2024-04-11T20:26:07.290" v="10032" actId="164"/>
          <ac:grpSpMkLst>
            <pc:docMk/>
            <pc:sldMk cId="2957971329" sldId="318"/>
            <ac:grpSpMk id="12" creationId="{A79EB596-5EC8-4068-D5C1-946C282D12D7}"/>
          </ac:grpSpMkLst>
        </pc:grpChg>
        <pc:picChg chg="add mod modCrop">
          <ac:chgData name="Bosworth, David@DWR" userId="2b2e0704-faa3-42f7-b074-2df921de8f03" providerId="ADAL" clId="{DD14D4EE-78D3-403F-B63C-20DE5042EA84}" dt="2024-04-11T17:11:37.247" v="9762" actId="1076"/>
          <ac:picMkLst>
            <pc:docMk/>
            <pc:sldMk cId="2957971329" sldId="318"/>
            <ac:picMk id="7" creationId="{C702DBAA-14FF-93AF-F67A-D5D3C12F88D5}"/>
          </ac:picMkLst>
        </pc:picChg>
        <pc:picChg chg="add mod topLvl">
          <ac:chgData name="Bosworth, David@DWR" userId="2b2e0704-faa3-42f7-b074-2df921de8f03" providerId="ADAL" clId="{DD14D4EE-78D3-403F-B63C-20DE5042EA84}" dt="2024-04-11T20:26:07.290" v="10032" actId="164"/>
          <ac:picMkLst>
            <pc:docMk/>
            <pc:sldMk cId="2957971329" sldId="318"/>
            <ac:picMk id="8" creationId="{82300EF7-C2FD-8A13-8E53-FCDAC921401B}"/>
          </ac:picMkLst>
        </pc:picChg>
      </pc:sldChg>
      <pc:sldChg chg="addSp delSp modSp add mod modAnim">
        <pc:chgData name="Bosworth, David@DWR" userId="2b2e0704-faa3-42f7-b074-2df921de8f03" providerId="ADAL" clId="{DD14D4EE-78D3-403F-B63C-20DE5042EA84}" dt="2024-04-11T20:26:43.016" v="10037"/>
        <pc:sldMkLst>
          <pc:docMk/>
          <pc:sldMk cId="3274265889" sldId="319"/>
        </pc:sldMkLst>
        <pc:spChg chg="mod">
          <ac:chgData name="Bosworth, David@DWR" userId="2b2e0704-faa3-42f7-b074-2df921de8f03" providerId="ADAL" clId="{DD14D4EE-78D3-403F-B63C-20DE5042EA84}" dt="2024-04-11T16:47:02.298" v="9751" actId="20577"/>
          <ac:spMkLst>
            <pc:docMk/>
            <pc:sldMk cId="3274265889" sldId="319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6:43:28.284" v="9741" actId="478"/>
          <ac:spMkLst>
            <pc:docMk/>
            <pc:sldMk cId="3274265889" sldId="319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6:43:23.459" v="9740" actId="14100"/>
          <ac:spMkLst>
            <pc:docMk/>
            <pc:sldMk cId="3274265889" sldId="319"/>
            <ac:spMk id="4" creationId="{1B2F1AD7-FEA7-65C3-9499-91F2C9FD836E}"/>
          </ac:spMkLst>
        </pc:spChg>
        <pc:spChg chg="add del mod">
          <ac:chgData name="Bosworth, David@DWR" userId="2b2e0704-faa3-42f7-b074-2df921de8f03" providerId="ADAL" clId="{DD14D4EE-78D3-403F-B63C-20DE5042EA84}" dt="2024-04-11T16:43:29.705" v="9742" actId="478"/>
          <ac:spMkLst>
            <pc:docMk/>
            <pc:sldMk cId="3274265889" sldId="319"/>
            <ac:spMk id="6" creationId="{4DC35C41-6F7C-66B7-B36A-D50B26CC4701}"/>
          </ac:spMkLst>
        </pc:spChg>
        <pc:spChg chg="add mod topLvl">
          <ac:chgData name="Bosworth, David@DWR" userId="2b2e0704-faa3-42f7-b074-2df921de8f03" providerId="ADAL" clId="{DD14D4EE-78D3-403F-B63C-20DE5042EA84}" dt="2024-04-11T20:26:41.040" v="10036" actId="164"/>
          <ac:spMkLst>
            <pc:docMk/>
            <pc:sldMk cId="3274265889" sldId="319"/>
            <ac:spMk id="8" creationId="{DA2CAE4A-FC2B-C181-C493-758F73C53B0B}"/>
          </ac:spMkLst>
        </pc:spChg>
        <pc:grpChg chg="add del mod">
          <ac:chgData name="Bosworth, David@DWR" userId="2b2e0704-faa3-42f7-b074-2df921de8f03" providerId="ADAL" clId="{DD14D4EE-78D3-403F-B63C-20DE5042EA84}" dt="2024-04-11T20:26:21.772" v="10034" actId="165"/>
          <ac:grpSpMkLst>
            <pc:docMk/>
            <pc:sldMk cId="3274265889" sldId="319"/>
            <ac:grpSpMk id="10" creationId="{67E4784B-1DCE-79DC-1AB9-4727EA23CFDC}"/>
          </ac:grpSpMkLst>
        </pc:grpChg>
        <pc:grpChg chg="add mod">
          <ac:chgData name="Bosworth, David@DWR" userId="2b2e0704-faa3-42f7-b074-2df921de8f03" providerId="ADAL" clId="{DD14D4EE-78D3-403F-B63C-20DE5042EA84}" dt="2024-04-11T20:26:41.040" v="10036" actId="164"/>
          <ac:grpSpMkLst>
            <pc:docMk/>
            <pc:sldMk cId="3274265889" sldId="319"/>
            <ac:grpSpMk id="11" creationId="{4814EBC9-DB1C-4E70-8BE0-093874843772}"/>
          </ac:grpSpMkLst>
        </pc:grpChg>
        <pc:picChg chg="add mod">
          <ac:chgData name="Bosworth, David@DWR" userId="2b2e0704-faa3-42f7-b074-2df921de8f03" providerId="ADAL" clId="{DD14D4EE-78D3-403F-B63C-20DE5042EA84}" dt="2024-04-11T18:08:41.477" v="9946" actId="1035"/>
          <ac:picMkLst>
            <pc:docMk/>
            <pc:sldMk cId="3274265889" sldId="319"/>
            <ac:picMk id="7" creationId="{2FAEE34E-36B4-9D27-8314-10912BCDA3BB}"/>
          </ac:picMkLst>
        </pc:picChg>
        <pc:picChg chg="add mod topLvl modCrop">
          <ac:chgData name="Bosworth, David@DWR" userId="2b2e0704-faa3-42f7-b074-2df921de8f03" providerId="ADAL" clId="{DD14D4EE-78D3-403F-B63C-20DE5042EA84}" dt="2024-04-11T20:26:41.040" v="10036" actId="164"/>
          <ac:picMkLst>
            <pc:docMk/>
            <pc:sldMk cId="3274265889" sldId="319"/>
            <ac:picMk id="9" creationId="{036160B6-2D75-2B97-BF82-12D62F390794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22:53:33.101" v="14730" actId="20577"/>
        <pc:sldMkLst>
          <pc:docMk/>
          <pc:sldMk cId="1670811963" sldId="320"/>
        </pc:sldMkLst>
        <pc:spChg chg="mod">
          <ac:chgData name="Bosworth, David@DWR" userId="2b2e0704-faa3-42f7-b074-2df921de8f03" providerId="ADAL" clId="{DD14D4EE-78D3-403F-B63C-20DE5042EA84}" dt="2024-04-11T18:11:23.302" v="9988" actId="20577"/>
          <ac:spMkLst>
            <pc:docMk/>
            <pc:sldMk cId="1670811963" sldId="320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8:11:05.436" v="9979" actId="478"/>
          <ac:spMkLst>
            <pc:docMk/>
            <pc:sldMk cId="1670811963" sldId="320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8:10:59.348" v="9978" actId="14100"/>
          <ac:spMkLst>
            <pc:docMk/>
            <pc:sldMk cId="1670811963" sldId="320"/>
            <ac:spMk id="5" creationId="{7D779951-CE2F-80D7-9AC9-4859B9C30138}"/>
          </ac:spMkLst>
        </pc:spChg>
        <pc:spChg chg="add del mod">
          <ac:chgData name="Bosworth, David@DWR" userId="2b2e0704-faa3-42f7-b074-2df921de8f03" providerId="ADAL" clId="{DD14D4EE-78D3-403F-B63C-20DE5042EA84}" dt="2024-04-11T18:11:08.615" v="9980" actId="478"/>
          <ac:spMkLst>
            <pc:docMk/>
            <pc:sldMk cId="1670811963" sldId="320"/>
            <ac:spMk id="7" creationId="{C52514B4-F80C-8B4F-5C40-551F78A3B7EA}"/>
          </ac:spMkLst>
        </pc:spChg>
        <pc:spChg chg="add mod">
          <ac:chgData name="Bosworth, David@DWR" userId="2b2e0704-faa3-42f7-b074-2df921de8f03" providerId="ADAL" clId="{DD14D4EE-78D3-403F-B63C-20DE5042EA84}" dt="2024-04-11T20:27:33.372" v="10045" actId="164"/>
          <ac:spMkLst>
            <pc:docMk/>
            <pc:sldMk cId="1670811963" sldId="320"/>
            <ac:spMk id="11" creationId="{759A8B7F-39D3-EC82-65E4-ABC5B5F0E982}"/>
          </ac:spMkLst>
        </pc:spChg>
        <pc:grpChg chg="add mod">
          <ac:chgData name="Bosworth, David@DWR" userId="2b2e0704-faa3-42f7-b074-2df921de8f03" providerId="ADAL" clId="{DD14D4EE-78D3-403F-B63C-20DE5042EA84}" dt="2024-04-11T20:27:33.372" v="10045" actId="164"/>
          <ac:grpSpMkLst>
            <pc:docMk/>
            <pc:sldMk cId="1670811963" sldId="320"/>
            <ac:grpSpMk id="12" creationId="{53910128-A783-E101-43C7-2737BC9C28D0}"/>
          </ac:grpSpMkLst>
        </pc:grpChg>
        <pc:picChg chg="add del mod">
          <ac:chgData name="Bosworth, David@DWR" userId="2b2e0704-faa3-42f7-b074-2df921de8f03" providerId="ADAL" clId="{DD14D4EE-78D3-403F-B63C-20DE5042EA84}" dt="2024-04-11T20:24:45.772" v="10010" actId="478"/>
          <ac:picMkLst>
            <pc:docMk/>
            <pc:sldMk cId="1670811963" sldId="320"/>
            <ac:picMk id="8" creationId="{E10BBED9-0D80-A8CA-EE9A-0DD9EDAFCEA2}"/>
          </ac:picMkLst>
        </pc:picChg>
        <pc:picChg chg="add mod">
          <ac:chgData name="Bosworth, David@DWR" userId="2b2e0704-faa3-42f7-b074-2df921de8f03" providerId="ADAL" clId="{DD14D4EE-78D3-403F-B63C-20DE5042EA84}" dt="2024-04-11T20:27:33.372" v="10045" actId="164"/>
          <ac:picMkLst>
            <pc:docMk/>
            <pc:sldMk cId="1670811963" sldId="320"/>
            <ac:picMk id="9" creationId="{8EDE4E83-7957-B408-9DDD-EBDA43E03E8A}"/>
          </ac:picMkLst>
        </pc:picChg>
        <pc:picChg chg="add mod">
          <ac:chgData name="Bosworth, David@DWR" userId="2b2e0704-faa3-42f7-b074-2df921de8f03" providerId="ADAL" clId="{DD14D4EE-78D3-403F-B63C-20DE5042EA84}" dt="2024-04-11T20:24:53.892" v="10012" actId="1076"/>
          <ac:picMkLst>
            <pc:docMk/>
            <pc:sldMk cId="1670811963" sldId="320"/>
            <ac:picMk id="10" creationId="{BB3E6F1D-6434-CE25-27E0-D44E6084DCBC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5T23:29:40.764" v="11009" actId="20577"/>
        <pc:sldMkLst>
          <pc:docMk/>
          <pc:sldMk cId="859609013" sldId="321"/>
        </pc:sldMkLst>
        <pc:spChg chg="add mod">
          <ac:chgData name="Bosworth, David@DWR" userId="2b2e0704-faa3-42f7-b074-2df921de8f03" providerId="ADAL" clId="{DD14D4EE-78D3-403F-B63C-20DE5042EA84}" dt="2024-04-11T20:29:20.271" v="10061" actId="164"/>
          <ac:spMkLst>
            <pc:docMk/>
            <pc:sldMk cId="859609013" sldId="321"/>
            <ac:spMk id="8" creationId="{3836FCE6-1564-D7CA-012A-FBD7F801732F}"/>
          </ac:spMkLst>
        </pc:spChg>
        <pc:grpChg chg="add mod">
          <ac:chgData name="Bosworth, David@DWR" userId="2b2e0704-faa3-42f7-b074-2df921de8f03" providerId="ADAL" clId="{DD14D4EE-78D3-403F-B63C-20DE5042EA84}" dt="2024-04-11T20:29:20.271" v="10061" actId="164"/>
          <ac:grpSpMkLst>
            <pc:docMk/>
            <pc:sldMk cId="859609013" sldId="321"/>
            <ac:grpSpMk id="9" creationId="{F10661BC-0C0C-8A99-00F4-B29973EC2530}"/>
          </ac:grpSpMkLst>
        </pc:grpChg>
        <pc:picChg chg="add del mod">
          <ac:chgData name="Bosworth, David@DWR" userId="2b2e0704-faa3-42f7-b074-2df921de8f03" providerId="ADAL" clId="{DD14D4EE-78D3-403F-B63C-20DE5042EA84}" dt="2024-04-11T20:28:38.655" v="10054" actId="478"/>
          <ac:picMkLst>
            <pc:docMk/>
            <pc:sldMk cId="859609013" sldId="321"/>
            <ac:picMk id="3" creationId="{1E99EBC6-1481-D8D1-190E-80E26F78D3B0}"/>
          </ac:picMkLst>
        </pc:picChg>
        <pc:picChg chg="add mod">
          <ac:chgData name="Bosworth, David@DWR" userId="2b2e0704-faa3-42f7-b074-2df921de8f03" providerId="ADAL" clId="{DD14D4EE-78D3-403F-B63C-20DE5042EA84}" dt="2024-04-11T20:29:20.271" v="10061" actId="164"/>
          <ac:picMkLst>
            <pc:docMk/>
            <pc:sldMk cId="859609013" sldId="321"/>
            <ac:picMk id="6" creationId="{13C6E13C-AC66-C806-11F8-54BCA7A59924}"/>
          </ac:picMkLst>
        </pc:picChg>
        <pc:picChg chg="add mod">
          <ac:chgData name="Bosworth, David@DWR" userId="2b2e0704-faa3-42f7-b074-2df921de8f03" providerId="ADAL" clId="{DD14D4EE-78D3-403F-B63C-20DE5042EA84}" dt="2024-04-11T20:28:44.530" v="10056" actId="1076"/>
          <ac:picMkLst>
            <pc:docMk/>
            <pc:sldMk cId="859609013" sldId="321"/>
            <ac:picMk id="7" creationId="{3D4716B8-D7DD-9F9E-719A-5D9C7F9E417A}"/>
          </ac:picMkLst>
        </pc:picChg>
      </pc:sldChg>
      <pc:sldChg chg="addSp delSp modSp add del mod ord delAnim chgLayout modNotesTx">
        <pc:chgData name="Bosworth, David@DWR" userId="2b2e0704-faa3-42f7-b074-2df921de8f03" providerId="ADAL" clId="{DD14D4EE-78D3-403F-B63C-20DE5042EA84}" dt="2024-04-17T16:01:49.662" v="13348" actId="2696"/>
        <pc:sldMkLst>
          <pc:docMk/>
          <pc:sldMk cId="884403158" sldId="322"/>
        </pc:sldMkLst>
        <pc:spChg chg="mod ord">
          <ac:chgData name="Bosworth, David@DWR" userId="2b2e0704-faa3-42f7-b074-2df921de8f03" providerId="ADAL" clId="{DD14D4EE-78D3-403F-B63C-20DE5042EA84}" dt="2024-04-16T23:46:37.361" v="12820" actId="700"/>
          <ac:spMkLst>
            <pc:docMk/>
            <pc:sldMk cId="884403158" sldId="322"/>
            <ac:spMk id="2" creationId="{5EE6C48E-84A0-AC6A-7DC3-20F26BD08C15}"/>
          </ac:spMkLst>
        </pc:spChg>
        <pc:spChg chg="del">
          <ac:chgData name="Bosworth, David@DWR" userId="2b2e0704-faa3-42f7-b074-2df921de8f03" providerId="ADAL" clId="{DD14D4EE-78D3-403F-B63C-20DE5042EA84}" dt="2024-04-16T23:45:47.512" v="12815" actId="478"/>
          <ac:spMkLst>
            <pc:docMk/>
            <pc:sldMk cId="884403158" sldId="322"/>
            <ac:spMk id="4" creationId="{74B0C9A8-DED5-C1B8-0D3F-C92B1F588AE8}"/>
          </ac:spMkLst>
        </pc:spChg>
        <pc:spChg chg="del">
          <ac:chgData name="Bosworth, David@DWR" userId="2b2e0704-faa3-42f7-b074-2df921de8f03" providerId="ADAL" clId="{DD14D4EE-78D3-403F-B63C-20DE5042EA84}" dt="2024-04-16T23:45:43.973" v="12813" actId="478"/>
          <ac:spMkLst>
            <pc:docMk/>
            <pc:sldMk cId="884403158" sldId="322"/>
            <ac:spMk id="6" creationId="{377A09ED-7794-C879-B7A1-99FE1B0830C6}"/>
          </ac:spMkLst>
        </pc:spChg>
        <pc:spChg chg="add mod ord">
          <ac:chgData name="Bosworth, David@DWR" userId="2b2e0704-faa3-42f7-b074-2df921de8f03" providerId="ADAL" clId="{DD14D4EE-78D3-403F-B63C-20DE5042EA84}" dt="2024-04-16T23:48:36.136" v="12936" actId="20577"/>
          <ac:spMkLst>
            <pc:docMk/>
            <pc:sldMk cId="884403158" sldId="322"/>
            <ac:spMk id="7" creationId="{D90CF81C-2D2E-DB8A-22A9-78A503C7808E}"/>
          </ac:spMkLst>
        </pc:spChg>
        <pc:grpChg chg="del">
          <ac:chgData name="Bosworth, David@DWR" userId="2b2e0704-faa3-42f7-b074-2df921de8f03" providerId="ADAL" clId="{DD14D4EE-78D3-403F-B63C-20DE5042EA84}" dt="2024-04-16T23:45:49.442" v="12816" actId="478"/>
          <ac:grpSpMkLst>
            <pc:docMk/>
            <pc:sldMk cId="884403158" sldId="322"/>
            <ac:grpSpMk id="17" creationId="{1F0264B8-AE17-CBE3-E4D3-FD91E5E362CA}"/>
          </ac:grpSpMkLst>
        </pc:grpChg>
        <pc:picChg chg="del">
          <ac:chgData name="Bosworth, David@DWR" userId="2b2e0704-faa3-42f7-b074-2df921de8f03" providerId="ADAL" clId="{DD14D4EE-78D3-403F-B63C-20DE5042EA84}" dt="2024-04-16T23:45:44.866" v="12814" actId="478"/>
          <ac:picMkLst>
            <pc:docMk/>
            <pc:sldMk cId="884403158" sldId="322"/>
            <ac:picMk id="5" creationId="{30FE02B0-6A66-A455-F40D-81D46171F4EB}"/>
          </ac:picMkLst>
        </pc:picChg>
        <pc:picChg chg="del">
          <ac:chgData name="Bosworth, David@DWR" userId="2b2e0704-faa3-42f7-b074-2df921de8f03" providerId="ADAL" clId="{DD14D4EE-78D3-403F-B63C-20DE5042EA84}" dt="2024-04-16T23:45:51.097" v="12817" actId="478"/>
          <ac:picMkLst>
            <pc:docMk/>
            <pc:sldMk cId="884403158" sldId="322"/>
            <ac:picMk id="12" creationId="{660DDB78-C096-5C5C-AEF3-37E786EFBFF8}"/>
          </ac:picMkLst>
        </pc:picChg>
      </pc:sldChg>
      <pc:sldChg chg="add del">
        <pc:chgData name="Bosworth, David@DWR" userId="2b2e0704-faa3-42f7-b074-2df921de8f03" providerId="ADAL" clId="{DD14D4EE-78D3-403F-B63C-20DE5042EA84}" dt="2024-04-11T18:11:46.034" v="9992"/>
        <pc:sldMkLst>
          <pc:docMk/>
          <pc:sldMk cId="2571128906" sldId="322"/>
        </pc:sldMkLst>
      </pc:sldChg>
      <pc:sldChg chg="modSp new del mod modNotesTx">
        <pc:chgData name="Bosworth, David@DWR" userId="2b2e0704-faa3-42f7-b074-2df921de8f03" providerId="ADAL" clId="{DD14D4EE-78D3-403F-B63C-20DE5042EA84}" dt="2024-04-17T21:55:36.895" v="14207" actId="2696"/>
        <pc:sldMkLst>
          <pc:docMk/>
          <pc:sldMk cId="84527809" sldId="323"/>
        </pc:sldMkLst>
        <pc:spChg chg="mod">
          <ac:chgData name="Bosworth, David@DWR" userId="2b2e0704-faa3-42f7-b074-2df921de8f03" providerId="ADAL" clId="{DD14D4EE-78D3-403F-B63C-20DE5042EA84}" dt="2024-04-16T23:59:54.480" v="13084" actId="20577"/>
          <ac:spMkLst>
            <pc:docMk/>
            <pc:sldMk cId="84527809" sldId="323"/>
            <ac:spMk id="2" creationId="{6E4A4D2F-3EFF-1BAE-6772-23D79DEDE274}"/>
          </ac:spMkLst>
        </pc:spChg>
      </pc:sldChg>
      <pc:sldChg chg="addSp delSp modSp add mod modAnim modNotesTx">
        <pc:chgData name="Bosworth, David@DWR" userId="2b2e0704-faa3-42f7-b074-2df921de8f03" providerId="ADAL" clId="{DD14D4EE-78D3-403F-B63C-20DE5042EA84}" dt="2024-04-16T21:06:15.332" v="12377"/>
        <pc:sldMkLst>
          <pc:docMk/>
          <pc:sldMk cId="750029453" sldId="324"/>
        </pc:sldMkLst>
        <pc:spChg chg="mod topLvl">
          <ac:chgData name="Bosworth, David@DWR" userId="2b2e0704-faa3-42f7-b074-2df921de8f03" providerId="ADAL" clId="{DD14D4EE-78D3-403F-B63C-20DE5042EA84}" dt="2024-04-16T16:41:35.235" v="11429" actId="164"/>
          <ac:spMkLst>
            <pc:docMk/>
            <pc:sldMk cId="750029453" sldId="324"/>
            <ac:spMk id="13" creationId="{F045C760-561E-CEA6-0B3E-C104E35DBB8F}"/>
          </ac:spMkLst>
        </pc:spChg>
        <pc:spChg chg="add mod">
          <ac:chgData name="Bosworth, David@DWR" userId="2b2e0704-faa3-42f7-b074-2df921de8f03" providerId="ADAL" clId="{DD14D4EE-78D3-403F-B63C-20DE5042EA84}" dt="2024-04-16T16:42:18.798" v="11434" actId="164"/>
          <ac:spMkLst>
            <pc:docMk/>
            <pc:sldMk cId="750029453" sldId="324"/>
            <ac:spMk id="17" creationId="{BE168A35-6B2C-7BDF-0D4A-7757E96769BD}"/>
          </ac:spMkLst>
        </pc:spChg>
        <pc:spChg chg="add mod">
          <ac:chgData name="Bosworth, David@DWR" userId="2b2e0704-faa3-42f7-b074-2df921de8f03" providerId="ADAL" clId="{DD14D4EE-78D3-403F-B63C-20DE5042EA84}" dt="2024-04-16T16:46:19.383" v="11452" actId="164"/>
          <ac:spMkLst>
            <pc:docMk/>
            <pc:sldMk cId="750029453" sldId="324"/>
            <ac:spMk id="20" creationId="{42C79B29-F1B2-F587-AFF3-91777A5A5C20}"/>
          </ac:spMkLst>
        </pc:spChg>
        <pc:spChg chg="add mod">
          <ac:chgData name="Bosworth, David@DWR" userId="2b2e0704-faa3-42f7-b074-2df921de8f03" providerId="ADAL" clId="{DD14D4EE-78D3-403F-B63C-20DE5042EA84}" dt="2024-04-16T16:47:54.873" v="11475" actId="164"/>
          <ac:spMkLst>
            <pc:docMk/>
            <pc:sldMk cId="750029453" sldId="324"/>
            <ac:spMk id="22" creationId="{60E1447D-3959-9DFF-8BC8-E2C68C2F7993}"/>
          </ac:spMkLst>
        </pc:spChg>
        <pc:grpChg chg="del mod">
          <ac:chgData name="Bosworth, David@DWR" userId="2b2e0704-faa3-42f7-b074-2df921de8f03" providerId="ADAL" clId="{DD14D4EE-78D3-403F-B63C-20DE5042EA84}" dt="2024-04-16T16:36:07.774" v="11392" actId="165"/>
          <ac:grpSpMkLst>
            <pc:docMk/>
            <pc:sldMk cId="750029453" sldId="324"/>
            <ac:grpSpMk id="14" creationId="{103AE6FB-55E7-3CC2-EE42-69F96397619B}"/>
          </ac:grpSpMkLst>
        </pc:grpChg>
        <pc:grpChg chg="add mod">
          <ac:chgData name="Bosworth, David@DWR" userId="2b2e0704-faa3-42f7-b074-2df921de8f03" providerId="ADAL" clId="{DD14D4EE-78D3-403F-B63C-20DE5042EA84}" dt="2024-04-16T16:41:35.235" v="11429" actId="164"/>
          <ac:grpSpMkLst>
            <pc:docMk/>
            <pc:sldMk cId="750029453" sldId="324"/>
            <ac:grpSpMk id="16" creationId="{E949CBAB-6437-E879-F980-9A3BD83CFF4F}"/>
          </ac:grpSpMkLst>
        </pc:grpChg>
        <pc:grpChg chg="add mod">
          <ac:chgData name="Bosworth, David@DWR" userId="2b2e0704-faa3-42f7-b074-2df921de8f03" providerId="ADAL" clId="{DD14D4EE-78D3-403F-B63C-20DE5042EA84}" dt="2024-04-16T16:42:18.798" v="11434" actId="164"/>
          <ac:grpSpMkLst>
            <pc:docMk/>
            <pc:sldMk cId="750029453" sldId="324"/>
            <ac:grpSpMk id="19" creationId="{831275F5-D4F0-11B7-1A8D-D6BE0727DD26}"/>
          </ac:grpSpMkLst>
        </pc:grpChg>
        <pc:grpChg chg="add mod">
          <ac:chgData name="Bosworth, David@DWR" userId="2b2e0704-faa3-42f7-b074-2df921de8f03" providerId="ADAL" clId="{DD14D4EE-78D3-403F-B63C-20DE5042EA84}" dt="2024-04-16T16:46:19.383" v="11452" actId="164"/>
          <ac:grpSpMkLst>
            <pc:docMk/>
            <pc:sldMk cId="750029453" sldId="324"/>
            <ac:grpSpMk id="21" creationId="{F49A8BEB-05B8-BC7A-0143-49B422FB6B11}"/>
          </ac:grpSpMkLst>
        </pc:grpChg>
        <pc:grpChg chg="add mod">
          <ac:chgData name="Bosworth, David@DWR" userId="2b2e0704-faa3-42f7-b074-2df921de8f03" providerId="ADAL" clId="{DD14D4EE-78D3-403F-B63C-20DE5042EA84}" dt="2024-04-16T16:47:54.873" v="11475" actId="164"/>
          <ac:grpSpMkLst>
            <pc:docMk/>
            <pc:sldMk cId="750029453" sldId="324"/>
            <ac:grpSpMk id="25" creationId="{7F816B5D-CB7F-7215-962B-3E3A31A274E9}"/>
          </ac:grpSpMkLst>
        </pc:grpChg>
        <pc:picChg chg="add mod">
          <ac:chgData name="Bosworth, David@DWR" userId="2b2e0704-faa3-42f7-b074-2df921de8f03" providerId="ADAL" clId="{DD14D4EE-78D3-403F-B63C-20DE5042EA84}" dt="2024-04-16T16:36:37.930" v="11397" actId="1076"/>
          <ac:picMkLst>
            <pc:docMk/>
            <pc:sldMk cId="750029453" sldId="324"/>
            <ac:picMk id="5" creationId="{8DAC7A7E-4FF9-28FB-6706-41474DD1A2BA}"/>
          </ac:picMkLst>
        </pc:picChg>
        <pc:picChg chg="del">
          <ac:chgData name="Bosworth, David@DWR" userId="2b2e0704-faa3-42f7-b074-2df921de8f03" providerId="ADAL" clId="{DD14D4EE-78D3-403F-B63C-20DE5042EA84}" dt="2024-04-16T16:22:54.173" v="11355" actId="478"/>
          <ac:picMkLst>
            <pc:docMk/>
            <pc:sldMk cId="750029453" sldId="324"/>
            <ac:picMk id="6" creationId="{8CFD2820-B8A0-3E81-64AC-3493BDB739A4}"/>
          </ac:picMkLst>
        </pc:picChg>
        <pc:picChg chg="add mod">
          <ac:chgData name="Bosworth, David@DWR" userId="2b2e0704-faa3-42f7-b074-2df921de8f03" providerId="ADAL" clId="{DD14D4EE-78D3-403F-B63C-20DE5042EA84}" dt="2024-04-16T21:06:15.332" v="12377"/>
          <ac:picMkLst>
            <pc:docMk/>
            <pc:sldMk cId="750029453" sldId="324"/>
            <ac:picMk id="6" creationId="{FB37F499-9352-FB22-1503-3B1859FFFF20}"/>
          </ac:picMkLst>
        </pc:picChg>
        <pc:picChg chg="mod">
          <ac:chgData name="Bosworth, David@DWR" userId="2b2e0704-faa3-42f7-b074-2df921de8f03" providerId="ADAL" clId="{DD14D4EE-78D3-403F-B63C-20DE5042EA84}" dt="2024-04-16T16:42:53.477" v="11440" actId="1076"/>
          <ac:picMkLst>
            <pc:docMk/>
            <pc:sldMk cId="750029453" sldId="324"/>
            <ac:picMk id="8" creationId="{EA5B09B3-EB2E-850A-109E-DF74E07859A3}"/>
          </ac:picMkLst>
        </pc:picChg>
        <pc:picChg chg="del mod topLvl">
          <ac:chgData name="Bosworth, David@DWR" userId="2b2e0704-faa3-42f7-b074-2df921de8f03" providerId="ADAL" clId="{DD14D4EE-78D3-403F-B63C-20DE5042EA84}" dt="2024-04-16T16:36:09.642" v="11393" actId="478"/>
          <ac:picMkLst>
            <pc:docMk/>
            <pc:sldMk cId="750029453" sldId="324"/>
            <ac:picMk id="9" creationId="{7F635BF7-39EE-E33F-D6E9-D3B08E49CE88}"/>
          </ac:picMkLst>
        </pc:picChg>
        <pc:picChg chg="add mod modCrop">
          <ac:chgData name="Bosworth, David@DWR" userId="2b2e0704-faa3-42f7-b074-2df921de8f03" providerId="ADAL" clId="{DD14D4EE-78D3-403F-B63C-20DE5042EA84}" dt="2024-04-16T16:42:18.798" v="11434" actId="164"/>
          <ac:picMkLst>
            <pc:docMk/>
            <pc:sldMk cId="750029453" sldId="324"/>
            <ac:picMk id="10" creationId="{8BB59BBC-0E7A-D95B-FDB7-8BBBCBAB9255}"/>
          </ac:picMkLst>
        </pc:picChg>
        <pc:picChg chg="add mod modCrop">
          <ac:chgData name="Bosworth, David@DWR" userId="2b2e0704-faa3-42f7-b074-2df921de8f03" providerId="ADAL" clId="{DD14D4EE-78D3-403F-B63C-20DE5042EA84}" dt="2024-04-16T16:46:19.383" v="11452" actId="164"/>
          <ac:picMkLst>
            <pc:docMk/>
            <pc:sldMk cId="750029453" sldId="324"/>
            <ac:picMk id="11" creationId="{2DCBDEB2-BD78-35C4-B47D-B1EB92A74605}"/>
          </ac:picMkLst>
        </pc:picChg>
        <pc:picChg chg="add mod modCrop">
          <ac:chgData name="Bosworth, David@DWR" userId="2b2e0704-faa3-42f7-b074-2df921de8f03" providerId="ADAL" clId="{DD14D4EE-78D3-403F-B63C-20DE5042EA84}" dt="2024-04-16T16:41:35.235" v="11429" actId="164"/>
          <ac:picMkLst>
            <pc:docMk/>
            <pc:sldMk cId="750029453" sldId="324"/>
            <ac:picMk id="15" creationId="{F2C3813D-2685-AE72-4A1F-209A5FBA46D8}"/>
          </ac:picMkLst>
        </pc:picChg>
        <pc:picChg chg="del mod">
          <ac:chgData name="Bosworth, David@DWR" userId="2b2e0704-faa3-42f7-b074-2df921de8f03" providerId="ADAL" clId="{DD14D4EE-78D3-403F-B63C-20DE5042EA84}" dt="2024-04-16T16:36:11.480" v="11394" actId="478"/>
          <ac:picMkLst>
            <pc:docMk/>
            <pc:sldMk cId="750029453" sldId="324"/>
            <ac:picMk id="18" creationId="{9E5F672D-0E3C-FE45-BA19-4DB72BE1EE17}"/>
          </ac:picMkLst>
        </pc:picChg>
        <pc:picChg chg="add mod modCrop">
          <ac:chgData name="Bosworth, David@DWR" userId="2b2e0704-faa3-42f7-b074-2df921de8f03" providerId="ADAL" clId="{DD14D4EE-78D3-403F-B63C-20DE5042EA84}" dt="2024-04-16T16:47:54.873" v="11475" actId="164"/>
          <ac:picMkLst>
            <pc:docMk/>
            <pc:sldMk cId="750029453" sldId="324"/>
            <ac:picMk id="24" creationId="{B85A3DD3-A301-3CAC-DF69-DB6574D3E458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7T16:01:52.885" v="13349" actId="2696"/>
        <pc:sldMkLst>
          <pc:docMk/>
          <pc:sldMk cId="777380229" sldId="325"/>
        </pc:sldMkLst>
        <pc:spChg chg="del">
          <ac:chgData name="Bosworth, David@DWR" userId="2b2e0704-faa3-42f7-b074-2df921de8f03" providerId="ADAL" clId="{DD14D4EE-78D3-403F-B63C-20DE5042EA84}" dt="2024-04-16T21:00:52.840" v="12329" actId="478"/>
          <ac:spMkLst>
            <pc:docMk/>
            <pc:sldMk cId="777380229" sldId="325"/>
            <ac:spMk id="2" creationId="{FDCC97E2-2527-CC81-A5A3-ADCE5429ED70}"/>
          </ac:spMkLst>
        </pc:spChg>
        <pc:spChg chg="del">
          <ac:chgData name="Bosworth, David@DWR" userId="2b2e0704-faa3-42f7-b074-2df921de8f03" providerId="ADAL" clId="{DD14D4EE-78D3-403F-B63C-20DE5042EA84}" dt="2024-04-16T21:00:51.573" v="12328" actId="478"/>
          <ac:spMkLst>
            <pc:docMk/>
            <pc:sldMk cId="777380229" sldId="325"/>
            <ac:spMk id="3" creationId="{0CA76737-D820-E832-F43A-3A6D79CC711C}"/>
          </ac:spMkLst>
        </pc:spChg>
        <pc:picChg chg="add del mod modCrop">
          <ac:chgData name="Bosworth, David@DWR" userId="2b2e0704-faa3-42f7-b074-2df921de8f03" providerId="ADAL" clId="{DD14D4EE-78D3-403F-B63C-20DE5042EA84}" dt="2024-04-17T15:59:47.006" v="13334" actId="478"/>
          <ac:picMkLst>
            <pc:docMk/>
            <pc:sldMk cId="777380229" sldId="325"/>
            <ac:picMk id="3" creationId="{0589DD30-4275-3A44-4075-9D2C1B65BEF6}"/>
          </ac:picMkLst>
        </pc:picChg>
        <pc:picChg chg="add mod modCrop">
          <ac:chgData name="Bosworth, David@DWR" userId="2b2e0704-faa3-42f7-b074-2df921de8f03" providerId="ADAL" clId="{DD14D4EE-78D3-403F-B63C-20DE5042EA84}" dt="2024-04-17T16:00:05.374" v="13339" actId="732"/>
          <ac:picMkLst>
            <pc:docMk/>
            <pc:sldMk cId="777380229" sldId="325"/>
            <ac:picMk id="5" creationId="{60A5B79C-3EB8-7B10-6AF0-3941CB9BCAB9}"/>
          </ac:picMkLst>
        </pc:picChg>
        <pc:picChg chg="add del mod modCrop">
          <ac:chgData name="Bosworth, David@DWR" userId="2b2e0704-faa3-42f7-b074-2df921de8f03" providerId="ADAL" clId="{DD14D4EE-78D3-403F-B63C-20DE5042EA84}" dt="2024-04-16T21:03:31.020" v="12354" actId="478"/>
          <ac:picMkLst>
            <pc:docMk/>
            <pc:sldMk cId="777380229" sldId="325"/>
            <ac:picMk id="5" creationId="{F52F369F-C94A-F22B-787B-0E655AFA328A}"/>
          </ac:picMkLst>
        </pc:picChg>
        <pc:picChg chg="add del mod modCrop">
          <ac:chgData name="Bosworth, David@DWR" userId="2b2e0704-faa3-42f7-b074-2df921de8f03" providerId="ADAL" clId="{DD14D4EE-78D3-403F-B63C-20DE5042EA84}" dt="2024-04-17T15:54:08.608" v="13288" actId="478"/>
          <ac:picMkLst>
            <pc:docMk/>
            <pc:sldMk cId="777380229" sldId="325"/>
            <ac:picMk id="7" creationId="{47CFEBD4-A8B1-E343-3EEC-C73CEAA561C6}"/>
          </ac:picMkLst>
        </pc:picChg>
        <pc:picChg chg="add del mod modCrop">
          <ac:chgData name="Bosworth, David@DWR" userId="2b2e0704-faa3-42f7-b074-2df921de8f03" providerId="ADAL" clId="{DD14D4EE-78D3-403F-B63C-20DE5042EA84}" dt="2024-04-16T21:01:41.564" v="12336" actId="478"/>
          <ac:picMkLst>
            <pc:docMk/>
            <pc:sldMk cId="777380229" sldId="325"/>
            <ac:picMk id="8" creationId="{5A56DC8D-C8F3-1A62-F8A2-36729B5DB63D}"/>
          </ac:picMkLst>
        </pc:picChg>
        <pc:picChg chg="add del mod modCrop">
          <ac:chgData name="Bosworth, David@DWR" userId="2b2e0704-faa3-42f7-b074-2df921de8f03" providerId="ADAL" clId="{DD14D4EE-78D3-403F-B63C-20DE5042EA84}" dt="2024-04-16T21:30:48.074" v="12508" actId="478"/>
          <ac:picMkLst>
            <pc:docMk/>
            <pc:sldMk cId="777380229" sldId="325"/>
            <ac:picMk id="9" creationId="{E08C0E96-8D5A-CF24-488D-2AB562DDACED}"/>
          </ac:picMkLst>
        </pc:picChg>
        <pc:picChg chg="add del mod modCrop">
          <ac:chgData name="Bosworth, David@DWR" userId="2b2e0704-faa3-42f7-b074-2df921de8f03" providerId="ADAL" clId="{DD14D4EE-78D3-403F-B63C-20DE5042EA84}" dt="2024-04-16T21:26:24.727" v="12473" actId="478"/>
          <ac:picMkLst>
            <pc:docMk/>
            <pc:sldMk cId="777380229" sldId="325"/>
            <ac:picMk id="11" creationId="{F75A5230-C0B2-120B-5B71-111837EE2963}"/>
          </ac:picMkLst>
        </pc:picChg>
        <pc:picChg chg="add del mod modCrop">
          <ac:chgData name="Bosworth, David@DWR" userId="2b2e0704-faa3-42f7-b074-2df921de8f03" providerId="ADAL" clId="{DD14D4EE-78D3-403F-B63C-20DE5042EA84}" dt="2024-04-16T21:35:59.874" v="12563" actId="478"/>
          <ac:picMkLst>
            <pc:docMk/>
            <pc:sldMk cId="777380229" sldId="325"/>
            <ac:picMk id="12" creationId="{0199B26A-14A3-2FEA-16E8-A89F44849253}"/>
          </ac:picMkLst>
        </pc:picChg>
        <pc:picChg chg="add del mod modCrop">
          <ac:chgData name="Bosworth, David@DWR" userId="2b2e0704-faa3-42f7-b074-2df921de8f03" providerId="ADAL" clId="{DD14D4EE-78D3-403F-B63C-20DE5042EA84}" dt="2024-04-16T21:36:19.935" v="12568" actId="21"/>
          <ac:picMkLst>
            <pc:docMk/>
            <pc:sldMk cId="777380229" sldId="325"/>
            <ac:picMk id="13" creationId="{0EDF5F1E-23F1-09AE-B45D-A8CBD43C4A6E}"/>
          </ac:picMkLst>
        </pc:picChg>
        <pc:picChg chg="add del mod modCrop">
          <ac:chgData name="Bosworth, David@DWR" userId="2b2e0704-faa3-42f7-b074-2df921de8f03" providerId="ADAL" clId="{DD14D4EE-78D3-403F-B63C-20DE5042EA84}" dt="2024-04-16T21:43:30.466" v="12658" actId="478"/>
          <ac:picMkLst>
            <pc:docMk/>
            <pc:sldMk cId="777380229" sldId="325"/>
            <ac:picMk id="15" creationId="{73CD7190-6FE5-5F6D-7444-16846D4032B3}"/>
          </ac:picMkLst>
        </pc:picChg>
        <pc:picChg chg="add del mod modCrop">
          <ac:chgData name="Bosworth, David@DWR" userId="2b2e0704-faa3-42f7-b074-2df921de8f03" providerId="ADAL" clId="{DD14D4EE-78D3-403F-B63C-20DE5042EA84}" dt="2024-04-17T15:54:05.925" v="13287" actId="478"/>
          <ac:picMkLst>
            <pc:docMk/>
            <pc:sldMk cId="777380229" sldId="325"/>
            <ac:picMk id="17" creationId="{E77CFE9B-EE64-CE34-2506-16D2D74C35BB}"/>
          </ac:picMkLst>
        </pc:picChg>
      </pc:sldChg>
      <pc:sldChg chg="addSp delSp modSp new del mod modAnim">
        <pc:chgData name="Bosworth, David@DWR" userId="2b2e0704-faa3-42f7-b074-2df921de8f03" providerId="ADAL" clId="{DD14D4EE-78D3-403F-B63C-20DE5042EA84}" dt="2024-04-16T19:59:01.012" v="12040" actId="2696"/>
        <pc:sldMkLst>
          <pc:docMk/>
          <pc:sldMk cId="3390573284" sldId="325"/>
        </pc:sldMkLst>
        <pc:spChg chg="add mod">
          <ac:chgData name="Bosworth, David@DWR" userId="2b2e0704-faa3-42f7-b074-2df921de8f03" providerId="ADAL" clId="{DD14D4EE-78D3-403F-B63C-20DE5042EA84}" dt="2024-04-16T19:42:27.755" v="11856" actId="164"/>
          <ac:spMkLst>
            <pc:docMk/>
            <pc:sldMk cId="3390573284" sldId="325"/>
            <ac:spMk id="2" creationId="{6C1B7678-6579-0705-F28A-87BD6509722B}"/>
          </ac:spMkLst>
        </pc:spChg>
        <pc:spChg chg="del">
          <ac:chgData name="Bosworth, David@DWR" userId="2b2e0704-faa3-42f7-b074-2df921de8f03" providerId="ADAL" clId="{DD14D4EE-78D3-403F-B63C-20DE5042EA84}" dt="2024-04-16T16:50:21.157" v="11486" actId="478"/>
          <ac:spMkLst>
            <pc:docMk/>
            <pc:sldMk cId="3390573284" sldId="325"/>
            <ac:spMk id="2" creationId="{D0EBDFB4-F627-F8F5-2093-4CE0EA1281CE}"/>
          </ac:spMkLst>
        </pc:spChg>
        <pc:spChg chg="del">
          <ac:chgData name="Bosworth, David@DWR" userId="2b2e0704-faa3-42f7-b074-2df921de8f03" providerId="ADAL" clId="{DD14D4EE-78D3-403F-B63C-20DE5042EA84}" dt="2024-04-16T16:50:20.201" v="11485" actId="478"/>
          <ac:spMkLst>
            <pc:docMk/>
            <pc:sldMk cId="3390573284" sldId="325"/>
            <ac:spMk id="3" creationId="{350C5074-56CB-DBD4-E325-46E8DD617390}"/>
          </ac:spMkLst>
        </pc:spChg>
        <pc:spChg chg="del mod topLvl">
          <ac:chgData name="Bosworth, David@DWR" userId="2b2e0704-faa3-42f7-b074-2df921de8f03" providerId="ADAL" clId="{DD14D4EE-78D3-403F-B63C-20DE5042EA84}" dt="2024-04-16T19:49:48.233" v="11944" actId="478"/>
          <ac:spMkLst>
            <pc:docMk/>
            <pc:sldMk cId="3390573284" sldId="325"/>
            <ac:spMk id="5" creationId="{211B6AB2-AA91-BC12-E867-519418D699AA}"/>
          </ac:spMkLst>
        </pc:spChg>
        <pc:spChg chg="del mod topLvl">
          <ac:chgData name="Bosworth, David@DWR" userId="2b2e0704-faa3-42f7-b074-2df921de8f03" providerId="ADAL" clId="{DD14D4EE-78D3-403F-B63C-20DE5042EA84}" dt="2024-04-16T19:49:50.321" v="11947" actId="478"/>
          <ac:spMkLst>
            <pc:docMk/>
            <pc:sldMk cId="3390573284" sldId="325"/>
            <ac:spMk id="11" creationId="{B08297B1-AA78-89A7-7933-9CF1A2DBF683}"/>
          </ac:spMkLst>
        </pc:spChg>
        <pc:grpChg chg="add del mod">
          <ac:chgData name="Bosworth, David@DWR" userId="2b2e0704-faa3-42f7-b074-2df921de8f03" providerId="ADAL" clId="{DD14D4EE-78D3-403F-B63C-20DE5042EA84}" dt="2024-04-16T19:41:49.462" v="11854" actId="165"/>
          <ac:grpSpMkLst>
            <pc:docMk/>
            <pc:sldMk cId="3390573284" sldId="325"/>
            <ac:grpSpMk id="3" creationId="{2C011A07-A68B-148A-68B2-64F2FC0668C1}"/>
          </ac:grpSpMkLst>
        </pc:grpChg>
        <pc:grpChg chg="add del mod">
          <ac:chgData name="Bosworth, David@DWR" userId="2b2e0704-faa3-42f7-b074-2df921de8f03" providerId="ADAL" clId="{DD14D4EE-78D3-403F-B63C-20DE5042EA84}" dt="2024-04-16T19:41:40.987" v="11852" actId="165"/>
          <ac:grpSpMkLst>
            <pc:docMk/>
            <pc:sldMk cId="3390573284" sldId="325"/>
            <ac:grpSpMk id="9" creationId="{3D06F9A7-EA8E-8E07-856E-23057E3EE3EA}"/>
          </ac:grpSpMkLst>
        </pc:grpChg>
        <pc:grpChg chg="add del mod">
          <ac:chgData name="Bosworth, David@DWR" userId="2b2e0704-faa3-42f7-b074-2df921de8f03" providerId="ADAL" clId="{DD14D4EE-78D3-403F-B63C-20DE5042EA84}" dt="2024-04-16T19:49:49.352" v="11946" actId="478"/>
          <ac:grpSpMkLst>
            <pc:docMk/>
            <pc:sldMk cId="3390573284" sldId="325"/>
            <ac:grpSpMk id="12" creationId="{09DF0A28-A899-20EF-775F-BB51F1779513}"/>
          </ac:grpSpMkLst>
        </pc:grpChg>
        <pc:picChg chg="del mod topLvl">
          <ac:chgData name="Bosworth, David@DWR" userId="2b2e0704-faa3-42f7-b074-2df921de8f03" providerId="ADAL" clId="{DD14D4EE-78D3-403F-B63C-20DE5042EA84}" dt="2024-04-16T19:49:46.835" v="11943" actId="478"/>
          <ac:picMkLst>
            <pc:docMk/>
            <pc:sldMk cId="3390573284" sldId="325"/>
            <ac:picMk id="4" creationId="{6772EC90-6117-7308-D087-1EF143A32045}"/>
          </ac:picMkLst>
        </pc:picChg>
        <pc:picChg chg="add del mod modCrop">
          <ac:chgData name="Bosworth, David@DWR" userId="2b2e0704-faa3-42f7-b074-2df921de8f03" providerId="ADAL" clId="{DD14D4EE-78D3-403F-B63C-20DE5042EA84}" dt="2024-04-16T16:54:34.795" v="11553" actId="478"/>
          <ac:picMkLst>
            <pc:docMk/>
            <pc:sldMk cId="3390573284" sldId="325"/>
            <ac:picMk id="4" creationId="{B7644D89-F0AE-B1C7-636A-22E14BAB02A3}"/>
          </ac:picMkLst>
        </pc:picChg>
        <pc:picChg chg="add del mod modCrop">
          <ac:chgData name="Bosworth, David@DWR" userId="2b2e0704-faa3-42f7-b074-2df921de8f03" providerId="ADAL" clId="{DD14D4EE-78D3-403F-B63C-20DE5042EA84}" dt="2024-04-16T19:38:45.687" v="11684" actId="478"/>
          <ac:picMkLst>
            <pc:docMk/>
            <pc:sldMk cId="3390573284" sldId="325"/>
            <ac:picMk id="6" creationId="{DE5FCD6A-E4DD-8E0F-7BFB-61A78976CFA4}"/>
          </ac:picMkLst>
        </pc:picChg>
        <pc:picChg chg="add mod">
          <ac:chgData name="Bosworth, David@DWR" userId="2b2e0704-faa3-42f7-b074-2df921de8f03" providerId="ADAL" clId="{DD14D4EE-78D3-403F-B63C-20DE5042EA84}" dt="2024-04-16T19:42:27.755" v="11856" actId="164"/>
          <ac:picMkLst>
            <pc:docMk/>
            <pc:sldMk cId="3390573284" sldId="325"/>
            <ac:picMk id="7" creationId="{E8921CB7-A237-AC2B-0602-1E3F47E9E0B7}"/>
          </ac:picMkLst>
        </pc:picChg>
        <pc:picChg chg="add mod">
          <ac:chgData name="Bosworth, David@DWR" userId="2b2e0704-faa3-42f7-b074-2df921de8f03" providerId="ADAL" clId="{DD14D4EE-78D3-403F-B63C-20DE5042EA84}" dt="2024-04-16T19:42:27.755" v="11856" actId="164"/>
          <ac:picMkLst>
            <pc:docMk/>
            <pc:sldMk cId="3390573284" sldId="325"/>
            <ac:picMk id="8" creationId="{061013D4-DD49-9441-942C-B2F2CFC67716}"/>
          </ac:picMkLst>
        </pc:picChg>
        <pc:picChg chg="del mod topLvl">
          <ac:chgData name="Bosworth, David@DWR" userId="2b2e0704-faa3-42f7-b074-2df921de8f03" providerId="ADAL" clId="{DD14D4EE-78D3-403F-B63C-20DE5042EA84}" dt="2024-04-16T19:49:48.806" v="11945" actId="478"/>
          <ac:picMkLst>
            <pc:docMk/>
            <pc:sldMk cId="3390573284" sldId="325"/>
            <ac:picMk id="10" creationId="{6656AD30-DB81-6DAA-7AD6-A4540043ADBA}"/>
          </ac:picMkLst>
        </pc:picChg>
        <pc:picChg chg="add del mod modCrop">
          <ac:chgData name="Bosworth, David@DWR" userId="2b2e0704-faa3-42f7-b074-2df921de8f03" providerId="ADAL" clId="{DD14D4EE-78D3-403F-B63C-20DE5042EA84}" dt="2024-04-16T19:52:21.597" v="11962" actId="478"/>
          <ac:picMkLst>
            <pc:docMk/>
            <pc:sldMk cId="3390573284" sldId="325"/>
            <ac:picMk id="14" creationId="{4CA409CE-1C1A-F010-CBDF-183B635D3004}"/>
          </ac:picMkLst>
        </pc:picChg>
        <pc:picChg chg="add del">
          <ac:chgData name="Bosworth, David@DWR" userId="2b2e0704-faa3-42f7-b074-2df921de8f03" providerId="ADAL" clId="{DD14D4EE-78D3-403F-B63C-20DE5042EA84}" dt="2024-04-16T19:50:46.242" v="11955" actId="22"/>
          <ac:picMkLst>
            <pc:docMk/>
            <pc:sldMk cId="3390573284" sldId="325"/>
            <ac:picMk id="16" creationId="{F621CAAC-F4D7-A871-9ECC-6CE2928EAB9C}"/>
          </ac:picMkLst>
        </pc:picChg>
        <pc:picChg chg="add del mod modCrop">
          <ac:chgData name="Bosworth, David@DWR" userId="2b2e0704-faa3-42f7-b074-2df921de8f03" providerId="ADAL" clId="{DD14D4EE-78D3-403F-B63C-20DE5042EA84}" dt="2024-04-16T19:53:55.845" v="12000" actId="478"/>
          <ac:picMkLst>
            <pc:docMk/>
            <pc:sldMk cId="3390573284" sldId="325"/>
            <ac:picMk id="17" creationId="{A71C0C14-9BA3-FDB5-6A4A-44AD50CD917A}"/>
          </ac:picMkLst>
        </pc:picChg>
        <pc:picChg chg="add mod modCrop">
          <ac:chgData name="Bosworth, David@DWR" userId="2b2e0704-faa3-42f7-b074-2df921de8f03" providerId="ADAL" clId="{DD14D4EE-78D3-403F-B63C-20DE5042EA84}" dt="2024-04-16T19:54:28.305" v="12010" actId="14100"/>
          <ac:picMkLst>
            <pc:docMk/>
            <pc:sldMk cId="3390573284" sldId="325"/>
            <ac:picMk id="34" creationId="{71D7E1D4-90BC-4B81-A2A4-6F8D0E1F5D61}"/>
          </ac:picMkLst>
        </pc:picChg>
      </pc:sldChg>
      <pc:sldChg chg="addSp delSp modSp add mod delAnim modAnim modNotesTx">
        <pc:chgData name="Bosworth, David@DWR" userId="2b2e0704-faa3-42f7-b074-2df921de8f03" providerId="ADAL" clId="{DD14D4EE-78D3-403F-B63C-20DE5042EA84}" dt="2024-04-17T23:34:31.435" v="14873" actId="20577"/>
        <pc:sldMkLst>
          <pc:docMk/>
          <pc:sldMk cId="3360017583" sldId="326"/>
        </pc:sldMkLst>
        <pc:spChg chg="del">
          <ac:chgData name="Bosworth, David@DWR" userId="2b2e0704-faa3-42f7-b074-2df921de8f03" providerId="ADAL" clId="{DD14D4EE-78D3-403F-B63C-20DE5042EA84}" dt="2024-04-16T21:33:48.399" v="12546" actId="478"/>
          <ac:spMkLst>
            <pc:docMk/>
            <pc:sldMk cId="3360017583" sldId="326"/>
            <ac:spMk id="4" creationId="{0CE3BCBF-087D-4183-4B65-955D286E84F2}"/>
          </ac:spMkLst>
        </pc:spChg>
        <pc:spChg chg="mod ord topLvl">
          <ac:chgData name="Bosworth, David@DWR" userId="2b2e0704-faa3-42f7-b074-2df921de8f03" providerId="ADAL" clId="{DD14D4EE-78D3-403F-B63C-20DE5042EA84}" dt="2024-04-16T21:55:01.123" v="12746" actId="164"/>
          <ac:spMkLst>
            <pc:docMk/>
            <pc:sldMk cId="3360017583" sldId="326"/>
            <ac:spMk id="11" creationId="{0691612A-AF71-FDC2-1750-63DC7F6FD7F3}"/>
          </ac:spMkLst>
        </pc:spChg>
        <pc:spChg chg="mod ord">
          <ac:chgData name="Bosworth, David@DWR" userId="2b2e0704-faa3-42f7-b074-2df921de8f03" providerId="ADAL" clId="{DD14D4EE-78D3-403F-B63C-20DE5042EA84}" dt="2024-04-16T21:54:12.962" v="12741" actId="14100"/>
          <ac:spMkLst>
            <pc:docMk/>
            <pc:sldMk cId="3360017583" sldId="326"/>
            <ac:spMk id="14" creationId="{BD8F4855-ED13-BF9B-806F-7248A0065D8D}"/>
          </ac:spMkLst>
        </pc:spChg>
        <pc:spChg chg="del">
          <ac:chgData name="Bosworth, David@DWR" userId="2b2e0704-faa3-42f7-b074-2df921de8f03" providerId="ADAL" clId="{DD14D4EE-78D3-403F-B63C-20DE5042EA84}" dt="2024-04-16T21:33:49.925" v="12547" actId="478"/>
          <ac:spMkLst>
            <pc:docMk/>
            <pc:sldMk cId="3360017583" sldId="326"/>
            <ac:spMk id="15" creationId="{FAB9451C-B993-0ED6-9653-4FE50A229E88}"/>
          </ac:spMkLst>
        </pc:spChg>
        <pc:spChg chg="add mod topLvl">
          <ac:chgData name="Bosworth, David@DWR" userId="2b2e0704-faa3-42f7-b074-2df921de8f03" providerId="ADAL" clId="{DD14D4EE-78D3-403F-B63C-20DE5042EA84}" dt="2024-04-16T21:49:13.418" v="12699" actId="164"/>
          <ac:spMkLst>
            <pc:docMk/>
            <pc:sldMk cId="3360017583" sldId="326"/>
            <ac:spMk id="16" creationId="{9917A085-071D-AAF3-D084-986533A8839D}"/>
          </ac:spMkLst>
        </pc:spChg>
        <pc:spChg chg="add mod">
          <ac:chgData name="Bosworth, David@DWR" userId="2b2e0704-faa3-42f7-b074-2df921de8f03" providerId="ADAL" clId="{DD14D4EE-78D3-403F-B63C-20DE5042EA84}" dt="2024-04-16T21:55:25.034" v="12749" actId="164"/>
          <ac:spMkLst>
            <pc:docMk/>
            <pc:sldMk cId="3360017583" sldId="326"/>
            <ac:spMk id="22" creationId="{9E3C893A-D865-FD87-F8CE-F4D273C9B140}"/>
          </ac:spMkLst>
        </pc:spChg>
        <pc:grpChg chg="del">
          <ac:chgData name="Bosworth, David@DWR" userId="2b2e0704-faa3-42f7-b074-2df921de8f03" providerId="ADAL" clId="{DD14D4EE-78D3-403F-B63C-20DE5042EA84}" dt="2024-04-16T21:33:57.972" v="12548" actId="165"/>
          <ac:grpSpMkLst>
            <pc:docMk/>
            <pc:sldMk cId="3360017583" sldId="326"/>
            <ac:grpSpMk id="12" creationId="{F70CFC80-BCD5-F5F9-5420-6C507E84B496}"/>
          </ac:grpSpMkLst>
        </pc:grpChg>
        <pc:grpChg chg="del">
          <ac:chgData name="Bosworth, David@DWR" userId="2b2e0704-faa3-42f7-b074-2df921de8f03" providerId="ADAL" clId="{DD14D4EE-78D3-403F-B63C-20DE5042EA84}" dt="2024-04-16T21:50:15.535" v="12703" actId="478"/>
          <ac:grpSpMkLst>
            <pc:docMk/>
            <pc:sldMk cId="3360017583" sldId="326"/>
            <ac:grpSpMk id="13" creationId="{4BF48541-F29C-86F6-BB4C-7DCBFFF90D2F}"/>
          </ac:grpSpMkLst>
        </pc:grpChg>
        <pc:grpChg chg="add del mod">
          <ac:chgData name="Bosworth, David@DWR" userId="2b2e0704-faa3-42f7-b074-2df921de8f03" providerId="ADAL" clId="{DD14D4EE-78D3-403F-B63C-20DE5042EA84}" dt="2024-04-16T21:45:41.832" v="12666" actId="165"/>
          <ac:grpSpMkLst>
            <pc:docMk/>
            <pc:sldMk cId="3360017583" sldId="326"/>
            <ac:grpSpMk id="18" creationId="{20471542-80C7-8F74-09E7-A26B53673340}"/>
          </ac:grpSpMkLst>
        </pc:grpChg>
        <pc:grpChg chg="add mod">
          <ac:chgData name="Bosworth, David@DWR" userId="2b2e0704-faa3-42f7-b074-2df921de8f03" providerId="ADAL" clId="{DD14D4EE-78D3-403F-B63C-20DE5042EA84}" dt="2024-04-16T21:49:13.418" v="12699" actId="164"/>
          <ac:grpSpMkLst>
            <pc:docMk/>
            <pc:sldMk cId="3360017583" sldId="326"/>
            <ac:grpSpMk id="20" creationId="{C945AB72-8F8B-D7C7-AA98-700E1EA6AA81}"/>
          </ac:grpSpMkLst>
        </pc:grpChg>
        <pc:grpChg chg="add mod">
          <ac:chgData name="Bosworth, David@DWR" userId="2b2e0704-faa3-42f7-b074-2df921de8f03" providerId="ADAL" clId="{DD14D4EE-78D3-403F-B63C-20DE5042EA84}" dt="2024-04-16T21:55:01.123" v="12746" actId="164"/>
          <ac:grpSpMkLst>
            <pc:docMk/>
            <pc:sldMk cId="3360017583" sldId="326"/>
            <ac:grpSpMk id="23" creationId="{D7CF3055-8960-DA53-F1D1-8DC745B4C8DD}"/>
          </ac:grpSpMkLst>
        </pc:grpChg>
        <pc:grpChg chg="add mod">
          <ac:chgData name="Bosworth, David@DWR" userId="2b2e0704-faa3-42f7-b074-2df921de8f03" providerId="ADAL" clId="{DD14D4EE-78D3-403F-B63C-20DE5042EA84}" dt="2024-04-16T21:55:25.034" v="12749" actId="164"/>
          <ac:grpSpMkLst>
            <pc:docMk/>
            <pc:sldMk cId="3360017583" sldId="326"/>
            <ac:grpSpMk id="24" creationId="{335E2FD6-C4E1-BC0B-F256-A02CAD754D5E}"/>
          </ac:grpSpMkLst>
        </pc:grpChg>
        <pc:picChg chg="del mod modCrop">
          <ac:chgData name="Bosworth, David@DWR" userId="2b2e0704-faa3-42f7-b074-2df921de8f03" providerId="ADAL" clId="{DD14D4EE-78D3-403F-B63C-20DE5042EA84}" dt="2024-04-16T21:35:55.067" v="12562" actId="21"/>
          <ac:picMkLst>
            <pc:docMk/>
            <pc:sldMk cId="3360017583" sldId="326"/>
            <ac:picMk id="5" creationId="{0EDF5F1E-23F1-09AE-B45D-A8CBD43C4A6E}"/>
          </ac:picMkLst>
        </pc:picChg>
        <pc:picChg chg="add mod">
          <ac:chgData name="Bosworth, David@DWR" userId="2b2e0704-faa3-42f7-b074-2df921de8f03" providerId="ADAL" clId="{DD14D4EE-78D3-403F-B63C-20DE5042EA84}" dt="2024-04-16T21:46:25.850" v="12672" actId="1076"/>
          <ac:picMkLst>
            <pc:docMk/>
            <pc:sldMk cId="3360017583" sldId="326"/>
            <ac:picMk id="6" creationId="{0EDF5F1E-23F1-09AE-B45D-A8CBD43C4A6E}"/>
          </ac:picMkLst>
        </pc:picChg>
        <pc:picChg chg="add mod">
          <ac:chgData name="Bosworth, David@DWR" userId="2b2e0704-faa3-42f7-b074-2df921de8f03" providerId="ADAL" clId="{DD14D4EE-78D3-403F-B63C-20DE5042EA84}" dt="2024-04-16T21:46:25.850" v="12672" actId="1076"/>
          <ac:picMkLst>
            <pc:docMk/>
            <pc:sldMk cId="3360017583" sldId="326"/>
            <ac:picMk id="7" creationId="{98628EB0-C8DF-A524-E88B-FE7545F72B52}"/>
          </ac:picMkLst>
        </pc:picChg>
        <pc:picChg chg="del mod topLvl">
          <ac:chgData name="Bosworth, David@DWR" userId="2b2e0704-faa3-42f7-b074-2df921de8f03" providerId="ADAL" clId="{DD14D4EE-78D3-403F-B63C-20DE5042EA84}" dt="2024-04-16T21:36:55.387" v="12571" actId="478"/>
          <ac:picMkLst>
            <pc:docMk/>
            <pc:sldMk cId="3360017583" sldId="326"/>
            <ac:picMk id="8" creationId="{8295AC09-B0A8-8F67-B000-137613314F66}"/>
          </ac:picMkLst>
        </pc:picChg>
        <pc:picChg chg="add mod topLvl">
          <ac:chgData name="Bosworth, David@DWR" userId="2b2e0704-faa3-42f7-b074-2df921de8f03" providerId="ADAL" clId="{DD14D4EE-78D3-403F-B63C-20DE5042EA84}" dt="2024-04-16T21:49:13.418" v="12699" actId="164"/>
          <ac:picMkLst>
            <pc:docMk/>
            <pc:sldMk cId="3360017583" sldId="326"/>
            <ac:picMk id="17" creationId="{C7FFDF92-0794-1742-150F-A99AEB556D0D}"/>
          </ac:picMkLst>
        </pc:picChg>
        <pc:picChg chg="add mod">
          <ac:chgData name="Bosworth, David@DWR" userId="2b2e0704-faa3-42f7-b074-2df921de8f03" providerId="ADAL" clId="{DD14D4EE-78D3-403F-B63C-20DE5042EA84}" dt="2024-04-16T21:55:01.123" v="12746" actId="164"/>
          <ac:picMkLst>
            <pc:docMk/>
            <pc:sldMk cId="3360017583" sldId="326"/>
            <ac:picMk id="19" creationId="{EFCBDE23-6D58-66DF-8DA6-15DA293A263D}"/>
          </ac:picMkLst>
        </pc:picChg>
        <pc:picChg chg="add mod">
          <ac:chgData name="Bosworth, David@DWR" userId="2b2e0704-faa3-42f7-b074-2df921de8f03" providerId="ADAL" clId="{DD14D4EE-78D3-403F-B63C-20DE5042EA84}" dt="2024-04-16T21:55:25.034" v="12749" actId="164"/>
          <ac:picMkLst>
            <pc:docMk/>
            <pc:sldMk cId="3360017583" sldId="326"/>
            <ac:picMk id="21" creationId="{7B11D046-0E52-7765-C474-D134087048DC}"/>
          </ac:picMkLst>
        </pc:picChg>
      </pc:sldChg>
      <pc:sldChg chg="addSp delSp modSp add mod modAnim">
        <pc:chgData name="Bosworth, David@DWR" userId="2b2e0704-faa3-42f7-b074-2df921de8f03" providerId="ADAL" clId="{DD14D4EE-78D3-403F-B63C-20DE5042EA84}" dt="2024-04-17T16:03:43.273" v="13366"/>
        <pc:sldMkLst>
          <pc:docMk/>
          <pc:sldMk cId="2666587906" sldId="327"/>
        </pc:sldMkLst>
        <pc:spChg chg="add del mod">
          <ac:chgData name="Bosworth, David@DWR" userId="2b2e0704-faa3-42f7-b074-2df921de8f03" providerId="ADAL" clId="{DD14D4EE-78D3-403F-B63C-20DE5042EA84}" dt="2024-04-17T15:52:17.253" v="13270" actId="478"/>
          <ac:spMkLst>
            <pc:docMk/>
            <pc:sldMk cId="2666587906" sldId="327"/>
            <ac:spMk id="5" creationId="{E894E91E-4700-BC83-61DB-440170184D57}"/>
          </ac:spMkLst>
        </pc:spChg>
        <pc:spChg chg="add mod">
          <ac:chgData name="Bosworth, David@DWR" userId="2b2e0704-faa3-42f7-b074-2df921de8f03" providerId="ADAL" clId="{DD14D4EE-78D3-403F-B63C-20DE5042EA84}" dt="2024-04-17T15:55:25.108" v="13298" actId="164"/>
          <ac:spMkLst>
            <pc:docMk/>
            <pc:sldMk cId="2666587906" sldId="327"/>
            <ac:spMk id="6" creationId="{53C7984D-3974-59BC-8DCB-9E538C724891}"/>
          </ac:spMkLst>
        </pc:spChg>
        <pc:spChg chg="del">
          <ac:chgData name="Bosworth, David@DWR" userId="2b2e0704-faa3-42f7-b074-2df921de8f03" providerId="ADAL" clId="{DD14D4EE-78D3-403F-B63C-20DE5042EA84}" dt="2024-04-17T15:52:14.740" v="13269" actId="478"/>
          <ac:spMkLst>
            <pc:docMk/>
            <pc:sldMk cId="2666587906" sldId="327"/>
            <ac:spMk id="7" creationId="{D90CF81C-2D2E-DB8A-22A9-78A503C7808E}"/>
          </ac:spMkLst>
        </pc:spChg>
        <pc:spChg chg="mod topLvl">
          <ac:chgData name="Bosworth, David@DWR" userId="2b2e0704-faa3-42f7-b074-2df921de8f03" providerId="ADAL" clId="{DD14D4EE-78D3-403F-B63C-20DE5042EA84}" dt="2024-04-17T15:58:32.595" v="13323" actId="164"/>
          <ac:spMkLst>
            <pc:docMk/>
            <pc:sldMk cId="2666587906" sldId="327"/>
            <ac:spMk id="13" creationId="{CA9CB4EE-7801-DCB6-B0D0-383E4A25D3B6}"/>
          </ac:spMkLst>
        </pc:spChg>
        <pc:spChg chg="mod topLvl">
          <ac:chgData name="Bosworth, David@DWR" userId="2b2e0704-faa3-42f7-b074-2df921de8f03" providerId="ADAL" clId="{DD14D4EE-78D3-403F-B63C-20DE5042EA84}" dt="2024-04-17T16:00:55.981" v="13344" actId="164"/>
          <ac:spMkLst>
            <pc:docMk/>
            <pc:sldMk cId="2666587906" sldId="327"/>
            <ac:spMk id="16" creationId="{F2FEB063-A3D3-56BC-BB9E-022377FDA316}"/>
          </ac:spMkLst>
        </pc:spChg>
        <pc:spChg chg="mod">
          <ac:chgData name="Bosworth, David@DWR" userId="2b2e0704-faa3-42f7-b074-2df921de8f03" providerId="ADAL" clId="{DD14D4EE-78D3-403F-B63C-20DE5042EA84}" dt="2024-04-17T16:03:36.179" v="13365" actId="1036"/>
          <ac:spMkLst>
            <pc:docMk/>
            <pc:sldMk cId="2666587906" sldId="327"/>
            <ac:spMk id="18" creationId="{E7C68BCD-C5A3-CA33-90DD-9A140CAE2F1F}"/>
          </ac:spMkLst>
        </pc:spChg>
        <pc:grpChg chg="add mod">
          <ac:chgData name="Bosworth, David@DWR" userId="2b2e0704-faa3-42f7-b074-2df921de8f03" providerId="ADAL" clId="{DD14D4EE-78D3-403F-B63C-20DE5042EA84}" dt="2024-04-17T15:55:25.108" v="13298" actId="164"/>
          <ac:grpSpMkLst>
            <pc:docMk/>
            <pc:sldMk cId="2666587906" sldId="327"/>
            <ac:grpSpMk id="11" creationId="{539D8991-15DE-EA8F-7F10-57D77B3BBCB8}"/>
          </ac:grpSpMkLst>
        </pc:grpChg>
        <pc:grpChg chg="add del mod">
          <ac:chgData name="Bosworth, David@DWR" userId="2b2e0704-faa3-42f7-b074-2df921de8f03" providerId="ADAL" clId="{DD14D4EE-78D3-403F-B63C-20DE5042EA84}" dt="2024-04-17T15:57:09.243" v="13316" actId="165"/>
          <ac:grpSpMkLst>
            <pc:docMk/>
            <pc:sldMk cId="2666587906" sldId="327"/>
            <ac:grpSpMk id="12" creationId="{94836688-9266-8621-5C15-DA64EBF82738}"/>
          </ac:grpSpMkLst>
        </pc:grpChg>
        <pc:grpChg chg="add del mod">
          <ac:chgData name="Bosworth, David@DWR" userId="2b2e0704-faa3-42f7-b074-2df921de8f03" providerId="ADAL" clId="{DD14D4EE-78D3-403F-B63C-20DE5042EA84}" dt="2024-04-17T15:58:48.609" v="13326" actId="165"/>
          <ac:grpSpMkLst>
            <pc:docMk/>
            <pc:sldMk cId="2666587906" sldId="327"/>
            <ac:grpSpMk id="15" creationId="{28ACC7E5-C1EA-28E0-05D1-7D114408BA7A}"/>
          </ac:grpSpMkLst>
        </pc:grpChg>
        <pc:grpChg chg="add mod">
          <ac:chgData name="Bosworth, David@DWR" userId="2b2e0704-faa3-42f7-b074-2df921de8f03" providerId="ADAL" clId="{DD14D4EE-78D3-403F-B63C-20DE5042EA84}" dt="2024-04-17T15:58:32.595" v="13323" actId="164"/>
          <ac:grpSpMkLst>
            <pc:docMk/>
            <pc:sldMk cId="2666587906" sldId="327"/>
            <ac:grpSpMk id="20" creationId="{1D6FAA74-C336-D1CC-AE7E-8143315AC98E}"/>
          </ac:grpSpMkLst>
        </pc:grpChg>
        <pc:grpChg chg="add mod">
          <ac:chgData name="Bosworth, David@DWR" userId="2b2e0704-faa3-42f7-b074-2df921de8f03" providerId="ADAL" clId="{DD14D4EE-78D3-403F-B63C-20DE5042EA84}" dt="2024-04-17T16:00:55.981" v="13344" actId="164"/>
          <ac:grpSpMkLst>
            <pc:docMk/>
            <pc:sldMk cId="2666587906" sldId="327"/>
            <ac:grpSpMk id="22" creationId="{00AFDC32-351A-BD07-62D0-FBECEEA0A2A4}"/>
          </ac:grpSpMkLst>
        </pc:grpChg>
        <pc:picChg chg="add del">
          <ac:chgData name="Bosworth, David@DWR" userId="2b2e0704-faa3-42f7-b074-2df921de8f03" providerId="ADAL" clId="{DD14D4EE-78D3-403F-B63C-20DE5042EA84}" dt="2024-04-17T15:54:53.966" v="13295" actId="478"/>
          <ac:picMkLst>
            <pc:docMk/>
            <pc:sldMk cId="2666587906" sldId="327"/>
            <ac:picMk id="9" creationId="{6B041D69-B513-C8BB-1559-2BF02CFF9331}"/>
          </ac:picMkLst>
        </pc:picChg>
        <pc:picChg chg="add mod">
          <ac:chgData name="Bosworth, David@DWR" userId="2b2e0704-faa3-42f7-b074-2df921de8f03" providerId="ADAL" clId="{DD14D4EE-78D3-403F-B63C-20DE5042EA84}" dt="2024-04-17T15:55:25.108" v="13298" actId="164"/>
          <ac:picMkLst>
            <pc:docMk/>
            <pc:sldMk cId="2666587906" sldId="327"/>
            <ac:picMk id="10" creationId="{450B5B10-4CAF-5326-5158-67A21F3C62CB}"/>
          </ac:picMkLst>
        </pc:picChg>
        <pc:picChg chg="del mod topLvl">
          <ac:chgData name="Bosworth, David@DWR" userId="2b2e0704-faa3-42f7-b074-2df921de8f03" providerId="ADAL" clId="{DD14D4EE-78D3-403F-B63C-20DE5042EA84}" dt="2024-04-17T15:57:12.185" v="13317" actId="478"/>
          <ac:picMkLst>
            <pc:docMk/>
            <pc:sldMk cId="2666587906" sldId="327"/>
            <ac:picMk id="14" creationId="{602950BA-45AE-941E-91A5-DBBD3269784A}"/>
          </ac:picMkLst>
        </pc:picChg>
        <pc:picChg chg="del mod topLvl">
          <ac:chgData name="Bosworth, David@DWR" userId="2b2e0704-faa3-42f7-b074-2df921de8f03" providerId="ADAL" clId="{DD14D4EE-78D3-403F-B63C-20DE5042EA84}" dt="2024-04-17T15:59:28.493" v="13333" actId="478"/>
          <ac:picMkLst>
            <pc:docMk/>
            <pc:sldMk cId="2666587906" sldId="327"/>
            <ac:picMk id="17" creationId="{3BDC1A2B-4DBD-5C0B-7D81-B8104EF70FAB}"/>
          </ac:picMkLst>
        </pc:picChg>
        <pc:picChg chg="add mod">
          <ac:chgData name="Bosworth, David@DWR" userId="2b2e0704-faa3-42f7-b074-2df921de8f03" providerId="ADAL" clId="{DD14D4EE-78D3-403F-B63C-20DE5042EA84}" dt="2024-04-17T15:58:32.595" v="13323" actId="164"/>
          <ac:picMkLst>
            <pc:docMk/>
            <pc:sldMk cId="2666587906" sldId="327"/>
            <ac:picMk id="19" creationId="{A29CD695-2E48-5BAB-8F85-5CE9003D297F}"/>
          </ac:picMkLst>
        </pc:picChg>
        <pc:picChg chg="add mod">
          <ac:chgData name="Bosworth, David@DWR" userId="2b2e0704-faa3-42f7-b074-2df921de8f03" providerId="ADAL" clId="{DD14D4EE-78D3-403F-B63C-20DE5042EA84}" dt="2024-04-17T16:00:55.981" v="13344" actId="164"/>
          <ac:picMkLst>
            <pc:docMk/>
            <pc:sldMk cId="2666587906" sldId="327"/>
            <ac:picMk id="21" creationId="{139F94E5-E184-DCCA-788D-01998D398242}"/>
          </ac:picMkLst>
        </pc:picChg>
      </pc:sldChg>
      <pc:sldChg chg="addSp delSp modSp new del mod">
        <pc:chgData name="Bosworth, David@DWR" userId="2b2e0704-faa3-42f7-b074-2df921de8f03" providerId="ADAL" clId="{DD14D4EE-78D3-403F-B63C-20DE5042EA84}" dt="2024-04-17T16:44:03.021" v="13493" actId="2696"/>
        <pc:sldMkLst>
          <pc:docMk/>
          <pc:sldMk cId="1653307988" sldId="328"/>
        </pc:sldMkLst>
        <pc:spChg chg="del">
          <ac:chgData name="Bosworth, David@DWR" userId="2b2e0704-faa3-42f7-b074-2df921de8f03" providerId="ADAL" clId="{DD14D4EE-78D3-403F-B63C-20DE5042EA84}" dt="2024-04-17T16:11:30.700" v="13406" actId="478"/>
          <ac:spMkLst>
            <pc:docMk/>
            <pc:sldMk cId="1653307988" sldId="328"/>
            <ac:spMk id="2" creationId="{B9D73843-ECCF-94D9-71AF-CFB51AFB7400}"/>
          </ac:spMkLst>
        </pc:spChg>
        <pc:spChg chg="del">
          <ac:chgData name="Bosworth, David@DWR" userId="2b2e0704-faa3-42f7-b074-2df921de8f03" providerId="ADAL" clId="{DD14D4EE-78D3-403F-B63C-20DE5042EA84}" dt="2024-04-17T16:11:32.379" v="13407" actId="478"/>
          <ac:spMkLst>
            <pc:docMk/>
            <pc:sldMk cId="1653307988" sldId="328"/>
            <ac:spMk id="3" creationId="{0DF317C9-A49E-A185-4FF8-33093DE28EB3}"/>
          </ac:spMkLst>
        </pc:spChg>
        <pc:picChg chg="add del mod modCrop">
          <ac:chgData name="Bosworth, David@DWR" userId="2b2e0704-faa3-42f7-b074-2df921de8f03" providerId="ADAL" clId="{DD14D4EE-78D3-403F-B63C-20DE5042EA84}" dt="2024-04-17T16:11:53.908" v="13412" actId="478"/>
          <ac:picMkLst>
            <pc:docMk/>
            <pc:sldMk cId="1653307988" sldId="328"/>
            <ac:picMk id="5" creationId="{A022C195-4EA3-697B-9089-8CA0FC15EA38}"/>
          </ac:picMkLst>
        </pc:picChg>
        <pc:picChg chg="add del mod modCrop">
          <ac:chgData name="Bosworth, David@DWR" userId="2b2e0704-faa3-42f7-b074-2df921de8f03" providerId="ADAL" clId="{DD14D4EE-78D3-403F-B63C-20DE5042EA84}" dt="2024-04-17T16:13:50.530" v="13434" actId="478"/>
          <ac:picMkLst>
            <pc:docMk/>
            <pc:sldMk cId="1653307988" sldId="328"/>
            <ac:picMk id="7" creationId="{C2692F9B-D626-43E3-26DC-8A16673AF0B8}"/>
          </ac:picMkLst>
        </pc:picChg>
        <pc:picChg chg="add del mod modCrop">
          <ac:chgData name="Bosworth, David@DWR" userId="2b2e0704-faa3-42f7-b074-2df921de8f03" providerId="ADAL" clId="{DD14D4EE-78D3-403F-B63C-20DE5042EA84}" dt="2024-04-17T16:16:28.976" v="13448" actId="478"/>
          <ac:picMkLst>
            <pc:docMk/>
            <pc:sldMk cId="1653307988" sldId="328"/>
            <ac:picMk id="8" creationId="{9CD7333C-88DD-8976-604F-EF114BFFEF9A}"/>
          </ac:picMkLst>
        </pc:picChg>
        <pc:picChg chg="add del mod modCrop">
          <ac:chgData name="Bosworth, David@DWR" userId="2b2e0704-faa3-42f7-b074-2df921de8f03" providerId="ADAL" clId="{DD14D4EE-78D3-403F-B63C-20DE5042EA84}" dt="2024-04-17T16:18:14.115" v="13464" actId="478"/>
          <ac:picMkLst>
            <pc:docMk/>
            <pc:sldMk cId="1653307988" sldId="328"/>
            <ac:picMk id="9" creationId="{0E8EA41B-2713-542E-10A2-200772A1B65F}"/>
          </ac:picMkLst>
        </pc:picChg>
        <pc:picChg chg="add mod modCrop">
          <ac:chgData name="Bosworth, David@DWR" userId="2b2e0704-faa3-42f7-b074-2df921de8f03" providerId="ADAL" clId="{DD14D4EE-78D3-403F-B63C-20DE5042EA84}" dt="2024-04-17T16:43:16.956" v="13482" actId="732"/>
          <ac:picMkLst>
            <pc:docMk/>
            <pc:sldMk cId="1653307988" sldId="328"/>
            <ac:picMk id="11" creationId="{F33ABB2B-FDB0-9A48-5810-57B012EBB8E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2C884-F2CB-4695-95EC-691BA14EB2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77439B1-729E-4DB7-8B79-302B2F004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Convenience</a:t>
          </a:r>
        </a:p>
      </dgm:t>
    </dgm:pt>
    <dgm:pt modelId="{2FE64489-8DEE-458A-A677-FB2262CBC142}" type="parTrans" cxnId="{42F98E98-96E7-4E3C-B9B7-691A031807E5}">
      <dgm:prSet/>
      <dgm:spPr/>
      <dgm:t>
        <a:bodyPr/>
        <a:lstStyle/>
        <a:p>
          <a:endParaRPr lang="en-US"/>
        </a:p>
      </dgm:t>
    </dgm:pt>
    <dgm:pt modelId="{F076ECD3-F73A-4DBD-A550-32593D032D90}" type="sibTrans" cxnId="{42F98E98-96E7-4E3C-B9B7-691A031807E5}">
      <dgm:prSet/>
      <dgm:spPr/>
      <dgm:t>
        <a:bodyPr/>
        <a:lstStyle/>
        <a:p>
          <a:endParaRPr lang="en-US"/>
        </a:p>
      </dgm:t>
    </dgm:pt>
    <dgm:pt modelId="{AF5F1108-7D20-4C1F-AC6C-894C7681E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Efficiency</a:t>
          </a:r>
        </a:p>
      </dgm:t>
    </dgm:pt>
    <dgm:pt modelId="{CC7F67C9-0C9B-40F9-B02E-B8B20B4E2388}" type="parTrans" cxnId="{A9233564-E788-4687-A753-C1952621C4B8}">
      <dgm:prSet/>
      <dgm:spPr/>
      <dgm:t>
        <a:bodyPr/>
        <a:lstStyle/>
        <a:p>
          <a:endParaRPr lang="en-US"/>
        </a:p>
      </dgm:t>
    </dgm:pt>
    <dgm:pt modelId="{AACB94E7-FA1D-4AE1-AC4D-9F493C5B461C}" type="sibTrans" cxnId="{A9233564-E788-4687-A753-C1952621C4B8}">
      <dgm:prSet/>
      <dgm:spPr/>
      <dgm:t>
        <a:bodyPr/>
        <a:lstStyle/>
        <a:p>
          <a:endParaRPr lang="en-US"/>
        </a:p>
      </dgm:t>
    </dgm:pt>
    <dgm:pt modelId="{53958AE6-3D5B-4CFD-89FE-55A69450A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Reproducibility</a:t>
          </a:r>
        </a:p>
      </dgm:t>
    </dgm:pt>
    <dgm:pt modelId="{393CD73F-F669-4C1A-A157-24F5992C49FD}" type="parTrans" cxnId="{A2DB6F77-3775-43EC-8324-B4CE44B94DD2}">
      <dgm:prSet/>
      <dgm:spPr/>
      <dgm:t>
        <a:bodyPr/>
        <a:lstStyle/>
        <a:p>
          <a:endParaRPr lang="en-US"/>
        </a:p>
      </dgm:t>
    </dgm:pt>
    <dgm:pt modelId="{AFE09F2B-D9F9-435B-8F67-0817C2648AF3}" type="sibTrans" cxnId="{A2DB6F77-3775-43EC-8324-B4CE44B94DD2}">
      <dgm:prSet/>
      <dgm:spPr/>
      <dgm:t>
        <a:bodyPr/>
        <a:lstStyle/>
        <a:p>
          <a:endParaRPr lang="en-US"/>
        </a:p>
      </dgm:t>
    </dgm:pt>
    <dgm:pt modelId="{AF683D12-6584-4B16-8049-231AEDFBDC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Transportable</a:t>
          </a:r>
        </a:p>
      </dgm:t>
    </dgm:pt>
    <dgm:pt modelId="{30F175CA-2528-4212-80A7-3364232B6E1A}" type="parTrans" cxnId="{46562AFD-E6A8-4BE3-AF93-90FD30D1FDF4}">
      <dgm:prSet/>
      <dgm:spPr/>
      <dgm:t>
        <a:bodyPr/>
        <a:lstStyle/>
        <a:p>
          <a:endParaRPr lang="en-US"/>
        </a:p>
      </dgm:t>
    </dgm:pt>
    <dgm:pt modelId="{CBC05842-9243-4879-A75B-A288BE2D94C1}" type="sibTrans" cxnId="{46562AFD-E6A8-4BE3-AF93-90FD30D1FDF4}">
      <dgm:prSet/>
      <dgm:spPr/>
      <dgm:t>
        <a:bodyPr/>
        <a:lstStyle/>
        <a:p>
          <a:endParaRPr lang="en-US"/>
        </a:p>
      </dgm:t>
    </dgm:pt>
    <dgm:pt modelId="{4E7B3E72-C734-4426-8796-0E0785473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Versioning</a:t>
          </a:r>
        </a:p>
      </dgm:t>
    </dgm:pt>
    <dgm:pt modelId="{EE8D559B-9B91-4070-80EB-45468A2DC1CE}" type="parTrans" cxnId="{D2B8CBC9-D5C4-4710-8C43-C7E909A20939}">
      <dgm:prSet/>
      <dgm:spPr/>
      <dgm:t>
        <a:bodyPr/>
        <a:lstStyle/>
        <a:p>
          <a:endParaRPr lang="en-US"/>
        </a:p>
      </dgm:t>
    </dgm:pt>
    <dgm:pt modelId="{40558B01-877A-45CF-ACB7-5E3E596D05AE}" type="sibTrans" cxnId="{D2B8CBC9-D5C4-4710-8C43-C7E909A20939}">
      <dgm:prSet/>
      <dgm:spPr/>
      <dgm:t>
        <a:bodyPr/>
        <a:lstStyle/>
        <a:p>
          <a:endParaRPr lang="en-US"/>
        </a:p>
      </dgm:t>
    </dgm:pt>
    <dgm:pt modelId="{F1EDF207-55C6-4B6E-8E3B-5A5AF513865D}" type="pres">
      <dgm:prSet presAssocID="{3D32C884-F2CB-4695-95EC-691BA14EB2AE}" presName="root" presStyleCnt="0">
        <dgm:presLayoutVars>
          <dgm:dir/>
          <dgm:resizeHandles val="exact"/>
        </dgm:presLayoutVars>
      </dgm:prSet>
      <dgm:spPr/>
    </dgm:pt>
    <dgm:pt modelId="{6EC74198-81F5-4864-8A2E-FE026F0A3416}" type="pres">
      <dgm:prSet presAssocID="{877439B1-729E-4DB7-8B79-302B2F004E78}" presName="compNode" presStyleCnt="0"/>
      <dgm:spPr/>
    </dgm:pt>
    <dgm:pt modelId="{1C4FE434-A589-442B-883E-7D6E1275904B}" type="pres">
      <dgm:prSet presAssocID="{877439B1-729E-4DB7-8B79-302B2F004E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32094B2-43D6-42EE-9E01-D36FEC3E4A6A}" type="pres">
      <dgm:prSet presAssocID="{877439B1-729E-4DB7-8B79-302B2F004E78}" presName="spaceRect" presStyleCnt="0"/>
      <dgm:spPr/>
    </dgm:pt>
    <dgm:pt modelId="{205980AD-0A2F-4322-AB1A-F06C81864D57}" type="pres">
      <dgm:prSet presAssocID="{877439B1-729E-4DB7-8B79-302B2F004E78}" presName="textRect" presStyleLbl="revTx" presStyleIdx="0" presStyleCnt="5">
        <dgm:presLayoutVars>
          <dgm:chMax val="1"/>
          <dgm:chPref val="1"/>
        </dgm:presLayoutVars>
      </dgm:prSet>
      <dgm:spPr/>
    </dgm:pt>
    <dgm:pt modelId="{FF190533-0696-4D30-9665-F8ADCC51CCCC}" type="pres">
      <dgm:prSet presAssocID="{F076ECD3-F73A-4DBD-A550-32593D032D90}" presName="sibTrans" presStyleCnt="0"/>
      <dgm:spPr/>
    </dgm:pt>
    <dgm:pt modelId="{F2CDB604-7909-4EFA-ABF8-97CC6DA5276D}" type="pres">
      <dgm:prSet presAssocID="{AF5F1108-7D20-4C1F-AC6C-894C7681E441}" presName="compNode" presStyleCnt="0"/>
      <dgm:spPr/>
    </dgm:pt>
    <dgm:pt modelId="{E52DC444-BBAA-43CF-AFB0-E5990AA2FF28}" type="pres">
      <dgm:prSet presAssocID="{AF5F1108-7D20-4C1F-AC6C-894C7681E4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7B868D-DA95-47BF-83B6-37DAB3361D20}" type="pres">
      <dgm:prSet presAssocID="{AF5F1108-7D20-4C1F-AC6C-894C7681E441}" presName="spaceRect" presStyleCnt="0"/>
      <dgm:spPr/>
    </dgm:pt>
    <dgm:pt modelId="{74E031D4-7BB5-4621-9544-27A674B1415A}" type="pres">
      <dgm:prSet presAssocID="{AF5F1108-7D20-4C1F-AC6C-894C7681E441}" presName="textRect" presStyleLbl="revTx" presStyleIdx="1" presStyleCnt="5">
        <dgm:presLayoutVars>
          <dgm:chMax val="1"/>
          <dgm:chPref val="1"/>
        </dgm:presLayoutVars>
      </dgm:prSet>
      <dgm:spPr/>
    </dgm:pt>
    <dgm:pt modelId="{E9B4C0A2-722E-4CC4-A158-94EA0F70A387}" type="pres">
      <dgm:prSet presAssocID="{AACB94E7-FA1D-4AE1-AC4D-9F493C5B461C}" presName="sibTrans" presStyleCnt="0"/>
      <dgm:spPr/>
    </dgm:pt>
    <dgm:pt modelId="{33DA19BF-4539-4397-83DB-CD63C5A42007}" type="pres">
      <dgm:prSet presAssocID="{53958AE6-3D5B-4CFD-89FE-55A69450A50B}" presName="compNode" presStyleCnt="0"/>
      <dgm:spPr/>
    </dgm:pt>
    <dgm:pt modelId="{BA70B8CC-483F-47F3-B04B-FF8A4B863DBA}" type="pres">
      <dgm:prSet presAssocID="{53958AE6-3D5B-4CFD-89FE-55A69450A5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BAE676-E728-4484-8FBD-AAA1D30829FE}" type="pres">
      <dgm:prSet presAssocID="{53958AE6-3D5B-4CFD-89FE-55A69450A50B}" presName="spaceRect" presStyleCnt="0"/>
      <dgm:spPr/>
    </dgm:pt>
    <dgm:pt modelId="{B5DBEACD-B9AF-4FA4-ABFD-6CD73B5857DA}" type="pres">
      <dgm:prSet presAssocID="{53958AE6-3D5B-4CFD-89FE-55A69450A50B}" presName="textRect" presStyleLbl="revTx" presStyleIdx="2" presStyleCnt="5">
        <dgm:presLayoutVars>
          <dgm:chMax val="1"/>
          <dgm:chPref val="1"/>
        </dgm:presLayoutVars>
      </dgm:prSet>
      <dgm:spPr/>
    </dgm:pt>
    <dgm:pt modelId="{FCF612E2-58E0-4783-A087-E5F718A368B3}" type="pres">
      <dgm:prSet presAssocID="{AFE09F2B-D9F9-435B-8F67-0817C2648AF3}" presName="sibTrans" presStyleCnt="0"/>
      <dgm:spPr/>
    </dgm:pt>
    <dgm:pt modelId="{DB34F50F-EB58-4A82-B827-04F352AB47DD}" type="pres">
      <dgm:prSet presAssocID="{AF683D12-6584-4B16-8049-231AEDFBDCDB}" presName="compNode" presStyleCnt="0"/>
      <dgm:spPr/>
    </dgm:pt>
    <dgm:pt modelId="{4C7078A2-F926-4C6B-AB3A-90BAA948EB93}" type="pres">
      <dgm:prSet presAssocID="{AF683D12-6584-4B16-8049-231AEDFBDC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B79AAFE-38B6-467C-9FF1-9C20E68E86CF}" type="pres">
      <dgm:prSet presAssocID="{AF683D12-6584-4B16-8049-231AEDFBDCDB}" presName="spaceRect" presStyleCnt="0"/>
      <dgm:spPr/>
    </dgm:pt>
    <dgm:pt modelId="{7F19D364-F853-45F2-A820-2D4925342FEF}" type="pres">
      <dgm:prSet presAssocID="{AF683D12-6584-4B16-8049-231AEDFBDCDB}" presName="textRect" presStyleLbl="revTx" presStyleIdx="3" presStyleCnt="5">
        <dgm:presLayoutVars>
          <dgm:chMax val="1"/>
          <dgm:chPref val="1"/>
        </dgm:presLayoutVars>
      </dgm:prSet>
      <dgm:spPr/>
    </dgm:pt>
    <dgm:pt modelId="{AC623E66-0B85-4049-809C-687AF1D0F212}" type="pres">
      <dgm:prSet presAssocID="{CBC05842-9243-4879-A75B-A288BE2D94C1}" presName="sibTrans" presStyleCnt="0"/>
      <dgm:spPr/>
    </dgm:pt>
    <dgm:pt modelId="{75E2125C-0348-466D-9000-7D9308829F96}" type="pres">
      <dgm:prSet presAssocID="{4E7B3E72-C734-4426-8796-0E0785473EA0}" presName="compNode" presStyleCnt="0"/>
      <dgm:spPr/>
    </dgm:pt>
    <dgm:pt modelId="{6E7DC86B-BD24-456E-A85C-BE97FB58C8E5}" type="pres">
      <dgm:prSet presAssocID="{4E7B3E72-C734-4426-8796-0E0785473E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B8A11D-0EE3-4518-8C58-810B40B91F92}" type="pres">
      <dgm:prSet presAssocID="{4E7B3E72-C734-4426-8796-0E0785473EA0}" presName="spaceRect" presStyleCnt="0"/>
      <dgm:spPr/>
    </dgm:pt>
    <dgm:pt modelId="{179EB5F7-3D96-4A4C-9BC5-CAF4840F33C2}" type="pres">
      <dgm:prSet presAssocID="{4E7B3E72-C734-4426-8796-0E0785473E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0A5AD06-39B9-4C08-B5D0-587F19295C2B}" type="presOf" srcId="{4E7B3E72-C734-4426-8796-0E0785473EA0}" destId="{179EB5F7-3D96-4A4C-9BC5-CAF4840F33C2}" srcOrd="0" destOrd="0" presId="urn:microsoft.com/office/officeart/2018/2/layout/IconLabelList"/>
    <dgm:cxn modelId="{5DFCFE19-9D3F-424B-BADD-73B96FBA13F7}" type="presOf" srcId="{53958AE6-3D5B-4CFD-89FE-55A69450A50B}" destId="{B5DBEACD-B9AF-4FA4-ABFD-6CD73B5857DA}" srcOrd="0" destOrd="0" presId="urn:microsoft.com/office/officeart/2018/2/layout/IconLabelList"/>
    <dgm:cxn modelId="{5C3E7B40-7D38-454E-BF95-83CF53593F93}" type="presOf" srcId="{3D32C884-F2CB-4695-95EC-691BA14EB2AE}" destId="{F1EDF207-55C6-4B6E-8E3B-5A5AF513865D}" srcOrd="0" destOrd="0" presId="urn:microsoft.com/office/officeart/2018/2/layout/IconLabelList"/>
    <dgm:cxn modelId="{A9233564-E788-4687-A753-C1952621C4B8}" srcId="{3D32C884-F2CB-4695-95EC-691BA14EB2AE}" destId="{AF5F1108-7D20-4C1F-AC6C-894C7681E441}" srcOrd="1" destOrd="0" parTransId="{CC7F67C9-0C9B-40F9-B02E-B8B20B4E2388}" sibTransId="{AACB94E7-FA1D-4AE1-AC4D-9F493C5B461C}"/>
    <dgm:cxn modelId="{855CBE53-C035-4A7F-8294-B24E3BB14273}" type="presOf" srcId="{AF5F1108-7D20-4C1F-AC6C-894C7681E441}" destId="{74E031D4-7BB5-4621-9544-27A674B1415A}" srcOrd="0" destOrd="0" presId="urn:microsoft.com/office/officeart/2018/2/layout/IconLabelList"/>
    <dgm:cxn modelId="{A2DB6F77-3775-43EC-8324-B4CE44B94DD2}" srcId="{3D32C884-F2CB-4695-95EC-691BA14EB2AE}" destId="{53958AE6-3D5B-4CFD-89FE-55A69450A50B}" srcOrd="2" destOrd="0" parTransId="{393CD73F-F669-4C1A-A157-24F5992C49FD}" sibTransId="{AFE09F2B-D9F9-435B-8F67-0817C2648AF3}"/>
    <dgm:cxn modelId="{85766787-7B00-4E8C-A4B5-8AFAE8E14301}" type="presOf" srcId="{877439B1-729E-4DB7-8B79-302B2F004E78}" destId="{205980AD-0A2F-4322-AB1A-F06C81864D57}" srcOrd="0" destOrd="0" presId="urn:microsoft.com/office/officeart/2018/2/layout/IconLabelList"/>
    <dgm:cxn modelId="{B9A5FB8E-FE1B-46A3-A3DA-33DAE10DF8BD}" type="presOf" srcId="{AF683D12-6584-4B16-8049-231AEDFBDCDB}" destId="{7F19D364-F853-45F2-A820-2D4925342FEF}" srcOrd="0" destOrd="0" presId="urn:microsoft.com/office/officeart/2018/2/layout/IconLabelList"/>
    <dgm:cxn modelId="{42F98E98-96E7-4E3C-B9B7-691A031807E5}" srcId="{3D32C884-F2CB-4695-95EC-691BA14EB2AE}" destId="{877439B1-729E-4DB7-8B79-302B2F004E78}" srcOrd="0" destOrd="0" parTransId="{2FE64489-8DEE-458A-A677-FB2262CBC142}" sibTransId="{F076ECD3-F73A-4DBD-A550-32593D032D90}"/>
    <dgm:cxn modelId="{D2B8CBC9-D5C4-4710-8C43-C7E909A20939}" srcId="{3D32C884-F2CB-4695-95EC-691BA14EB2AE}" destId="{4E7B3E72-C734-4426-8796-0E0785473EA0}" srcOrd="4" destOrd="0" parTransId="{EE8D559B-9B91-4070-80EB-45468A2DC1CE}" sibTransId="{40558B01-877A-45CF-ACB7-5E3E596D05AE}"/>
    <dgm:cxn modelId="{46562AFD-E6A8-4BE3-AF93-90FD30D1FDF4}" srcId="{3D32C884-F2CB-4695-95EC-691BA14EB2AE}" destId="{AF683D12-6584-4B16-8049-231AEDFBDCDB}" srcOrd="3" destOrd="0" parTransId="{30F175CA-2528-4212-80A7-3364232B6E1A}" sibTransId="{CBC05842-9243-4879-A75B-A288BE2D94C1}"/>
    <dgm:cxn modelId="{7EA9BD18-5F73-4922-A7E1-7A61D76F7277}" type="presParOf" srcId="{F1EDF207-55C6-4B6E-8E3B-5A5AF513865D}" destId="{6EC74198-81F5-4864-8A2E-FE026F0A3416}" srcOrd="0" destOrd="0" presId="urn:microsoft.com/office/officeart/2018/2/layout/IconLabelList"/>
    <dgm:cxn modelId="{0FEF9B7D-3F28-4EE2-8598-7C5C8464C65C}" type="presParOf" srcId="{6EC74198-81F5-4864-8A2E-FE026F0A3416}" destId="{1C4FE434-A589-442B-883E-7D6E1275904B}" srcOrd="0" destOrd="0" presId="urn:microsoft.com/office/officeart/2018/2/layout/IconLabelList"/>
    <dgm:cxn modelId="{2E1924E0-8776-47BD-B49A-68EF1B537466}" type="presParOf" srcId="{6EC74198-81F5-4864-8A2E-FE026F0A3416}" destId="{E32094B2-43D6-42EE-9E01-D36FEC3E4A6A}" srcOrd="1" destOrd="0" presId="urn:microsoft.com/office/officeart/2018/2/layout/IconLabelList"/>
    <dgm:cxn modelId="{43F10AC0-17DD-4D38-9FDF-BD050144314C}" type="presParOf" srcId="{6EC74198-81F5-4864-8A2E-FE026F0A3416}" destId="{205980AD-0A2F-4322-AB1A-F06C81864D57}" srcOrd="2" destOrd="0" presId="urn:microsoft.com/office/officeart/2018/2/layout/IconLabelList"/>
    <dgm:cxn modelId="{A722DAE7-8B22-4A92-87F2-C27B771414BB}" type="presParOf" srcId="{F1EDF207-55C6-4B6E-8E3B-5A5AF513865D}" destId="{FF190533-0696-4D30-9665-F8ADCC51CCCC}" srcOrd="1" destOrd="0" presId="urn:microsoft.com/office/officeart/2018/2/layout/IconLabelList"/>
    <dgm:cxn modelId="{5FA827AF-D8D7-4DFD-BF49-92885BDA6D81}" type="presParOf" srcId="{F1EDF207-55C6-4B6E-8E3B-5A5AF513865D}" destId="{F2CDB604-7909-4EFA-ABF8-97CC6DA5276D}" srcOrd="2" destOrd="0" presId="urn:microsoft.com/office/officeart/2018/2/layout/IconLabelList"/>
    <dgm:cxn modelId="{B9E94D1E-E364-4949-86AE-D78EDD329FDC}" type="presParOf" srcId="{F2CDB604-7909-4EFA-ABF8-97CC6DA5276D}" destId="{E52DC444-BBAA-43CF-AFB0-E5990AA2FF28}" srcOrd="0" destOrd="0" presId="urn:microsoft.com/office/officeart/2018/2/layout/IconLabelList"/>
    <dgm:cxn modelId="{B941AE26-9189-4F69-91E2-95F2094BFCC1}" type="presParOf" srcId="{F2CDB604-7909-4EFA-ABF8-97CC6DA5276D}" destId="{4E7B868D-DA95-47BF-83B6-37DAB3361D20}" srcOrd="1" destOrd="0" presId="urn:microsoft.com/office/officeart/2018/2/layout/IconLabelList"/>
    <dgm:cxn modelId="{893F12D8-4F3E-4C0C-8FC5-70FF5059402B}" type="presParOf" srcId="{F2CDB604-7909-4EFA-ABF8-97CC6DA5276D}" destId="{74E031D4-7BB5-4621-9544-27A674B1415A}" srcOrd="2" destOrd="0" presId="urn:microsoft.com/office/officeart/2018/2/layout/IconLabelList"/>
    <dgm:cxn modelId="{0A33407E-A35F-48B7-BC52-2CF1D91B9E17}" type="presParOf" srcId="{F1EDF207-55C6-4B6E-8E3B-5A5AF513865D}" destId="{E9B4C0A2-722E-4CC4-A158-94EA0F70A387}" srcOrd="3" destOrd="0" presId="urn:microsoft.com/office/officeart/2018/2/layout/IconLabelList"/>
    <dgm:cxn modelId="{2BC0EEAF-98A1-497D-A95A-B78FF0B55CE5}" type="presParOf" srcId="{F1EDF207-55C6-4B6E-8E3B-5A5AF513865D}" destId="{33DA19BF-4539-4397-83DB-CD63C5A42007}" srcOrd="4" destOrd="0" presId="urn:microsoft.com/office/officeart/2018/2/layout/IconLabelList"/>
    <dgm:cxn modelId="{20969DCD-4AE2-43B5-B81E-1A35DF38C9FB}" type="presParOf" srcId="{33DA19BF-4539-4397-83DB-CD63C5A42007}" destId="{BA70B8CC-483F-47F3-B04B-FF8A4B863DBA}" srcOrd="0" destOrd="0" presId="urn:microsoft.com/office/officeart/2018/2/layout/IconLabelList"/>
    <dgm:cxn modelId="{8480DEA7-F6FE-4840-A539-2884A8A2431C}" type="presParOf" srcId="{33DA19BF-4539-4397-83DB-CD63C5A42007}" destId="{A4BAE676-E728-4484-8FBD-AAA1D30829FE}" srcOrd="1" destOrd="0" presId="urn:microsoft.com/office/officeart/2018/2/layout/IconLabelList"/>
    <dgm:cxn modelId="{81F23422-217B-4372-BD67-BE1207376DF2}" type="presParOf" srcId="{33DA19BF-4539-4397-83DB-CD63C5A42007}" destId="{B5DBEACD-B9AF-4FA4-ABFD-6CD73B5857DA}" srcOrd="2" destOrd="0" presId="urn:microsoft.com/office/officeart/2018/2/layout/IconLabelList"/>
    <dgm:cxn modelId="{D0B6615A-E244-4ADF-9C07-352B7B0DDF3B}" type="presParOf" srcId="{F1EDF207-55C6-4B6E-8E3B-5A5AF513865D}" destId="{FCF612E2-58E0-4783-A087-E5F718A368B3}" srcOrd="5" destOrd="0" presId="urn:microsoft.com/office/officeart/2018/2/layout/IconLabelList"/>
    <dgm:cxn modelId="{1E1B903A-DF51-447A-AAF2-41015AD726BA}" type="presParOf" srcId="{F1EDF207-55C6-4B6E-8E3B-5A5AF513865D}" destId="{DB34F50F-EB58-4A82-B827-04F352AB47DD}" srcOrd="6" destOrd="0" presId="urn:microsoft.com/office/officeart/2018/2/layout/IconLabelList"/>
    <dgm:cxn modelId="{98022F51-A008-4524-8CA5-2D1925D6D48A}" type="presParOf" srcId="{DB34F50F-EB58-4A82-B827-04F352AB47DD}" destId="{4C7078A2-F926-4C6B-AB3A-90BAA948EB93}" srcOrd="0" destOrd="0" presId="urn:microsoft.com/office/officeart/2018/2/layout/IconLabelList"/>
    <dgm:cxn modelId="{8EBAAC94-AA16-47E4-B577-67882101F49A}" type="presParOf" srcId="{DB34F50F-EB58-4A82-B827-04F352AB47DD}" destId="{AB79AAFE-38B6-467C-9FF1-9C20E68E86CF}" srcOrd="1" destOrd="0" presId="urn:microsoft.com/office/officeart/2018/2/layout/IconLabelList"/>
    <dgm:cxn modelId="{DFFD8F06-CC86-4A26-BE71-A592EF1E5739}" type="presParOf" srcId="{DB34F50F-EB58-4A82-B827-04F352AB47DD}" destId="{7F19D364-F853-45F2-A820-2D4925342FEF}" srcOrd="2" destOrd="0" presId="urn:microsoft.com/office/officeart/2018/2/layout/IconLabelList"/>
    <dgm:cxn modelId="{2188581F-DF8B-4A3D-A6E7-84E3BD2DCA00}" type="presParOf" srcId="{F1EDF207-55C6-4B6E-8E3B-5A5AF513865D}" destId="{AC623E66-0B85-4049-809C-687AF1D0F212}" srcOrd="7" destOrd="0" presId="urn:microsoft.com/office/officeart/2018/2/layout/IconLabelList"/>
    <dgm:cxn modelId="{36885ADB-7338-471D-AFF6-775F98122D42}" type="presParOf" srcId="{F1EDF207-55C6-4B6E-8E3B-5A5AF513865D}" destId="{75E2125C-0348-466D-9000-7D9308829F96}" srcOrd="8" destOrd="0" presId="urn:microsoft.com/office/officeart/2018/2/layout/IconLabelList"/>
    <dgm:cxn modelId="{2ACADA42-C1DE-4B95-8471-57B1E75B8C8C}" type="presParOf" srcId="{75E2125C-0348-466D-9000-7D9308829F96}" destId="{6E7DC86B-BD24-456E-A85C-BE97FB58C8E5}" srcOrd="0" destOrd="0" presId="urn:microsoft.com/office/officeart/2018/2/layout/IconLabelList"/>
    <dgm:cxn modelId="{96004133-60DB-4740-9414-177A99E10FE3}" type="presParOf" srcId="{75E2125C-0348-466D-9000-7D9308829F96}" destId="{EEB8A11D-0EE3-4518-8C58-810B40B91F92}" srcOrd="1" destOrd="0" presId="urn:microsoft.com/office/officeart/2018/2/layout/IconLabelList"/>
    <dgm:cxn modelId="{DE929A8A-9B6E-4E74-8CDE-B5FD9D57AAF6}" type="presParOf" srcId="{75E2125C-0348-466D-9000-7D9308829F96}" destId="{179EB5F7-3D96-4A4C-9BC5-CAF4840F33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FE434-A589-442B-883E-7D6E1275904B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980AD-0A2F-4322-AB1A-F06C81864D57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Convenience</a:t>
          </a:r>
        </a:p>
      </dsp:txBody>
      <dsp:txXfrm>
        <a:off x="127800" y="2154447"/>
        <a:ext cx="1800000" cy="720000"/>
      </dsp:txXfrm>
    </dsp:sp>
    <dsp:sp modelId="{E52DC444-BBAA-43CF-AFB0-E5990AA2FF28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031D4-7BB5-4621-9544-27A674B1415A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Efficiency</a:t>
          </a:r>
        </a:p>
      </dsp:txBody>
      <dsp:txXfrm>
        <a:off x="2242800" y="2154447"/>
        <a:ext cx="1800000" cy="720000"/>
      </dsp:txXfrm>
    </dsp:sp>
    <dsp:sp modelId="{BA70B8CC-483F-47F3-B04B-FF8A4B863DBA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BEACD-B9AF-4FA4-ABFD-6CD73B5857DA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Reproducibility</a:t>
          </a:r>
        </a:p>
      </dsp:txBody>
      <dsp:txXfrm>
        <a:off x="4357800" y="2154447"/>
        <a:ext cx="1800000" cy="720000"/>
      </dsp:txXfrm>
    </dsp:sp>
    <dsp:sp modelId="{4C7078A2-F926-4C6B-AB3A-90BAA948EB93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D364-F853-45F2-A820-2D4925342FEF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Transportable</a:t>
          </a:r>
        </a:p>
      </dsp:txBody>
      <dsp:txXfrm>
        <a:off x="6472800" y="2154447"/>
        <a:ext cx="1800000" cy="720000"/>
      </dsp:txXfrm>
    </dsp:sp>
    <dsp:sp modelId="{6E7DC86B-BD24-456E-A85C-BE97FB58C8E5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B5F7-3D96-4A4C-9BC5-CAF4840F33C2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Versioning</a:t>
          </a:r>
        </a:p>
      </dsp:txBody>
      <dsp:txXfrm>
        <a:off x="8587800" y="215444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EF58F-F6AB-426C-9619-511C9AA557E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138A-741E-4A54-8C28-8DC6BBF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Utilization Working Group (DUWG)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large topic, so this is meant to be a brief overview of topic – beginner to intermediate-level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more than one component or “</a:t>
            </a:r>
            <a:r>
              <a:rPr lang="en-US"/>
              <a:t>data entity” within a data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NWIS = National Water Information System</a:t>
            </a:r>
          </a:p>
          <a:p>
            <a:r>
              <a:rPr lang="en-US" dirty="0"/>
              <a:t>WQP = Water Quality Portal – data from USEPA, USDA, USGS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NWIS web services</a:t>
            </a:r>
          </a:p>
          <a:p>
            <a:r>
              <a:rPr lang="en-US" dirty="0"/>
              <a:t>I’ll briefly show how to use the WQP web service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argument ‘service’, “</a:t>
            </a:r>
            <a:r>
              <a:rPr lang="en-US" dirty="0" err="1"/>
              <a:t>uv</a:t>
            </a:r>
            <a:r>
              <a:rPr lang="en-US" dirty="0"/>
              <a:t>” stands for instantaneous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go back to the data availability table for SR at Freeport station and pull out unique parameter codes</a:t>
            </a:r>
          </a:p>
          <a:p>
            <a:r>
              <a:rPr lang="en-US" dirty="0"/>
              <a:t>Then we’ll filter the parameter code list to only show parameters collected at SR at Freeport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5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you can provide more than one site number or parameter at a time</a:t>
            </a:r>
          </a:p>
          <a:p>
            <a:r>
              <a:rPr lang="en-US" dirty="0"/>
              <a:t>Point out data and quality code columns</a:t>
            </a:r>
          </a:p>
          <a:p>
            <a:r>
              <a:rPr lang="en-US" dirty="0"/>
              <a:t>A = approved</a:t>
            </a:r>
          </a:p>
          <a:p>
            <a:r>
              <a:rPr lang="en-US" dirty="0"/>
              <a:t>P = provisional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whatWQPsites</a:t>
            </a:r>
            <a:r>
              <a:rPr lang="en-US" dirty="0"/>
              <a:t> – similar to </a:t>
            </a:r>
            <a:r>
              <a:rPr lang="en-US" dirty="0" err="1"/>
              <a:t>whatNWISsites</a:t>
            </a:r>
            <a:endParaRPr lang="en-US" dirty="0"/>
          </a:p>
          <a:p>
            <a:r>
              <a:rPr lang="en-US" dirty="0" err="1"/>
              <a:t>readWQPsummary</a:t>
            </a:r>
            <a:r>
              <a:rPr lang="en-US" dirty="0"/>
              <a:t> - Similar to </a:t>
            </a:r>
            <a:r>
              <a:rPr lang="en-US" dirty="0" err="1"/>
              <a:t>whatNWISdata</a:t>
            </a:r>
            <a:r>
              <a:rPr lang="en-US" dirty="0"/>
              <a:t>, optional argument ‘</a:t>
            </a:r>
            <a:r>
              <a:rPr lang="en-US" dirty="0" err="1"/>
              <a:t>characteristicType</a:t>
            </a:r>
            <a:r>
              <a:rPr lang="en-US" dirty="0"/>
              <a:t>’</a:t>
            </a:r>
          </a:p>
          <a:p>
            <a:r>
              <a:rPr lang="en-US" dirty="0"/>
              <a:t>Refer to package documentation for more information about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other R packages for CDEC: </a:t>
            </a:r>
            <a:r>
              <a:rPr lang="en-US" b="0" i="0" dirty="0" err="1">
                <a:solidFill>
                  <a:srgbClr val="2C3E5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CDECRetrieve</a:t>
            </a:r>
            <a:r>
              <a:rPr lang="en-US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sharpshootR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6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3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create_fish_db</a:t>
            </a:r>
            <a:r>
              <a:rPr lang="en-US" dirty="0"/>
              <a:t>’ caches a local copy on your computer. After package installation, only need to run it once for each EDI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4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Dorosoma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petenense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Threadfin shad</a:t>
            </a:r>
          </a:p>
          <a:p>
            <a:r>
              <a:rPr lang="en-US" dirty="0" err="1"/>
              <a:t>Morone</a:t>
            </a:r>
            <a:r>
              <a:rPr lang="en-US" dirty="0"/>
              <a:t> saxatilis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Striped bass</a:t>
            </a:r>
          </a:p>
          <a:p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Spirinchus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thaleichthys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Longfin smelt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2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is periodically published on EDI as a static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8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Response, Sources, and </a:t>
            </a:r>
            <a:r>
              <a:rPr lang="en-US" dirty="0" err="1"/>
              <a:t>Size_class</a:t>
            </a:r>
            <a:r>
              <a:rPr lang="en-US" dirty="0"/>
              <a:t> (BPUE = biomass)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0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is periodically published on EDI as a static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6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sf = simple features, or I like to think of as spatial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need to load the sf package to work with this spatial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WW_Delta</a:t>
            </a:r>
            <a:r>
              <a:rPr lang="en-US" dirty="0"/>
              <a:t> data object = Delta Waterways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Dedicated R packages – help with accessing data, specific to Bay-Delta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67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4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concludes this tutorial. I hope you found it to be useful.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are a few additional resources for accessing online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5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whatNWISdata</a:t>
            </a:r>
            <a:endParaRPr lang="en-US" dirty="0"/>
          </a:p>
          <a:p>
            <a:r>
              <a:rPr lang="en-US" dirty="0"/>
              <a:t>Optional argument ‘</a:t>
            </a:r>
            <a:r>
              <a:rPr lang="en-US" dirty="0" err="1"/>
              <a:t>characteristicType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2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more than one parameter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preferred method for reproducible workflow – since its accessing open data available online</a:t>
            </a:r>
          </a:p>
          <a:p>
            <a:r>
              <a:rPr lang="en-US" dirty="0"/>
              <a:t>Keep track of updates</a:t>
            </a:r>
          </a:p>
          <a:p>
            <a:r>
              <a:rPr lang="en-US" dirty="0"/>
              <a:t>Be aware of changing versions of data in your data source</a:t>
            </a:r>
          </a:p>
          <a:p>
            <a:r>
              <a:rPr lang="en-US" dirty="0"/>
              <a:t>Also, may be good to save local copies if you’re concerned in the long-term availability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we’ll import </a:t>
            </a:r>
            <a:r>
              <a:rPr lang="en-US" dirty="0" err="1"/>
              <a:t>Dayflow</a:t>
            </a:r>
            <a:r>
              <a:rPr lang="en-US" dirty="0"/>
              <a:t> data for 2023 from CNRA data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mention when you would need to use this workflow</a:t>
            </a:r>
          </a:p>
          <a:p>
            <a:r>
              <a:rPr lang="en-US" dirty="0"/>
              <a:t>In this example, we’ll import EMP discrete WQ data from the Environmental Data Initiative (EDI) data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 = Environmental Data Initiative </a:t>
            </a:r>
          </a:p>
          <a:p>
            <a:r>
              <a:rPr lang="en-US" dirty="0"/>
              <a:t>NWIS = National Water Information System</a:t>
            </a:r>
          </a:p>
          <a:p>
            <a:r>
              <a:rPr lang="en-US" dirty="0"/>
              <a:t>CDEC = California Data Exchange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will be made available after the workshop, so I included links to documentation and installation for future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2E1D-2E62-5C32-75B5-9BF77D247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A1D99-066E-D7F4-6A6B-3272E5714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8B90-3267-CCD8-BD3F-A616A1BE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AF1D-2227-7933-7EED-A388AF4D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4669-2DDF-2ABA-1D4A-8EB199F0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F01-3B06-4448-8B5F-BBC7DF75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67F4-E0D4-6082-AC12-B4054127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7BB7-B747-49EF-ABD4-18288661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A15-6DAB-B50D-3C7A-1966084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D033-3896-F1BF-3CA1-4DD2437B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E55C1-40C0-0725-5537-DE193802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849BC-F8D5-FE17-7A02-7715E6AE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DC8B-ED34-7577-24A1-D1C44B06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6C54-19B7-286C-E958-CB88D84D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64F0-AB1B-4BB7-B85B-85A1B458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10A-CFE2-BFE8-5462-93B27B21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BFC5-0228-989E-90D6-47645B3C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05E1-AFEA-4216-6858-D88BB62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84B1-7147-02D4-3CF7-B9CDC5D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4F1A-F5B3-320E-4716-8933B3A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001-E8BD-FFF7-C0E7-8D2FFD6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FD75-E330-9446-4855-19180F68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3FFA-6768-6FF0-5F51-D175A6A3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C04D-BAF5-DDC4-D64B-15D827C5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281C-B9BB-2A9B-C9FC-97BB685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60A0-F593-8530-5CAE-1A31C081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94F3-F7F3-4BE6-9510-32CAE0A2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2908-D9AF-015B-B116-7B5331AF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A94C8-4391-3F45-09CE-E0FCFB08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FAD3-80D5-18F7-B288-D6F2C137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3077B-4E34-D5AB-5986-A3A8D864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84F-EECB-2481-9DC9-922A3F0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EB2E-F4C2-0C82-3AE3-0F3A246D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A15FB-4588-F7D2-DF3F-5A9F0870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08B67-EDE4-6FFC-3B2D-816047C21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3FE16-DE66-32D8-1892-F653CFC4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27CE-C956-EFF7-28C2-FDFD05A2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7B2D8-4539-2329-FB0A-6C63E4E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8DB09-AECE-C0DC-E5FF-1913973C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927A-9685-1F3E-8810-F84BDA9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3E1D2-85A8-87A4-5001-4D0C05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B027-F09D-FB30-2F22-2681E06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88D0-24D7-C3B0-14EA-5775BEC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AE86-E812-CB51-7789-DE2AF11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CF8D-3A3A-7820-5F7A-69DCEE5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2A3E-0992-57B9-01E3-378309E9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0B4-C350-104C-AB14-A5A21B4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4738-F854-B6E2-9811-C6E197C1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9DB0-FAEE-0D02-6552-7114AEA7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BD6A-86A9-39E4-4FF8-F648A8C3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C109-BBCD-3197-AF2E-B6822196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DC92-75F5-7F2B-7D96-B686F40C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2FD5-4BA5-FDBD-68DB-362E0386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5388-CBF7-DE5A-E20B-D11AE1B3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5845-0879-6D1B-7FFD-6618E5D8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FB02-1341-5E9E-FC16-71B5B7C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9198-E5A6-D21F-C158-6F7E188B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D37C-0211-270C-D411-07C717C5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19E9F-D830-373D-D452-3D965CF7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5C3A-4019-E6FC-DEB7-A12FA696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FE8-860D-FA93-2925-435AA1BB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9C49B-C16C-44D6-A235-9C9AF18D380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D811-7BC4-34C2-D413-4FD1C4E1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77E5-D32C-D27F-59AC-4A769AB8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5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pensci.org/EDIuti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loud.r-project.org/web/packages/EDIutils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portal.edirepository.org/nis/simpleSearch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usgs.github.io/dataRetrieva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cloud.r-project.org/web/packages/dataRetrieval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waterdata.usgs.gov/monitoring-location/11447650/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help.waterdata.usgs.gov/codes-and-parameters/parame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waterdata.usgs.gov/code/stat_cd_nm_query?stat_nm_cd=%25&amp;fmt=html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ecology.net/cder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hyperlink" Target="https://cran.r-project.org/web/packages/cder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bin/windows/Rtool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ta-Stewardship-Council/deltafis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hyperlink" Target="https://portal.edirepository.org/nis/mapbrowse?scope=edi&amp;identifier=107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zoop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hyperlink" Target="https://portal.edirepository.org/nis/mapbrowse?scope=edi&amp;identifier=53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discretew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eg"/><Relationship Id="rId4" Type="http://schemas.openxmlformats.org/officeDocument/2006/relationships/hyperlink" Target="https://portal.edirepository.org/nis/mapbrowse?scope=edi&amp;identifier=73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deltamap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vest.tidyverse.org/index.html" TargetMode="External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ragencyEcologicalProgram/iep-data-workshop-2024/blob/main/coded_data_access/coded_data_access.Rmd" TargetMode="External"/><Relationship Id="rId5" Type="http://schemas.openxmlformats.org/officeDocument/2006/relationships/hyperlink" Target="https://cboettig.github.io/contentid/" TargetMode="External"/><Relationship Id="rId4" Type="http://schemas.openxmlformats.org/officeDocument/2006/relationships/hyperlink" Target="https://docs.ropensci.org/pdftool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vasions.si.edu/nemesis/species_summary/-21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orgadget.com/" TargetMode="External"/><Relationship Id="rId2" Type="http://schemas.openxmlformats.org/officeDocument/2006/relationships/hyperlink" Target="https://rvest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r.gov/mp/cvo/vungvari/dout0124.pdf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web/packages/pdftools/index.html" TargetMode="External"/><Relationship Id="rId2" Type="http://schemas.openxmlformats.org/officeDocument/2006/relationships/hyperlink" Target="https://docs.ropensci.org/pdf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data.cnra.ca.gov/dataset/dayflow/resource/f7c1ba7f-bd64-4762-88e3-6db9b2501b38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edirepository.org/nis/mapbrowse?packageid=edi.458.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2C6-AA17-EFEE-3AB2-F1D635FB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805"/>
            <a:ext cx="9144000" cy="1067461"/>
          </a:xfrm>
        </p:spPr>
        <p:txBody>
          <a:bodyPr/>
          <a:lstStyle/>
          <a:p>
            <a:r>
              <a:rPr lang="en-US" dirty="0"/>
              <a:t>Coded Data Access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50649-189F-F80F-E946-19C4F5C5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48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Dave Bosworth</a:t>
            </a:r>
          </a:p>
          <a:p>
            <a:r>
              <a:rPr lang="en-US" dirty="0"/>
              <a:t>CA Department of Water Resources (DWR)</a:t>
            </a:r>
          </a:p>
          <a:p>
            <a:r>
              <a:rPr lang="en-US" dirty="0"/>
              <a:t>Division of Integrated Science and Engineering (DISE)</a:t>
            </a:r>
          </a:p>
          <a:p>
            <a:r>
              <a:rPr lang="en-US" dirty="0"/>
              <a:t>Collaborative Science and Innovation Section (CSI)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898D2A-30F5-F7AF-EBE7-624B8DDA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462" y="413830"/>
            <a:ext cx="1531075" cy="11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19069-214D-1065-E780-F60A1BB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32" y="4873071"/>
            <a:ext cx="1554480" cy="155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C87CF-47CD-ADF8-7932-45148AC86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90" y="4891489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CC2B6-1E3A-1952-C87E-7082F49E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Dedicated R packages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83BD-0D4D-2B41-8F1F-B50CED6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020834" cy="3547872"/>
          </a:xfrm>
        </p:spPr>
        <p:txBody>
          <a:bodyPr anchor="t"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EDIutils</a:t>
            </a:r>
            <a:r>
              <a:rPr lang="en-US" dirty="0"/>
              <a:t> – EDI data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dataRetrieval</a:t>
            </a:r>
            <a:r>
              <a:rPr lang="en-US" dirty="0"/>
              <a:t> – USGS NWIS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cder</a:t>
            </a:r>
            <a:r>
              <a:rPr lang="en-US" dirty="0"/>
              <a:t> – CDEC data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F0D5-04CD-5FCA-DB77-406FFFF4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128" y="1698211"/>
            <a:ext cx="4466552" cy="3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172E-474C-4A99-19E5-12D4422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EDIutils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7E63-48A9-B846-73D1-198A81F4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 client for the Environmental Data Initiative (EDI)</a:t>
            </a:r>
          </a:p>
          <a:p>
            <a:r>
              <a:rPr lang="en-US" dirty="0"/>
              <a:t>Allows for searching, accessing, and uploading data from R environment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https://docs.ropensci.org/EDIutils/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AAB51-0BBF-A033-D465-B60FDD18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124A1-9D4A-9392-3833-2E8F3E2E13C9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  <p:pic>
        <p:nvPicPr>
          <p:cNvPr id="5" name="Picture 2" descr="EDI logo">
            <a:extLst>
              <a:ext uri="{FF2B5EF4-FFF2-40B4-BE49-F238E27FC236}">
                <a16:creationId xmlns:a16="http://schemas.microsoft.com/office/drawing/2014/main" id="{E1DBEC22-BF29-8723-52C9-E1CEE442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25" y="317384"/>
            <a:ext cx="1227306" cy="12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8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EDIutils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76E450-F0E5-3200-5098-B8553CE5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D2820-B8A0-3E81-64AC-3493BDB73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6526"/>
            <a:ext cx="7510492" cy="296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28F29-EB07-18F1-D8BC-CC7314C58BB6}"/>
              </a:ext>
            </a:extLst>
          </p:cNvPr>
          <p:cNvSpPr txBox="1"/>
          <p:nvPr/>
        </p:nvSpPr>
        <p:spPr>
          <a:xfrm>
            <a:off x="838200" y="1696806"/>
            <a:ext cx="501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https://portal.edirepository.org/nis/simpleSearch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3C11B2-DB80-9A3C-D8AB-83F0C9B9B4B1}"/>
              </a:ext>
            </a:extLst>
          </p:cNvPr>
          <p:cNvSpPr/>
          <p:nvPr/>
        </p:nvSpPr>
        <p:spPr>
          <a:xfrm>
            <a:off x="838200" y="4581728"/>
            <a:ext cx="7510492" cy="57946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00E514-A137-461C-530D-A744F6D2A7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94"/>
          <a:stretch/>
        </p:blipFill>
        <p:spPr>
          <a:xfrm>
            <a:off x="8898976" y="3364013"/>
            <a:ext cx="1817623" cy="6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list_data_package_revisions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B09B3-EB2E-850A-109E-DF74E078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80" y="2811792"/>
            <a:ext cx="2314898" cy="225774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76E450-F0E5-3200-5098-B8553CE5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C7A7E-4FF9-28FB-6706-41474DD1A2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4"/>
          <a:stretch/>
        </p:blipFill>
        <p:spPr>
          <a:xfrm>
            <a:off x="838200" y="1690688"/>
            <a:ext cx="1514686" cy="524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49CBAB-6437-E879-F980-9A3BD83CFF4F}"/>
              </a:ext>
            </a:extLst>
          </p:cNvPr>
          <p:cNvGrpSpPr/>
          <p:nvPr/>
        </p:nvGrpSpPr>
        <p:grpSpPr>
          <a:xfrm>
            <a:off x="7029787" y="2470557"/>
            <a:ext cx="3444255" cy="202082"/>
            <a:chOff x="7029787" y="2470557"/>
            <a:chExt cx="3444255" cy="202082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F045C760-561E-CEA6-0B3E-C104E35DBB8F}"/>
                </a:ext>
              </a:extLst>
            </p:cNvPr>
            <p:cNvSpPr/>
            <p:nvPr/>
          </p:nvSpPr>
          <p:spPr>
            <a:xfrm rot="16200000">
              <a:off x="7144294" y="237826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C3813D-2685-AE72-4A1F-209A5FBA4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0375" b="22906"/>
            <a:stretch/>
          </p:blipFill>
          <p:spPr>
            <a:xfrm>
              <a:off x="7498016" y="2470557"/>
              <a:ext cx="2976026" cy="2020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1275F5-D4F0-11B7-1A8D-D6BE0727DD26}"/>
              </a:ext>
            </a:extLst>
          </p:cNvPr>
          <p:cNvGrpSpPr/>
          <p:nvPr/>
        </p:nvGrpSpPr>
        <p:grpSpPr>
          <a:xfrm>
            <a:off x="713170" y="1619734"/>
            <a:ext cx="6235064" cy="1119911"/>
            <a:chOff x="713170" y="1619734"/>
            <a:chExt cx="6235064" cy="11199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B59BBC-0E7A-D95B-FDB7-8BBBCBAB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4" b="81353"/>
            <a:stretch/>
          </p:blipFill>
          <p:spPr>
            <a:xfrm>
              <a:off x="838200" y="2403553"/>
              <a:ext cx="6110034" cy="33609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68A35-6B2C-7BDF-0D4A-7757E96769BD}"/>
                </a:ext>
              </a:extLst>
            </p:cNvPr>
            <p:cNvSpPr/>
            <p:nvPr/>
          </p:nvSpPr>
          <p:spPr>
            <a:xfrm>
              <a:off x="713170" y="1619734"/>
              <a:ext cx="1796566" cy="67599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9A8BEB-05B8-BC7A-0143-49B422FB6B11}"/>
              </a:ext>
            </a:extLst>
          </p:cNvPr>
          <p:cNvGrpSpPr/>
          <p:nvPr/>
        </p:nvGrpSpPr>
        <p:grpSpPr>
          <a:xfrm>
            <a:off x="713170" y="2296115"/>
            <a:ext cx="9919162" cy="1940089"/>
            <a:chOff x="713170" y="2296115"/>
            <a:chExt cx="9919162" cy="19400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CBDEB2-BD78-35C4-B47D-B1EB92A74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4" t="19670" r="5809" b="11247"/>
            <a:stretch/>
          </p:blipFill>
          <p:spPr>
            <a:xfrm>
              <a:off x="838200" y="2991062"/>
              <a:ext cx="5747871" cy="124514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79B29-F1B2-F587-AFF3-91777A5A5C20}"/>
                </a:ext>
              </a:extLst>
            </p:cNvPr>
            <p:cNvSpPr/>
            <p:nvPr/>
          </p:nvSpPr>
          <p:spPr>
            <a:xfrm>
              <a:off x="713170" y="2296115"/>
              <a:ext cx="9919162" cy="54864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816B5D-CB7F-7215-962B-3E3A31A274E9}"/>
              </a:ext>
            </a:extLst>
          </p:cNvPr>
          <p:cNvGrpSpPr/>
          <p:nvPr/>
        </p:nvGrpSpPr>
        <p:grpSpPr>
          <a:xfrm>
            <a:off x="2957650" y="4314415"/>
            <a:ext cx="1508970" cy="853993"/>
            <a:chOff x="2957650" y="4314415"/>
            <a:chExt cx="1508970" cy="853993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60E1447D-3959-9DFF-8BC8-E2C68C2F7993}"/>
                </a:ext>
              </a:extLst>
            </p:cNvPr>
            <p:cNvSpPr/>
            <p:nvPr/>
          </p:nvSpPr>
          <p:spPr>
            <a:xfrm>
              <a:off x="3633304" y="431441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5A3DD3-A301-3CAC-DF69-DB6574D3E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517" b="8130"/>
            <a:stretch/>
          </p:blipFill>
          <p:spPr>
            <a:xfrm>
              <a:off x="2957650" y="4779301"/>
              <a:ext cx="1508970" cy="389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read_data_entity_names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45C760-561E-CEA6-0B3E-C104E35DBB8F}"/>
              </a:ext>
            </a:extLst>
          </p:cNvPr>
          <p:cNvSpPr/>
          <p:nvPr/>
        </p:nvSpPr>
        <p:spPr>
          <a:xfrm rot="16200000">
            <a:off x="6249775" y="1706875"/>
            <a:ext cx="157662" cy="3866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89361-7388-405E-5EF2-8311315B1F22}"/>
              </a:ext>
            </a:extLst>
          </p:cNvPr>
          <p:cNvGrpSpPr/>
          <p:nvPr/>
        </p:nvGrpSpPr>
        <p:grpSpPr>
          <a:xfrm>
            <a:off x="1074649" y="2860626"/>
            <a:ext cx="5302355" cy="1539138"/>
            <a:chOff x="1074649" y="2860626"/>
            <a:chExt cx="5302355" cy="15391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5B3E61-26C7-AB4F-E9FE-7FEAA858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649" y="3330909"/>
              <a:ext cx="5302355" cy="1068855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741E9C47-6823-7614-7C4B-348F2A5C83A9}"/>
                </a:ext>
              </a:extLst>
            </p:cNvPr>
            <p:cNvSpPr/>
            <p:nvPr/>
          </p:nvSpPr>
          <p:spPr>
            <a:xfrm>
              <a:off x="3568165" y="286062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AF4BC087-69E0-AC94-3B71-AEF7A0DC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C42D7A-AC46-B9DC-9880-9CB9C257B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27" y="2600300"/>
            <a:ext cx="3150466" cy="3513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92548-641C-5963-32E5-DF7E68AF52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4" t="68696" r="5809" b="11247"/>
          <a:stretch/>
        </p:blipFill>
        <p:spPr>
          <a:xfrm>
            <a:off x="838200" y="1735895"/>
            <a:ext cx="5225312" cy="328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9D8B0-5D23-39D6-6C4F-796865577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17" b="8130"/>
          <a:stretch/>
        </p:blipFill>
        <p:spPr>
          <a:xfrm>
            <a:off x="6595794" y="1717384"/>
            <a:ext cx="1371791" cy="3537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5155593-43CF-06E1-6C4F-983446CDF735}"/>
              </a:ext>
            </a:extLst>
          </p:cNvPr>
          <p:cNvGrpSpPr/>
          <p:nvPr/>
        </p:nvGrpSpPr>
        <p:grpSpPr>
          <a:xfrm>
            <a:off x="647001" y="1539189"/>
            <a:ext cx="7485322" cy="1237829"/>
            <a:chOff x="647001" y="1539189"/>
            <a:chExt cx="7485322" cy="12378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3D7EBD-FD5F-2936-A4ED-BF9B3A8FC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816" t="27264" b="26320"/>
            <a:stretch/>
          </p:blipFill>
          <p:spPr>
            <a:xfrm>
              <a:off x="838200" y="2417095"/>
              <a:ext cx="5617592" cy="3599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2402D7-DA46-D0DE-5714-3AB45C01119E}"/>
                </a:ext>
              </a:extLst>
            </p:cNvPr>
            <p:cNvSpPr/>
            <p:nvPr/>
          </p:nvSpPr>
          <p:spPr>
            <a:xfrm>
              <a:off x="647001" y="1539189"/>
              <a:ext cx="7485322" cy="71011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read_data_entity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DD96F4-2B91-AAC5-3736-A3AAC25F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04BB400-2425-B0ED-9A98-B8F038E441AF}"/>
              </a:ext>
            </a:extLst>
          </p:cNvPr>
          <p:cNvGrpSpPr/>
          <p:nvPr/>
        </p:nvGrpSpPr>
        <p:grpSpPr>
          <a:xfrm>
            <a:off x="838200" y="1693632"/>
            <a:ext cx="7129385" cy="353730"/>
            <a:chOff x="838200" y="1717384"/>
            <a:chExt cx="7129385" cy="353730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89F2DEBF-11D2-0A47-90D7-9CED759810F9}"/>
                </a:ext>
              </a:extLst>
            </p:cNvPr>
            <p:cNvSpPr/>
            <p:nvPr/>
          </p:nvSpPr>
          <p:spPr>
            <a:xfrm rot="16200000">
              <a:off x="6249775" y="170687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360745-F8AB-FECD-0D47-E4997A18D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04" t="68696" r="5809" b="11247"/>
            <a:stretch/>
          </p:blipFill>
          <p:spPr>
            <a:xfrm>
              <a:off x="838200" y="1735895"/>
              <a:ext cx="5225312" cy="3286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B5E436-6208-5803-97DF-D7AB227B7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517" b="8130"/>
            <a:stretch/>
          </p:blipFill>
          <p:spPr>
            <a:xfrm>
              <a:off x="6595794" y="1717384"/>
              <a:ext cx="1371791" cy="3537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E0A5C5-737D-2A07-86F0-0F972FE98F80}"/>
              </a:ext>
            </a:extLst>
          </p:cNvPr>
          <p:cNvGrpSpPr/>
          <p:nvPr/>
        </p:nvGrpSpPr>
        <p:grpSpPr>
          <a:xfrm>
            <a:off x="838200" y="2208348"/>
            <a:ext cx="10467354" cy="971686"/>
            <a:chOff x="838200" y="2286171"/>
            <a:chExt cx="10467354" cy="971686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BF9C35C6-DDD1-5A47-6D0D-99D116426BF3}"/>
                </a:ext>
              </a:extLst>
            </p:cNvPr>
            <p:cNvSpPr/>
            <p:nvPr/>
          </p:nvSpPr>
          <p:spPr>
            <a:xfrm rot="16200000">
              <a:off x="6136344" y="243110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553B5D-6703-4A7B-3A4D-733EC4EA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31" y="2286171"/>
              <a:ext cx="4820323" cy="9716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B2236B-3EDE-F2C5-E862-11920F061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16" t="27264" b="26320"/>
            <a:stretch/>
          </p:blipFill>
          <p:spPr>
            <a:xfrm>
              <a:off x="838200" y="2459011"/>
              <a:ext cx="5106919" cy="327209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6276FF-9FF0-C467-1CFA-3FA3BC78D474}"/>
              </a:ext>
            </a:extLst>
          </p:cNvPr>
          <p:cNvSpPr/>
          <p:nvPr/>
        </p:nvSpPr>
        <p:spPr>
          <a:xfrm>
            <a:off x="9743300" y="2506364"/>
            <a:ext cx="1533616" cy="16459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B5E6F6-6946-E438-06CE-AC30580483B9}"/>
              </a:ext>
            </a:extLst>
          </p:cNvPr>
          <p:cNvGrpSpPr/>
          <p:nvPr/>
        </p:nvGrpSpPr>
        <p:grpSpPr>
          <a:xfrm>
            <a:off x="838200" y="3677967"/>
            <a:ext cx="10351642" cy="1477328"/>
            <a:chOff x="838200" y="3677967"/>
            <a:chExt cx="10351642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51480-F6D1-4F06-3C66-9CED2EE8C2CF}"/>
                </a:ext>
              </a:extLst>
            </p:cNvPr>
            <p:cNvSpPr txBox="1"/>
            <p:nvPr/>
          </p:nvSpPr>
          <p:spPr>
            <a:xfrm>
              <a:off x="8849134" y="3677967"/>
              <a:ext cx="2340708" cy="1477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NOTE:</a:t>
              </a:r>
            </a:p>
            <a:p>
              <a:r>
                <a:rPr lang="en-US" dirty="0" err="1"/>
                <a:t>read_data_entity</a:t>
              </a:r>
              <a:r>
                <a:rPr lang="en-US" dirty="0"/>
                <a:t>() imports data as raw bytes, need to use a reader function with it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F1430C-F4F7-466B-DEDD-3118B3906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41" t="67303" b="9593"/>
            <a:stretch/>
          </p:blipFill>
          <p:spPr>
            <a:xfrm>
              <a:off x="838200" y="4306429"/>
              <a:ext cx="7544726" cy="39462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082E1C-B54D-1009-00D0-11B36C59C419}"/>
              </a:ext>
            </a:extLst>
          </p:cNvPr>
          <p:cNvGrpSpPr/>
          <p:nvPr/>
        </p:nvGrpSpPr>
        <p:grpSpPr>
          <a:xfrm>
            <a:off x="1264731" y="4771106"/>
            <a:ext cx="6691664" cy="1853430"/>
            <a:chOff x="1264731" y="4771106"/>
            <a:chExt cx="6691664" cy="1853430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B7235F3-87D6-641B-99D1-4BB630EAC0C4}"/>
                </a:ext>
              </a:extLst>
            </p:cNvPr>
            <p:cNvSpPr/>
            <p:nvPr/>
          </p:nvSpPr>
          <p:spPr>
            <a:xfrm>
              <a:off x="4531732" y="477110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E93B65-0E71-50AF-9F4E-1E7E70817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48" t="3878" b="27674"/>
            <a:stretch/>
          </p:blipFill>
          <p:spPr>
            <a:xfrm>
              <a:off x="1264731" y="5227835"/>
              <a:ext cx="6691664" cy="13967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C0050-6ADA-BBC1-9290-E9D2AED70494}"/>
              </a:ext>
            </a:extLst>
          </p:cNvPr>
          <p:cNvGrpSpPr/>
          <p:nvPr/>
        </p:nvGrpSpPr>
        <p:grpSpPr>
          <a:xfrm>
            <a:off x="639006" y="1603984"/>
            <a:ext cx="10839824" cy="2650600"/>
            <a:chOff x="639006" y="1603984"/>
            <a:chExt cx="10839824" cy="2650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5AC662-48FB-6449-4D2A-6476981EE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41" t="9593" b="36873"/>
            <a:stretch/>
          </p:blipFill>
          <p:spPr>
            <a:xfrm>
              <a:off x="838200" y="3340184"/>
              <a:ext cx="7544726" cy="9144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74127A-8E29-75EF-DBD4-DBC1A6CC8E1A}"/>
                </a:ext>
              </a:extLst>
            </p:cNvPr>
            <p:cNvSpPr/>
            <p:nvPr/>
          </p:nvSpPr>
          <p:spPr>
            <a:xfrm>
              <a:off x="639006" y="2110831"/>
              <a:ext cx="10839824" cy="114386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B7FEB-01CE-F86E-193C-A50A259AD40F}"/>
                </a:ext>
              </a:extLst>
            </p:cNvPr>
            <p:cNvSpPr/>
            <p:nvPr/>
          </p:nvSpPr>
          <p:spPr>
            <a:xfrm>
              <a:off x="639006" y="1603984"/>
              <a:ext cx="7541956" cy="50684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6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dataRetrieval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0527D-3773-8F3E-136F-B900C5B6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loading USGS data into the R environment</a:t>
            </a:r>
          </a:p>
          <a:p>
            <a:r>
              <a:rPr lang="en-US" dirty="0"/>
              <a:t>NWIS and WQP web services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https://doi-usgs.github.io/dataRetrieval/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  <a:p>
            <a:endParaRPr lang="en-US" dirty="0"/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</p:spTree>
    <p:extLst>
      <p:ext uri="{BB962C8B-B14F-4D97-AF65-F5344CB8AC3E}">
        <p14:creationId xmlns:p14="http://schemas.microsoft.com/office/powerpoint/2010/main" val="8080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whatNWISsites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E02B0-6A66-A455-F40D-81D46171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0600"/>
            <a:ext cx="4584746" cy="2948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0C9A8-DED5-C1B8-0D3F-C92B1F588AE8}"/>
              </a:ext>
            </a:extLst>
          </p:cNvPr>
          <p:cNvSpPr txBox="1"/>
          <p:nvPr/>
        </p:nvSpPr>
        <p:spPr>
          <a:xfrm>
            <a:off x="658464" y="6072070"/>
            <a:ext cx="701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USGS Water Data: </a:t>
            </a:r>
            <a:r>
              <a:rPr lang="en-US" sz="1600" dirty="0">
                <a:hlinkClick r:id="rId5"/>
              </a:rPr>
              <a:t>https://waterdata.usgs.gov/monitoring-location/11447650/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A09ED-7794-C879-B7A1-99FE1B0830C6}"/>
              </a:ext>
            </a:extLst>
          </p:cNvPr>
          <p:cNvSpPr txBox="1"/>
          <p:nvPr/>
        </p:nvSpPr>
        <p:spPr>
          <a:xfrm>
            <a:off x="838200" y="1690688"/>
            <a:ext cx="344197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Provides site information from NWIS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E7098-46FE-CE2D-A77C-A5E10FE5A4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6" t="18998" r="2082" b="14164"/>
          <a:stretch/>
        </p:blipFill>
        <p:spPr>
          <a:xfrm>
            <a:off x="5889372" y="1690688"/>
            <a:ext cx="4503907" cy="7003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3383248-E460-774F-666C-65E202C03552}"/>
              </a:ext>
            </a:extLst>
          </p:cNvPr>
          <p:cNvGrpSpPr/>
          <p:nvPr/>
        </p:nvGrpSpPr>
        <p:grpSpPr>
          <a:xfrm>
            <a:off x="6135794" y="2502229"/>
            <a:ext cx="4011061" cy="2285270"/>
            <a:chOff x="6135794" y="2502229"/>
            <a:chExt cx="4011061" cy="2285270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D4CEB30-C5AD-E0A3-6FE9-2EA39A2AA6BD}"/>
                </a:ext>
              </a:extLst>
            </p:cNvPr>
            <p:cNvSpPr/>
            <p:nvPr/>
          </p:nvSpPr>
          <p:spPr>
            <a:xfrm>
              <a:off x="8062494" y="2502229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5BDF74-0D47-2541-2E5F-7E6223EC9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220" b="2220"/>
            <a:stretch/>
          </p:blipFill>
          <p:spPr>
            <a:xfrm>
              <a:off x="6135794" y="3000054"/>
              <a:ext cx="4011061" cy="1787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4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 err="1">
                <a:latin typeface="+mj-lt"/>
              </a:rPr>
              <a:t>whatNWISdata</a:t>
            </a:r>
            <a:r>
              <a:rPr lang="en-US" sz="4800" dirty="0">
                <a:latin typeface="+mj-lt"/>
              </a:rPr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9E18F-FB74-CDCB-8A09-78BB91DCFCC6}"/>
              </a:ext>
            </a:extLst>
          </p:cNvPr>
          <p:cNvSpPr txBox="1"/>
          <p:nvPr/>
        </p:nvSpPr>
        <p:spPr>
          <a:xfrm>
            <a:off x="838200" y="1705119"/>
            <a:ext cx="345169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Provides data availability for a site from NWIS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9F4E3-4575-5B22-0E28-34B9D90A9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" t="31117" b="24376"/>
          <a:stretch/>
        </p:blipFill>
        <p:spPr>
          <a:xfrm>
            <a:off x="4663253" y="1946702"/>
            <a:ext cx="6622924" cy="3404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BFFD8A-663F-38DB-F29A-51A42FD75B66}"/>
              </a:ext>
            </a:extLst>
          </p:cNvPr>
          <p:cNvGrpSpPr/>
          <p:nvPr/>
        </p:nvGrpSpPr>
        <p:grpSpPr>
          <a:xfrm>
            <a:off x="3115529" y="2376959"/>
            <a:ext cx="8170648" cy="4214595"/>
            <a:chOff x="3115529" y="2376959"/>
            <a:chExt cx="8170648" cy="4214595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B5B518F-90FF-5FC3-A061-90982E6AA864}"/>
                </a:ext>
              </a:extLst>
            </p:cNvPr>
            <p:cNvSpPr/>
            <p:nvPr/>
          </p:nvSpPr>
          <p:spPr>
            <a:xfrm>
              <a:off x="7895884" y="2376959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68B162-D824-B001-3531-8E2B17D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0" r="-1"/>
            <a:stretch/>
          </p:blipFill>
          <p:spPr>
            <a:xfrm>
              <a:off x="3115529" y="2853422"/>
              <a:ext cx="8170648" cy="37381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16E06C-D1EE-0389-C944-7C0C19D8C49A}"/>
              </a:ext>
            </a:extLst>
          </p:cNvPr>
          <p:cNvGrpSpPr/>
          <p:nvPr/>
        </p:nvGrpSpPr>
        <p:grpSpPr>
          <a:xfrm>
            <a:off x="705154" y="4971902"/>
            <a:ext cx="10571149" cy="307777"/>
            <a:chOff x="705154" y="4971902"/>
            <a:chExt cx="10571149" cy="30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056123-03AB-8562-8B22-6C3104BE15A6}"/>
                </a:ext>
              </a:extLst>
            </p:cNvPr>
            <p:cNvSpPr/>
            <p:nvPr/>
          </p:nvSpPr>
          <p:spPr>
            <a:xfrm>
              <a:off x="3229583" y="5038923"/>
              <a:ext cx="8046720" cy="173736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FA5411-E5C4-DC64-846C-0F9850F95DE4}"/>
                </a:ext>
              </a:extLst>
            </p:cNvPr>
            <p:cNvGrpSpPr/>
            <p:nvPr/>
          </p:nvGrpSpPr>
          <p:grpSpPr>
            <a:xfrm>
              <a:off x="705154" y="4971902"/>
              <a:ext cx="2361122" cy="307777"/>
              <a:chOff x="682277" y="4957874"/>
              <a:chExt cx="2361122" cy="3077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0508B0-181E-0C6C-B8A1-38C89F4FB25A}"/>
                  </a:ext>
                </a:extLst>
              </p:cNvPr>
              <p:cNvSpPr txBox="1"/>
              <p:nvPr/>
            </p:nvSpPr>
            <p:spPr>
              <a:xfrm>
                <a:off x="682277" y="4957874"/>
                <a:ext cx="1926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USGS Parameter Code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EF87836-14B3-9E5C-4C3A-7A9B19B5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53" y="5125790"/>
                <a:ext cx="435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F8E849-0CC9-1DC6-41B5-DBF8C34BE5EF}"/>
              </a:ext>
            </a:extLst>
          </p:cNvPr>
          <p:cNvGrpSpPr/>
          <p:nvPr/>
        </p:nvGrpSpPr>
        <p:grpSpPr>
          <a:xfrm>
            <a:off x="1182081" y="6093875"/>
            <a:ext cx="10094222" cy="523220"/>
            <a:chOff x="1182081" y="6093875"/>
            <a:chExt cx="10094222" cy="5232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31BFF5-4752-2C9F-E3A8-24AF27199B46}"/>
                </a:ext>
              </a:extLst>
            </p:cNvPr>
            <p:cNvSpPr/>
            <p:nvPr/>
          </p:nvSpPr>
          <p:spPr>
            <a:xfrm>
              <a:off x="3229583" y="6145173"/>
              <a:ext cx="8046720" cy="420624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1CC19B-6141-1E1B-8CE8-1F7A124A0DAB}"/>
                </a:ext>
              </a:extLst>
            </p:cNvPr>
            <p:cNvGrpSpPr/>
            <p:nvPr/>
          </p:nvGrpSpPr>
          <p:grpSpPr>
            <a:xfrm>
              <a:off x="1182081" y="6093875"/>
              <a:ext cx="1884195" cy="523220"/>
              <a:chOff x="1182081" y="6074791"/>
              <a:chExt cx="1884195" cy="5232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62445-934C-AE8B-A824-8851F7EE0306}"/>
                  </a:ext>
                </a:extLst>
              </p:cNvPr>
              <p:cNvSpPr txBox="1"/>
              <p:nvPr/>
            </p:nvSpPr>
            <p:spPr>
              <a:xfrm>
                <a:off x="1182081" y="6074791"/>
                <a:ext cx="14491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Period of record, Sample count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70F8CE8-DC40-1610-485B-2738368D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230" y="6336401"/>
                <a:ext cx="435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46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parameterCdFile</a:t>
            </a:r>
            <a:endParaRPr lang="en-US" sz="4800" dirty="0"/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BCBF-087D-4183-4B65-955D286E84F2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Complete list of USGS parameter codes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9451C-B993-0ED6-9653-4FE50A229E88}"/>
              </a:ext>
            </a:extLst>
          </p:cNvPr>
          <p:cNvSpPr txBox="1"/>
          <p:nvPr/>
        </p:nvSpPr>
        <p:spPr>
          <a:xfrm>
            <a:off x="838199" y="5506512"/>
            <a:ext cx="468711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Parameter codes:</a:t>
            </a:r>
            <a:br>
              <a:rPr lang="en-US" dirty="0"/>
            </a:br>
            <a:r>
              <a:rPr lang="en-US" sz="1200" dirty="0">
                <a:hlinkClick r:id="rId4"/>
              </a:rPr>
              <a:t>https://help.waterdata.usgs.gov/codes-and-parameters/parameters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E700B-79DC-2F6D-2A0E-0176FD96C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8" t="8746" r="60924" b="83251"/>
          <a:stretch/>
        </p:blipFill>
        <p:spPr>
          <a:xfrm>
            <a:off x="6420136" y="2003859"/>
            <a:ext cx="2289240" cy="2046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EDC46-C7B9-8C6B-888A-786F96D7DBBC}"/>
              </a:ext>
            </a:extLst>
          </p:cNvPr>
          <p:cNvGrpSpPr/>
          <p:nvPr/>
        </p:nvGrpSpPr>
        <p:grpSpPr>
          <a:xfrm>
            <a:off x="3250332" y="2295788"/>
            <a:ext cx="8628847" cy="2654894"/>
            <a:chOff x="3250332" y="2295788"/>
            <a:chExt cx="8628847" cy="2654894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9C8867D-BBA6-B48F-B213-D3AA40061354}"/>
                </a:ext>
              </a:extLst>
            </p:cNvPr>
            <p:cNvSpPr/>
            <p:nvPr/>
          </p:nvSpPr>
          <p:spPr>
            <a:xfrm>
              <a:off x="7485925" y="229578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E047EA-7FBD-1DFC-4836-201613F72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1" t="2434"/>
            <a:stretch/>
          </p:blipFill>
          <p:spPr>
            <a:xfrm>
              <a:off x="3250332" y="2769738"/>
              <a:ext cx="8628847" cy="2180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1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E19D-DB76-0FAF-C796-A867E77E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635335" cy="1800526"/>
          </a:xfrm>
        </p:spPr>
        <p:txBody>
          <a:bodyPr>
            <a:normAutofit/>
          </a:bodyPr>
          <a:lstStyle/>
          <a:p>
            <a:r>
              <a:rPr lang="en-US" sz="4800" dirty="0"/>
              <a:t>What are we talking about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128A-FFDB-1B57-816E-71AF298B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899"/>
            <a:ext cx="5780808" cy="2821455"/>
          </a:xfrm>
        </p:spPr>
        <p:txBody>
          <a:bodyPr>
            <a:normAutofit/>
          </a:bodyPr>
          <a:lstStyle/>
          <a:p>
            <a:r>
              <a:rPr lang="en-US" dirty="0"/>
              <a:t>Using code to import data into R from an </a:t>
            </a:r>
            <a:r>
              <a:rPr lang="en-US" b="1" dirty="0"/>
              <a:t>external</a:t>
            </a:r>
            <a:r>
              <a:rPr lang="en-US" dirty="0"/>
              <a:t> (non-local) and </a:t>
            </a:r>
            <a:r>
              <a:rPr lang="en-US" b="1" dirty="0"/>
              <a:t>open</a:t>
            </a:r>
            <a:r>
              <a:rPr lang="en-US" dirty="0"/>
              <a:t> source</a:t>
            </a:r>
          </a:p>
          <a:p>
            <a:r>
              <a:rPr lang="en-US" dirty="0"/>
              <a:t>NOT: importing data from your hard drive, shared network, or SharePoint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1EB75-0DA3-35E9-A3FF-66D067A6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45" y="1901536"/>
            <a:ext cx="3749154" cy="37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parameterCdFile</a:t>
            </a:r>
            <a:endParaRPr lang="en-US" sz="4800" dirty="0"/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F5F1E-23F1-09AE-B45D-A8CBD43C4A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" t="31117" b="43658"/>
          <a:stretch/>
        </p:blipFill>
        <p:spPr>
          <a:xfrm>
            <a:off x="834182" y="1550257"/>
            <a:ext cx="6622924" cy="192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28EB0-C8DF-A524-E88B-FE7545F72B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9" t="20977" r="22547" b="63044"/>
          <a:stretch/>
        </p:blipFill>
        <p:spPr>
          <a:xfrm>
            <a:off x="834182" y="1774192"/>
            <a:ext cx="4649821" cy="40856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45AB72-8F8B-D7C7-AA98-700E1EA6AA81}"/>
              </a:ext>
            </a:extLst>
          </p:cNvPr>
          <p:cNvGrpSpPr/>
          <p:nvPr/>
        </p:nvGrpSpPr>
        <p:grpSpPr>
          <a:xfrm>
            <a:off x="834182" y="1944620"/>
            <a:ext cx="8402223" cy="807901"/>
            <a:chOff x="834182" y="1944620"/>
            <a:chExt cx="8402223" cy="807901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9917A085-071D-AAF3-D084-986533A8839D}"/>
                </a:ext>
              </a:extLst>
            </p:cNvPr>
            <p:cNvSpPr/>
            <p:nvPr/>
          </p:nvSpPr>
          <p:spPr>
            <a:xfrm rot="5400000">
              <a:off x="5578741" y="1955563"/>
              <a:ext cx="408562" cy="386675"/>
            </a:xfrm>
            <a:prstGeom prst="ben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FFDF92-0794-1742-150F-A99AEB55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983"/>
            <a:stretch/>
          </p:blipFill>
          <p:spPr>
            <a:xfrm>
              <a:off x="834182" y="2420940"/>
              <a:ext cx="8402223" cy="3315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5E2FD6-C4E1-BC0B-F256-A02CAD754D5E}"/>
              </a:ext>
            </a:extLst>
          </p:cNvPr>
          <p:cNvGrpSpPr/>
          <p:nvPr/>
        </p:nvGrpSpPr>
        <p:grpSpPr>
          <a:xfrm>
            <a:off x="835537" y="3317134"/>
            <a:ext cx="9107171" cy="3285939"/>
            <a:chOff x="835537" y="3317134"/>
            <a:chExt cx="9107171" cy="328593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B11D046-0E52-7765-C474-D13408704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140"/>
            <a:stretch/>
          </p:blipFill>
          <p:spPr>
            <a:xfrm>
              <a:off x="835537" y="3975508"/>
              <a:ext cx="9107171" cy="2627565"/>
            </a:xfrm>
            <a:prstGeom prst="rect">
              <a:avLst/>
            </a:prstGeom>
          </p:spPr>
        </p:pic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9E3C893A-D865-FD87-F8CE-F4D273C9B140}"/>
                </a:ext>
              </a:extLst>
            </p:cNvPr>
            <p:cNvSpPr/>
            <p:nvPr/>
          </p:nvSpPr>
          <p:spPr>
            <a:xfrm rot="5400000">
              <a:off x="5489077" y="3417740"/>
              <a:ext cx="587888" cy="386675"/>
            </a:xfrm>
            <a:prstGeom prst="ben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8F4855-ED13-BF9B-806F-7248A0065D8D}"/>
              </a:ext>
            </a:extLst>
          </p:cNvPr>
          <p:cNvSpPr/>
          <p:nvPr/>
        </p:nvSpPr>
        <p:spPr>
          <a:xfrm>
            <a:off x="911364" y="5037341"/>
            <a:ext cx="8869680" cy="18288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F3055-8960-DA53-F1D1-8DC745B4C8DD}"/>
              </a:ext>
            </a:extLst>
          </p:cNvPr>
          <p:cNvGrpSpPr/>
          <p:nvPr/>
        </p:nvGrpSpPr>
        <p:grpSpPr>
          <a:xfrm>
            <a:off x="661481" y="1445033"/>
            <a:ext cx="8764621" cy="2303680"/>
            <a:chOff x="661481" y="1445033"/>
            <a:chExt cx="8764621" cy="23036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BDE23-6D58-66DF-8DA6-15DA293A2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59" t="40379" r="22547" b="29565"/>
            <a:stretch/>
          </p:blipFill>
          <p:spPr>
            <a:xfrm>
              <a:off x="834182" y="2980228"/>
              <a:ext cx="4649821" cy="76848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91612A-AF71-FDC2-1750-63DC7F6FD7F3}"/>
                </a:ext>
              </a:extLst>
            </p:cNvPr>
            <p:cNvSpPr/>
            <p:nvPr/>
          </p:nvSpPr>
          <p:spPr>
            <a:xfrm>
              <a:off x="661481" y="1445033"/>
              <a:ext cx="8764621" cy="143745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0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readNWISuv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82825-D7A6-FC27-9C2D-9F171414005C}"/>
              </a:ext>
            </a:extLst>
          </p:cNvPr>
          <p:cNvSpPr txBox="1"/>
          <p:nvPr/>
        </p:nvSpPr>
        <p:spPr>
          <a:xfrm>
            <a:off x="838200" y="1688815"/>
            <a:ext cx="418127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instantaneous data (“</a:t>
            </a:r>
            <a:r>
              <a:rPr lang="en-US" sz="2400" dirty="0" err="1"/>
              <a:t>uv</a:t>
            </a:r>
            <a:r>
              <a:rPr lang="en-US" sz="2400" dirty="0"/>
              <a:t>”) for one or more stations and parameters from NWIS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FA972-9380-F32B-F08A-3123D1F6D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5" t="5585" r="2224" b="1433"/>
          <a:stretch/>
        </p:blipFill>
        <p:spPr>
          <a:xfrm>
            <a:off x="5466951" y="1690688"/>
            <a:ext cx="4429950" cy="11984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820FC-046B-FC21-5423-CE623F430AD2}"/>
              </a:ext>
            </a:extLst>
          </p:cNvPr>
          <p:cNvGrpSpPr/>
          <p:nvPr/>
        </p:nvGrpSpPr>
        <p:grpSpPr>
          <a:xfrm>
            <a:off x="4406605" y="2985630"/>
            <a:ext cx="6550642" cy="2686600"/>
            <a:chOff x="4143951" y="2985630"/>
            <a:chExt cx="6550642" cy="2686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75E54C-1CC8-2169-8918-5C5F4B575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6"/>
            <a:stretch/>
          </p:blipFill>
          <p:spPr>
            <a:xfrm>
              <a:off x="4143951" y="3468790"/>
              <a:ext cx="6550642" cy="2203440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B1A1996-90A7-6AD6-E2F5-0C6A201E27F6}"/>
                </a:ext>
              </a:extLst>
            </p:cNvPr>
            <p:cNvSpPr/>
            <p:nvPr/>
          </p:nvSpPr>
          <p:spPr>
            <a:xfrm>
              <a:off x="7340441" y="298563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47012B-2E44-FFD4-13E7-CF3AC81F0A78}"/>
              </a:ext>
            </a:extLst>
          </p:cNvPr>
          <p:cNvSpPr txBox="1"/>
          <p:nvPr/>
        </p:nvSpPr>
        <p:spPr>
          <a:xfrm>
            <a:off x="515571" y="3178967"/>
            <a:ext cx="3618689" cy="3170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readNWISdv</a:t>
            </a:r>
            <a:r>
              <a:rPr lang="en-US" dirty="0"/>
              <a:t>()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 daily data (“dv”) from NWIS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arguments with the addition of  ‘</a:t>
            </a:r>
            <a:r>
              <a:rPr lang="en-US" dirty="0" err="1"/>
              <a:t>statCd</a:t>
            </a:r>
            <a:r>
              <a:rPr lang="en-US" dirty="0"/>
              <a:t>’:</a:t>
            </a:r>
          </a:p>
          <a:p>
            <a:pPr lvl="0">
              <a:defRPr/>
            </a:pPr>
            <a:r>
              <a:rPr lang="en-US" dirty="0"/>
              <a:t>‘00001’ – daily maximum</a:t>
            </a:r>
          </a:p>
          <a:p>
            <a:pPr>
              <a:defRPr/>
            </a:pPr>
            <a:r>
              <a:rPr lang="en-US" dirty="0"/>
              <a:t>‘00002’ – daily minimum</a:t>
            </a:r>
          </a:p>
          <a:p>
            <a:pPr>
              <a:defRPr/>
            </a:pPr>
            <a:r>
              <a:rPr lang="en-US" dirty="0"/>
              <a:t>‘00003’ – daily mean (default)</a:t>
            </a:r>
          </a:p>
          <a:p>
            <a:pPr lvl="0">
              <a:defRPr/>
            </a:pPr>
            <a:r>
              <a:rPr lang="en-US" dirty="0"/>
              <a:t>‘00006’ – daily sum</a:t>
            </a:r>
          </a:p>
          <a:p>
            <a:pPr lvl="0">
              <a:defRPr/>
            </a:pPr>
            <a:r>
              <a:rPr lang="en-US" dirty="0"/>
              <a:t>‘00008’ – daily median</a:t>
            </a:r>
          </a:p>
          <a:p>
            <a:pPr lvl="0">
              <a:defRPr/>
            </a:pPr>
            <a:r>
              <a:rPr lang="en-US" sz="1400" dirty="0">
                <a:hlinkClick r:id="rId6"/>
              </a:rPr>
              <a:t>https://help.waterdata.usgs.gov/code/stat_cd_nm_query?stat_nm_cd=%25&amp;fmt=html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41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WQP Web Services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68BCD-C5A3-CA33-90DD-9A140CAE2F1F}"/>
              </a:ext>
            </a:extLst>
          </p:cNvPr>
          <p:cNvSpPr txBox="1"/>
          <p:nvPr/>
        </p:nvSpPr>
        <p:spPr>
          <a:xfrm>
            <a:off x="7282774" y="1826877"/>
            <a:ext cx="305772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WQP functions require “USGS-” prefix for site codes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D8991-15DE-EA8F-7F10-57D77B3BBCB8}"/>
              </a:ext>
            </a:extLst>
          </p:cNvPr>
          <p:cNvGrpSpPr/>
          <p:nvPr/>
        </p:nvGrpSpPr>
        <p:grpSpPr>
          <a:xfrm>
            <a:off x="838200" y="1690688"/>
            <a:ext cx="5504234" cy="773430"/>
            <a:chOff x="838200" y="1690688"/>
            <a:chExt cx="5504234" cy="7734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C7984D-3974-59BC-8DCB-9E538C724891}"/>
                </a:ext>
              </a:extLst>
            </p:cNvPr>
            <p:cNvSpPr txBox="1"/>
            <p:nvPr/>
          </p:nvSpPr>
          <p:spPr>
            <a:xfrm>
              <a:off x="838200" y="1690688"/>
              <a:ext cx="5504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1) </a:t>
              </a:r>
              <a:r>
                <a:rPr lang="en-US" sz="2400" dirty="0" err="1"/>
                <a:t>whatWQPsites</a:t>
              </a:r>
              <a:r>
                <a:rPr lang="en-US" sz="2400" dirty="0"/>
                <a:t>() – Station Information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0B5B10-4CAF-5326-5158-67A21F3C6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56" t="12229" b="78133"/>
            <a:stretch/>
          </p:blipFill>
          <p:spPr>
            <a:xfrm>
              <a:off x="1254868" y="2279292"/>
              <a:ext cx="3581686" cy="18482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FAA74-C336-D1CC-AE7E-8143315AC98E}"/>
              </a:ext>
            </a:extLst>
          </p:cNvPr>
          <p:cNvGrpSpPr/>
          <p:nvPr/>
        </p:nvGrpSpPr>
        <p:grpSpPr>
          <a:xfrm>
            <a:off x="838199" y="2772073"/>
            <a:ext cx="5582055" cy="1269539"/>
            <a:chOff x="838199" y="2772073"/>
            <a:chExt cx="5582055" cy="12695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9CB4EE-7801-DCB6-B0D0-383E4A25D3B6}"/>
                </a:ext>
              </a:extLst>
            </p:cNvPr>
            <p:cNvSpPr txBox="1"/>
            <p:nvPr/>
          </p:nvSpPr>
          <p:spPr>
            <a:xfrm>
              <a:off x="838199" y="2772073"/>
              <a:ext cx="5582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2) </a:t>
              </a:r>
              <a:r>
                <a:rPr lang="en-US" sz="2400" dirty="0" err="1"/>
                <a:t>readWQPsummary</a:t>
              </a:r>
              <a:r>
                <a:rPr lang="en-US" sz="2400" dirty="0"/>
                <a:t>() – Data availability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9CD695-2E48-5BAB-8F85-5CE9003D2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56" t="64480" b="11"/>
            <a:stretch/>
          </p:blipFill>
          <p:spPr>
            <a:xfrm>
              <a:off x="1254868" y="3360677"/>
              <a:ext cx="3581686" cy="68093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AFDC32-351A-BD07-62D0-FBECEEA0A2A4}"/>
              </a:ext>
            </a:extLst>
          </p:cNvPr>
          <p:cNvGrpSpPr/>
          <p:nvPr/>
        </p:nvGrpSpPr>
        <p:grpSpPr>
          <a:xfrm>
            <a:off x="838199" y="4318933"/>
            <a:ext cx="4867696" cy="1631770"/>
            <a:chOff x="838199" y="4318933"/>
            <a:chExt cx="4867696" cy="16317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FEB063-A3D3-56BC-BB9E-022377FDA316}"/>
                </a:ext>
              </a:extLst>
            </p:cNvPr>
            <p:cNvSpPr txBox="1"/>
            <p:nvPr/>
          </p:nvSpPr>
          <p:spPr>
            <a:xfrm>
              <a:off x="838199" y="4318933"/>
              <a:ext cx="4259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3) </a:t>
              </a:r>
              <a:r>
                <a:rPr lang="en-US" sz="2400" dirty="0" err="1"/>
                <a:t>readWQPqw</a:t>
              </a:r>
              <a:r>
                <a:rPr lang="en-US" sz="2400" dirty="0"/>
                <a:t>() – Import data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9F94E5-E184-DCCA-788D-01998D398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5" t="4447"/>
            <a:stretch/>
          </p:blipFill>
          <p:spPr>
            <a:xfrm>
              <a:off x="1254868" y="4919367"/>
              <a:ext cx="4451027" cy="1031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5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cder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0527D-3773-8F3E-136F-B900C5B6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API client for the California Data Exchange Center (CDEC) </a:t>
            </a:r>
          </a:p>
          <a:p>
            <a:r>
              <a:rPr lang="en-US" dirty="0"/>
              <a:t>Allows for importing data into the R environment 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https://hydroecology.net/cder/index.html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</p:spTree>
    <p:extLst>
      <p:ext uri="{BB962C8B-B14F-4D97-AF65-F5344CB8AC3E}">
        <p14:creationId xmlns:p14="http://schemas.microsoft.com/office/powerpoint/2010/main" val="121291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cdec_meta</a:t>
            </a:r>
            <a:r>
              <a:rPr lang="en-US" sz="4800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98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cder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947B6-8BC6-8E3A-1FC0-A3966D04762C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Station information from CDEC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1314-2247-19BB-EFC0-1337B54B6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" t="26497" b="20014"/>
          <a:stretch/>
        </p:blipFill>
        <p:spPr>
          <a:xfrm>
            <a:off x="1045087" y="3075879"/>
            <a:ext cx="2383798" cy="3531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4BEDE-8EB5-2147-100A-20B993912DA7}"/>
              </a:ext>
            </a:extLst>
          </p:cNvPr>
          <p:cNvGrpSpPr/>
          <p:nvPr/>
        </p:nvGrpSpPr>
        <p:grpSpPr>
          <a:xfrm>
            <a:off x="3572481" y="1405348"/>
            <a:ext cx="6592598" cy="5335926"/>
            <a:chOff x="3572481" y="1405348"/>
            <a:chExt cx="6592598" cy="5335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34EA4B-28C8-F241-1B60-F414C148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160" y="1405348"/>
              <a:ext cx="6045919" cy="5335926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DD7CB30-B2DE-DC30-8746-5347DB80ECE7}"/>
                </a:ext>
              </a:extLst>
            </p:cNvPr>
            <p:cNvSpPr/>
            <p:nvPr/>
          </p:nvSpPr>
          <p:spPr>
            <a:xfrm rot="16200000">
              <a:off x="3686988" y="305910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8623E1-5B50-1F09-1CBF-D4ECA6C7E6A1}"/>
              </a:ext>
            </a:extLst>
          </p:cNvPr>
          <p:cNvSpPr/>
          <p:nvPr/>
        </p:nvSpPr>
        <p:spPr>
          <a:xfrm>
            <a:off x="4202348" y="5710136"/>
            <a:ext cx="2023353" cy="535022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cdec_query</a:t>
            </a:r>
            <a:r>
              <a:rPr lang="en-US" sz="4800" dirty="0"/>
              <a:t>()</a:t>
            </a:r>
            <a:endParaRPr lang="en-US" sz="7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98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cder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374DE-236E-2EC4-ECF1-DB220E84A54E}"/>
              </a:ext>
            </a:extLst>
          </p:cNvPr>
          <p:cNvSpPr txBox="1"/>
          <p:nvPr/>
        </p:nvSpPr>
        <p:spPr>
          <a:xfrm>
            <a:off x="838199" y="1690688"/>
            <a:ext cx="312095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data for one or more stations and sensors from CDEC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745A-1E6C-A9EA-E1CD-C15DDE75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4717" b="18038"/>
          <a:stretch/>
        </p:blipFill>
        <p:spPr>
          <a:xfrm>
            <a:off x="5059392" y="1857487"/>
            <a:ext cx="4527303" cy="8667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25B1C-E8E4-7833-C2E0-BC00D53F426B}"/>
              </a:ext>
            </a:extLst>
          </p:cNvPr>
          <p:cNvGrpSpPr/>
          <p:nvPr/>
        </p:nvGrpSpPr>
        <p:grpSpPr>
          <a:xfrm>
            <a:off x="3959157" y="2845100"/>
            <a:ext cx="7815300" cy="2581238"/>
            <a:chOff x="3959157" y="2845100"/>
            <a:chExt cx="7815300" cy="2581238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6EDD575F-FB08-285A-40E3-23E6873B5D04}"/>
                </a:ext>
              </a:extLst>
            </p:cNvPr>
            <p:cNvSpPr/>
            <p:nvPr/>
          </p:nvSpPr>
          <p:spPr>
            <a:xfrm>
              <a:off x="7244212" y="284510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98F671-812F-5A79-EE8E-618EC8CAF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5"/>
            <a:stretch/>
          </p:blipFill>
          <p:spPr>
            <a:xfrm>
              <a:off x="3959157" y="3342930"/>
              <a:ext cx="7815300" cy="20834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023392-D28C-B944-6732-29D7AAA71C1A}"/>
              </a:ext>
            </a:extLst>
          </p:cNvPr>
          <p:cNvSpPr txBox="1"/>
          <p:nvPr/>
        </p:nvSpPr>
        <p:spPr>
          <a:xfrm>
            <a:off x="838199" y="3133766"/>
            <a:ext cx="2403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Options for ‘durations’ argument:</a:t>
            </a:r>
          </a:p>
          <a:p>
            <a:pPr lvl="0">
              <a:defRPr/>
            </a:pPr>
            <a:r>
              <a:rPr lang="en-US" dirty="0"/>
              <a:t>‘E’ – event</a:t>
            </a:r>
          </a:p>
          <a:p>
            <a:pPr>
              <a:defRPr/>
            </a:pPr>
            <a:r>
              <a:rPr lang="en-US" dirty="0"/>
              <a:t>‘H’ – hourly</a:t>
            </a:r>
          </a:p>
          <a:p>
            <a:pPr>
              <a:defRPr/>
            </a:pPr>
            <a:r>
              <a:rPr lang="en-US" dirty="0"/>
              <a:t>‘D’ – daily</a:t>
            </a:r>
          </a:p>
          <a:p>
            <a:pPr>
              <a:defRPr/>
            </a:pPr>
            <a:r>
              <a:rPr lang="en-US" dirty="0"/>
              <a:t>‘M’ – monthly</a:t>
            </a:r>
          </a:p>
        </p:txBody>
      </p:sp>
    </p:spTree>
    <p:extLst>
      <p:ext uri="{BB962C8B-B14F-4D97-AF65-F5344CB8AC3E}">
        <p14:creationId xmlns:p14="http://schemas.microsoft.com/office/powerpoint/2010/main" val="3914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IEP Integrated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deltafish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zooper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discretewq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deltamapr</a:t>
            </a:r>
            <a:endParaRPr lang="en-US" dirty="0"/>
          </a:p>
        </p:txBody>
      </p:sp>
      <p:pic>
        <p:nvPicPr>
          <p:cNvPr id="4098" name="Picture 2" descr="Interagency Ecological Program">
            <a:extLst>
              <a:ext uri="{FF2B5EF4-FFF2-40B4-BE49-F238E27FC236}">
                <a16:creationId xmlns:a16="http://schemas.microsoft.com/office/drawing/2014/main" id="{C53F3EC3-E2A0-F319-1ABB-DBB50508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03755"/>
            <a:ext cx="3325974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6CF5D-AA40-A2F2-A8E2-2A732B337067}"/>
              </a:ext>
            </a:extLst>
          </p:cNvPr>
          <p:cNvSpPr txBox="1"/>
          <p:nvPr/>
        </p:nvSpPr>
        <p:spPr>
          <a:xfrm>
            <a:off x="838200" y="4317156"/>
            <a:ext cx="456065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Need to use “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()” function to install these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E2AD6-1728-4A11-955E-54D0ABCA1081}"/>
              </a:ext>
            </a:extLst>
          </p:cNvPr>
          <p:cNvSpPr txBox="1"/>
          <p:nvPr/>
        </p:nvSpPr>
        <p:spPr>
          <a:xfrm>
            <a:off x="838199" y="5193012"/>
            <a:ext cx="569878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Also, for Windows computers, need to have </a:t>
            </a:r>
            <a:r>
              <a:rPr lang="en-US" sz="2000" dirty="0" err="1"/>
              <a:t>RTools</a:t>
            </a:r>
            <a:r>
              <a:rPr lang="en-US" sz="2000" dirty="0"/>
              <a:t> installed: </a:t>
            </a:r>
            <a:r>
              <a:rPr lang="en-US" sz="1600" dirty="0">
                <a:hlinkClick r:id="rId4"/>
              </a:rPr>
              <a:t>https://cran.r-project.org/bin/windows/Rtools/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00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deltafish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easy query access to the very large published EDI dataset of IEP fish abundance and length data</a:t>
            </a:r>
          </a:p>
          <a:p>
            <a:r>
              <a:rPr lang="en-US" dirty="0"/>
              <a:t>1959-2021 from 9 surveys: Bay Study, FMWT, EDSM, 20mm, SLS, SKT, DJFMP, Suisun Marsh, STN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https://github.com/Delta-Stewardship-Council/deltafish</a:t>
            </a:r>
            <a:endParaRPr lang="en-US" sz="2800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https://portal.edirepository.org/nis/mapbrowse?scope=edi&amp;identifier=1075</a:t>
            </a:r>
            <a:endParaRPr lang="en-US" sz="2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75885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 and load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48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deltafish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0FB19-8278-DAC9-FE3A-E7323E7E68BC}"/>
              </a:ext>
            </a:extLst>
          </p:cNvPr>
          <p:cNvSpPr txBox="1"/>
          <p:nvPr/>
        </p:nvSpPr>
        <p:spPr>
          <a:xfrm>
            <a:off x="1321764" y="1690688"/>
            <a:ext cx="484512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1) Build and cache database – set ‘update’ to TRUE to rebuild to latest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0BFF0-19B5-7ECA-C8AB-E772AC6AF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8" t="3851" r="2323" b="75830"/>
          <a:stretch/>
        </p:blipFill>
        <p:spPr>
          <a:xfrm>
            <a:off x="1642777" y="2523313"/>
            <a:ext cx="5585610" cy="10816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F2BA7-B171-869B-1507-3C2FEA582A5D}"/>
              </a:ext>
            </a:extLst>
          </p:cNvPr>
          <p:cNvGrpSpPr/>
          <p:nvPr/>
        </p:nvGrpSpPr>
        <p:grpSpPr>
          <a:xfrm>
            <a:off x="1321764" y="4090578"/>
            <a:ext cx="3918627" cy="1144828"/>
            <a:chOff x="835381" y="4055627"/>
            <a:chExt cx="3918627" cy="11448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26BC7-6ED5-25DC-038F-935ACBB3A2AA}"/>
                </a:ext>
              </a:extLst>
            </p:cNvPr>
            <p:cNvSpPr txBox="1"/>
            <p:nvPr/>
          </p:nvSpPr>
          <p:spPr>
            <a:xfrm>
              <a:off x="835381" y="4055627"/>
              <a:ext cx="3918627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/>
                <a:t>2) Open two data files in database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6C6D1-FF76-3B92-75E1-29711CDF3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7" t="24774" r="59717" b="63769"/>
            <a:stretch/>
          </p:blipFill>
          <p:spPr>
            <a:xfrm>
              <a:off x="1156394" y="4590563"/>
              <a:ext cx="2193606" cy="60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9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 and run query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48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deltafish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2EF7C-A484-B664-2A5A-F0D301DE7995}"/>
              </a:ext>
            </a:extLst>
          </p:cNvPr>
          <p:cNvSpPr txBox="1"/>
          <p:nvPr/>
        </p:nvSpPr>
        <p:spPr>
          <a:xfrm>
            <a:off x="838200" y="1690688"/>
            <a:ext cx="444673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3) Build query by using ‘</a:t>
            </a:r>
            <a:r>
              <a:rPr lang="en-US" sz="2000" dirty="0" err="1"/>
              <a:t>dplyr</a:t>
            </a:r>
            <a:r>
              <a:rPr lang="en-US" sz="2000" dirty="0"/>
              <a:t>’ functions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9981C-DE81-11FF-334B-1EF95D05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" t="1756" b="43047"/>
          <a:stretch/>
        </p:blipFill>
        <p:spPr>
          <a:xfrm>
            <a:off x="1041699" y="2216445"/>
            <a:ext cx="7722084" cy="12840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6C100-8261-2294-8FA2-5150F02D2FDA}"/>
              </a:ext>
            </a:extLst>
          </p:cNvPr>
          <p:cNvGrpSpPr/>
          <p:nvPr/>
        </p:nvGrpSpPr>
        <p:grpSpPr>
          <a:xfrm>
            <a:off x="838200" y="3752604"/>
            <a:ext cx="4785051" cy="1554781"/>
            <a:chOff x="838200" y="3752604"/>
            <a:chExt cx="4785051" cy="15547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26BC7-6ED5-25DC-038F-935ACBB3A2AA}"/>
                </a:ext>
              </a:extLst>
            </p:cNvPr>
            <p:cNvSpPr txBox="1"/>
            <p:nvPr/>
          </p:nvSpPr>
          <p:spPr>
            <a:xfrm>
              <a:off x="838200" y="3752604"/>
              <a:ext cx="4064541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/>
                <a:t>4) Run query and import data into R workspace using ‘</a:t>
              </a:r>
              <a:r>
                <a:rPr lang="en-US" sz="2000" dirty="0" err="1"/>
                <a:t>dplyr</a:t>
              </a:r>
              <a:r>
                <a:rPr lang="en-US" sz="2000" dirty="0"/>
                <a:t>::collect()’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0B0CE-A734-6E15-A168-D65F67C00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0" b="17129"/>
            <a:stretch/>
          </p:blipFill>
          <p:spPr>
            <a:xfrm>
              <a:off x="1029328" y="4577931"/>
              <a:ext cx="4593923" cy="72945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F8C3AD-21C8-C720-2D06-B77D1B527880}"/>
              </a:ext>
            </a:extLst>
          </p:cNvPr>
          <p:cNvGrpSpPr/>
          <p:nvPr/>
        </p:nvGrpSpPr>
        <p:grpSpPr>
          <a:xfrm>
            <a:off x="5728780" y="3843163"/>
            <a:ext cx="5831712" cy="2198987"/>
            <a:chOff x="5728780" y="3843163"/>
            <a:chExt cx="5831712" cy="2198987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F2833000-EF07-F35D-0DD3-ECC27BC9FF02}"/>
                </a:ext>
              </a:extLst>
            </p:cNvPr>
            <p:cNvSpPr/>
            <p:nvPr/>
          </p:nvSpPr>
          <p:spPr>
            <a:xfrm rot="16200000">
              <a:off x="5843287" y="474932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EAA2F4-30EE-C390-EBA5-1B09FA781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27"/>
            <a:stretch/>
          </p:blipFill>
          <p:spPr>
            <a:xfrm>
              <a:off x="6220985" y="3843163"/>
              <a:ext cx="5339507" cy="219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1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3C6CC-62B6-0B24-5002-CCD661AE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5295-3C6E-3440-5A1E-C0520F37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Simple Methods</a:t>
            </a:r>
          </a:p>
          <a:p>
            <a:pPr>
              <a:spcAft>
                <a:spcPts val="600"/>
              </a:spcAft>
            </a:pPr>
            <a:r>
              <a:rPr lang="en-US" dirty="0"/>
              <a:t>Dedicated R packages</a:t>
            </a:r>
          </a:p>
          <a:p>
            <a:pPr>
              <a:spcAft>
                <a:spcPts val="600"/>
              </a:spcAft>
            </a:pPr>
            <a:r>
              <a:rPr lang="en-US" dirty="0"/>
              <a:t>IEP Integrated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775A3-1768-4DD7-3EF0-DE233E516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" t="1" r="48708" b="1"/>
          <a:stretch/>
        </p:blipFill>
        <p:spPr>
          <a:xfrm>
            <a:off x="5860610" y="0"/>
            <a:ext cx="633139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514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zooper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downloading and integrating IEP zooplankton data</a:t>
            </a:r>
          </a:p>
          <a:p>
            <a:r>
              <a:rPr lang="en-US" dirty="0"/>
              <a:t>1972-2021 from 7 surveys: 20mm, DOP, FRP, EMP, STN/FMWT, YBFMP, IEP zooplankton study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https://github.com/InteragencyEcologicalProgram/zooper</a:t>
            </a:r>
            <a:endParaRPr lang="en-US" sz="2800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https://portal.edirepository.org/nis/mapbrowse?scope=edi&amp;identifier=539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AFE0A9-D769-F973-C0AC-19F486C9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134183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DF3FE-3902-5E44-1BD4-7294973BB64F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27704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Zoopsynther</a:t>
            </a:r>
            <a:r>
              <a:rPr lang="en-US" sz="4800" dirty="0"/>
              <a:t>()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AFE0A9-D769-F973-C0AC-19F486C9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134183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DF3FE-3902-5E44-1BD4-7294973BB64F}"/>
              </a:ext>
            </a:extLst>
          </p:cNvPr>
          <p:cNvSpPr txBox="1"/>
          <p:nvPr/>
        </p:nvSpPr>
        <p:spPr>
          <a:xfrm>
            <a:off x="242441" y="109111"/>
            <a:ext cx="522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zooper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2DBAA-14FF-93AF-F67A-D5D3C12F8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9" t="9728" r="1416" b="6487"/>
          <a:stretch/>
        </p:blipFill>
        <p:spPr>
          <a:xfrm>
            <a:off x="1206230" y="1690688"/>
            <a:ext cx="5628437" cy="17120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EB596-5EC8-4068-D5C1-946C282D12D7}"/>
              </a:ext>
            </a:extLst>
          </p:cNvPr>
          <p:cNvGrpSpPr/>
          <p:nvPr/>
        </p:nvGrpSpPr>
        <p:grpSpPr>
          <a:xfrm>
            <a:off x="1705712" y="3496860"/>
            <a:ext cx="7522466" cy="3104337"/>
            <a:chOff x="1705712" y="3496860"/>
            <a:chExt cx="7522466" cy="31043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300EF7-C2FD-8A13-8E53-FCDAC921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5712" y="3977646"/>
              <a:ext cx="7522466" cy="2623551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80C86DA-A8C5-E819-AD70-D2C96767C353}"/>
                </a:ext>
              </a:extLst>
            </p:cNvPr>
            <p:cNvSpPr/>
            <p:nvPr/>
          </p:nvSpPr>
          <p:spPr>
            <a:xfrm>
              <a:off x="3941617" y="349686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B2B387-E1F7-5906-68D0-3E2A655B2E4D}"/>
              </a:ext>
            </a:extLst>
          </p:cNvPr>
          <p:cNvSpPr txBox="1"/>
          <p:nvPr/>
        </p:nvSpPr>
        <p:spPr>
          <a:xfrm>
            <a:off x="7301594" y="1688763"/>
            <a:ext cx="4052206" cy="190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‘</a:t>
            </a:r>
            <a:r>
              <a:rPr lang="en-US" dirty="0" err="1"/>
              <a:t>Data_type</a:t>
            </a:r>
            <a:r>
              <a:rPr lang="en-US" dirty="0"/>
              <a:t>’ argument to choose between two approaches to resolving differences in taxonomic resolution: </a:t>
            </a:r>
          </a:p>
          <a:p>
            <a:pPr>
              <a:spcAft>
                <a:spcPts val="600"/>
              </a:spcAft>
            </a:pPr>
            <a:r>
              <a:rPr lang="en-US" dirty="0"/>
              <a:t>‘Taxa’ - all available data on given Taxa</a:t>
            </a:r>
          </a:p>
          <a:p>
            <a:r>
              <a:rPr lang="en-US" dirty="0"/>
              <a:t>‘Community’ - to conduct a community analysis</a:t>
            </a:r>
          </a:p>
        </p:txBody>
      </p:sp>
    </p:spTree>
    <p:extLst>
      <p:ext uri="{BB962C8B-B14F-4D97-AF65-F5344CB8AC3E}">
        <p14:creationId xmlns:p14="http://schemas.microsoft.com/office/powerpoint/2010/main" val="29579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discretewq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integrated dataset of IEP water quality data</a:t>
            </a:r>
          </a:p>
          <a:p>
            <a:r>
              <a:rPr lang="en-US" dirty="0"/>
              <a:t>1959-2022 from 16 surveys: Bay Study, FMWT, EDSM, 20mm, SLS, SKT, SDO, EMP, YBFMP, DJFMP, USBR-SDWSC, Suisun Marsh, STN, USGS-SFBS, USGS-CAWSC, DWR-NCRO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https://github.com/InteragencyEcologicalProgram/discretewq</a:t>
            </a:r>
            <a:endParaRPr lang="en-US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https://portal.edirepository.org/nis/mapbrowse?scope=edi&amp;identifier=731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</p:txBody>
      </p:sp>
      <p:pic>
        <p:nvPicPr>
          <p:cNvPr id="4098" name="Picture 2" descr="@InteragencyEcologicalProgram">
            <a:extLst>
              <a:ext uri="{FF2B5EF4-FFF2-40B4-BE49-F238E27FC236}">
                <a16:creationId xmlns:a16="http://schemas.microsoft.com/office/drawing/2014/main" id="{D2510282-943F-F620-F86C-FDE19F79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F1AD7-FEA7-65C3-9499-91F2C9FD836E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217820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wq</a:t>
            </a:r>
            <a:r>
              <a:rPr lang="en-US" sz="4800" dirty="0"/>
              <a:t>()</a:t>
            </a:r>
          </a:p>
        </p:txBody>
      </p:sp>
      <p:pic>
        <p:nvPicPr>
          <p:cNvPr id="4098" name="Picture 2" descr="@InteragencyEcologicalProgram">
            <a:extLst>
              <a:ext uri="{FF2B5EF4-FFF2-40B4-BE49-F238E27FC236}">
                <a16:creationId xmlns:a16="http://schemas.microsoft.com/office/drawing/2014/main" id="{D2510282-943F-F620-F86C-FDE19F79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F1AD7-FEA7-65C3-9499-91F2C9FD836E}"/>
              </a:ext>
            </a:extLst>
          </p:cNvPr>
          <p:cNvSpPr txBox="1"/>
          <p:nvPr/>
        </p:nvSpPr>
        <p:spPr>
          <a:xfrm>
            <a:off x="242441" y="109111"/>
            <a:ext cx="498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</a:t>
            </a:r>
            <a:r>
              <a:rPr lang="en-US" sz="2400" dirty="0" err="1"/>
              <a:t>discretewq</a:t>
            </a: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EE34E-36B4-9D27-8314-10912BCDA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" t="10666" b="14832"/>
          <a:stretch/>
        </p:blipFill>
        <p:spPr>
          <a:xfrm>
            <a:off x="1264595" y="1642048"/>
            <a:ext cx="5994087" cy="15301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4EBC9-DB1C-4E70-8BE0-093874843772}"/>
              </a:ext>
            </a:extLst>
          </p:cNvPr>
          <p:cNvGrpSpPr/>
          <p:nvPr/>
        </p:nvGrpSpPr>
        <p:grpSpPr>
          <a:xfrm>
            <a:off x="1741251" y="3273122"/>
            <a:ext cx="7520493" cy="3345945"/>
            <a:chOff x="1741251" y="3273122"/>
            <a:chExt cx="7520493" cy="3345945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DA2CAE4A-FC2B-C181-C493-758F73C53B0B}"/>
                </a:ext>
              </a:extLst>
            </p:cNvPr>
            <p:cNvSpPr/>
            <p:nvPr/>
          </p:nvSpPr>
          <p:spPr>
            <a:xfrm>
              <a:off x="4182807" y="3273122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6160B6-2D75-2B97-BF82-12D62F390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"/>
            <a:stretch/>
          </p:blipFill>
          <p:spPr>
            <a:xfrm>
              <a:off x="1741251" y="3760692"/>
              <a:ext cx="7520493" cy="285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2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deltamapr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spatial data for the SF Bay-Delta</a:t>
            </a:r>
          </a:p>
          <a:p>
            <a:r>
              <a:rPr lang="en-US" dirty="0"/>
              <a:t>Data objects stored in ‘sf’ format as four data types:</a:t>
            </a:r>
          </a:p>
          <a:p>
            <a:pPr lvl="1"/>
            <a:r>
              <a:rPr lang="en-US" dirty="0"/>
              <a:t>Waterways (WW)</a:t>
            </a:r>
          </a:p>
          <a:p>
            <a:pPr lvl="1"/>
            <a:r>
              <a:rPr lang="en-US" dirty="0"/>
              <a:t>Regions (R)</a:t>
            </a:r>
          </a:p>
          <a:p>
            <a:pPr lvl="1"/>
            <a:r>
              <a:rPr lang="en-US" dirty="0"/>
              <a:t>Habitats (H)</a:t>
            </a:r>
          </a:p>
          <a:p>
            <a:pPr lvl="1"/>
            <a:r>
              <a:rPr lang="en-US" dirty="0"/>
              <a:t>Stations/Points (P)</a:t>
            </a:r>
          </a:p>
          <a:p>
            <a:r>
              <a:rPr lang="en-US" dirty="0"/>
              <a:t>See GitHub repository for list of data available: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https://github.com/InteragencyEcologicalProgram/deltamapr</a:t>
            </a:r>
            <a:endParaRPr lang="en-US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1632861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WW_Delta</a:t>
            </a:r>
            <a:endParaRPr lang="en-US" sz="4800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48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deltamapr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E6F1D-6434-CE25-27E0-D44E6084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7" t="11421" b="44182"/>
          <a:stretch/>
        </p:blipFill>
        <p:spPr>
          <a:xfrm>
            <a:off x="1429966" y="1690688"/>
            <a:ext cx="5889038" cy="8560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10128-A783-E101-43C7-2737BC9C28D0}"/>
              </a:ext>
            </a:extLst>
          </p:cNvPr>
          <p:cNvGrpSpPr/>
          <p:nvPr/>
        </p:nvGrpSpPr>
        <p:grpSpPr>
          <a:xfrm>
            <a:off x="1809344" y="2644377"/>
            <a:ext cx="7947816" cy="3407960"/>
            <a:chOff x="1809344" y="2644377"/>
            <a:chExt cx="7947816" cy="34079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DE4E83-7957-B408-9DDD-EBDA43E0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9344" y="3128707"/>
              <a:ext cx="7947816" cy="2923630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59A8B7F-39D3-EC82-65E4-ABC5B5F0E982}"/>
                </a:ext>
              </a:extLst>
            </p:cNvPr>
            <p:cNvSpPr/>
            <p:nvPr/>
          </p:nvSpPr>
          <p:spPr>
            <a:xfrm>
              <a:off x="4295654" y="2644377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8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WW_Delta</a:t>
            </a:r>
            <a:endParaRPr lang="en-US" sz="4800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48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deltamapr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716B8-D7DD-9F9E-719A-5D9C7F9E4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7" t="81910" r="32971" b="8504"/>
          <a:stretch/>
        </p:blipFill>
        <p:spPr>
          <a:xfrm>
            <a:off x="1527241" y="1690688"/>
            <a:ext cx="3810943" cy="1848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10661BC-0C0C-8A99-00F4-B29973EC2530}"/>
              </a:ext>
            </a:extLst>
          </p:cNvPr>
          <p:cNvGrpSpPr/>
          <p:nvPr/>
        </p:nvGrpSpPr>
        <p:grpSpPr>
          <a:xfrm>
            <a:off x="2085033" y="1953318"/>
            <a:ext cx="4802181" cy="4790707"/>
            <a:chOff x="2085033" y="1953318"/>
            <a:chExt cx="4802181" cy="4790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C6E13C-AC66-C806-11F8-54BCA7A59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2" t="4233" r="9983"/>
            <a:stretch/>
          </p:blipFill>
          <p:spPr>
            <a:xfrm>
              <a:off x="2085033" y="2417797"/>
              <a:ext cx="4802181" cy="4326228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836FCE6-1564-D7CA-012A-FBD7F801732F}"/>
                </a:ext>
              </a:extLst>
            </p:cNvPr>
            <p:cNvSpPr/>
            <p:nvPr/>
          </p:nvSpPr>
          <p:spPr>
            <a:xfrm>
              <a:off x="3353881" y="195331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6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F72A3-073F-B014-C1D1-4884CA79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Other Resources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C148-191A-F353-81BE-CF8B40E4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6557881" cy="4119172"/>
          </a:xfrm>
        </p:spPr>
        <p:txBody>
          <a:bodyPr anchor="t">
            <a:normAutofit/>
          </a:bodyPr>
          <a:lstStyle/>
          <a:p>
            <a:r>
              <a:rPr lang="en-US" dirty="0" err="1"/>
              <a:t>rvest</a:t>
            </a:r>
            <a:r>
              <a:rPr lang="en-US" dirty="0"/>
              <a:t> package – Web scraping</a:t>
            </a:r>
            <a:br>
              <a:rPr lang="en-US" dirty="0"/>
            </a:br>
            <a:r>
              <a:rPr lang="en-US" sz="1600" dirty="0">
                <a:hlinkClick r:id="rId3"/>
              </a:rPr>
              <a:t>https://rvest.tidyverse.org/index.html</a:t>
            </a:r>
            <a:endParaRPr lang="en-US" dirty="0"/>
          </a:p>
          <a:p>
            <a:r>
              <a:rPr lang="en-US" dirty="0" err="1"/>
              <a:t>pdftools</a:t>
            </a:r>
            <a:r>
              <a:rPr lang="en-US" dirty="0"/>
              <a:t> package – Extracting data from .pdf file</a:t>
            </a:r>
            <a:br>
              <a:rPr lang="en-US" dirty="0"/>
            </a:br>
            <a:r>
              <a:rPr lang="en-US" sz="1600" dirty="0">
                <a:hlinkClick r:id="rId4"/>
              </a:rPr>
              <a:t>https://docs.ropensci.org/pdftools/</a:t>
            </a:r>
            <a:endParaRPr lang="en-US" sz="1600" dirty="0"/>
          </a:p>
          <a:p>
            <a:r>
              <a:rPr lang="en-US" dirty="0" err="1"/>
              <a:t>contentid</a:t>
            </a:r>
            <a:r>
              <a:rPr lang="en-US" dirty="0"/>
              <a:t> package – work with external data through content identifiers</a:t>
            </a:r>
            <a:br>
              <a:rPr lang="en-US" dirty="0"/>
            </a:br>
            <a:r>
              <a:rPr lang="en-US" sz="1600" dirty="0">
                <a:hlinkClick r:id="rId5"/>
              </a:rPr>
              <a:t>https://cboettig.github.io/contentid/</a:t>
            </a:r>
            <a:endParaRPr lang="en-US" sz="1600" dirty="0"/>
          </a:p>
          <a:p>
            <a:r>
              <a:rPr lang="en-US" dirty="0"/>
              <a:t>Code from this tutorial</a:t>
            </a:r>
            <a:br>
              <a:rPr lang="en-US" dirty="0"/>
            </a:br>
            <a:r>
              <a:rPr lang="en-US" sz="1600" dirty="0">
                <a:hlinkClick r:id="rId6"/>
              </a:rPr>
              <a:t>https://github.com/InteragencyEcologicalProgram/iep-data-workshop-2024/blob/main/coded_data_access/coded_data_access.Rmd</a:t>
            </a:r>
            <a:endParaRPr lang="en-US" dirty="0"/>
          </a:p>
        </p:txBody>
      </p:sp>
      <p:pic>
        <p:nvPicPr>
          <p:cNvPr id="1028" name="Picture 4" descr="Top 25 Memes of The Week - Cheezburger Users Edition #97 | Happy birthday  funny cats, Business cat meme, Funny cat memes">
            <a:extLst>
              <a:ext uri="{FF2B5EF4-FFF2-40B4-BE49-F238E27FC236}">
                <a16:creationId xmlns:a16="http://schemas.microsoft.com/office/drawing/2014/main" id="{F5F25482-9860-E830-CC7A-3E16F4A2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7" y="2230838"/>
            <a:ext cx="3529701" cy="35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4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>
                <a:latin typeface="+mj-lt"/>
              </a:rPr>
              <a:t>readWQPsummary</a:t>
            </a:r>
            <a:r>
              <a:rPr lang="en-US" sz="4400" dirty="0">
                <a:latin typeface="+mj-lt"/>
              </a:rPr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9E18F-FB74-CDCB-8A09-78BB91DCFCC6}"/>
              </a:ext>
            </a:extLst>
          </p:cNvPr>
          <p:cNvSpPr txBox="1"/>
          <p:nvPr/>
        </p:nvSpPr>
        <p:spPr>
          <a:xfrm>
            <a:off x="838199" y="1690688"/>
            <a:ext cx="329605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 data availability for a site from WQP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DF446-5D72-1F4F-C747-3EBDF01F76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1" t="7939" b="54711"/>
          <a:stretch/>
        </p:blipFill>
        <p:spPr>
          <a:xfrm>
            <a:off x="6154096" y="1516038"/>
            <a:ext cx="3658681" cy="8884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E000C3-43C8-79D9-58F0-E989A96FB215}"/>
              </a:ext>
            </a:extLst>
          </p:cNvPr>
          <p:cNvGrpSpPr/>
          <p:nvPr/>
        </p:nvGrpSpPr>
        <p:grpSpPr>
          <a:xfrm>
            <a:off x="4580696" y="2475306"/>
            <a:ext cx="7308600" cy="2317024"/>
            <a:chOff x="4318040" y="2621226"/>
            <a:chExt cx="7308600" cy="2317024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B5B518F-90FF-5FC3-A061-90982E6AA864}"/>
                </a:ext>
              </a:extLst>
            </p:cNvPr>
            <p:cNvSpPr/>
            <p:nvPr/>
          </p:nvSpPr>
          <p:spPr>
            <a:xfrm>
              <a:off x="7641949" y="262122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2C0C00-F3AB-A465-7BEC-110B4BAC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8040" y="3078711"/>
              <a:ext cx="7308600" cy="18595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2D1C2-E587-836F-E943-EA3061E88F04}"/>
              </a:ext>
            </a:extLst>
          </p:cNvPr>
          <p:cNvGrpSpPr/>
          <p:nvPr/>
        </p:nvGrpSpPr>
        <p:grpSpPr>
          <a:xfrm>
            <a:off x="6994196" y="3089090"/>
            <a:ext cx="4845152" cy="1638548"/>
            <a:chOff x="6731540" y="3235010"/>
            <a:chExt cx="4845152" cy="16385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056123-03AB-8562-8B22-6C3104BE15A6}"/>
                </a:ext>
              </a:extLst>
            </p:cNvPr>
            <p:cNvSpPr/>
            <p:nvPr/>
          </p:nvSpPr>
          <p:spPr>
            <a:xfrm>
              <a:off x="6731540" y="3235010"/>
              <a:ext cx="910409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DA4071-9C76-2250-A7FF-5ADEC820C1D8}"/>
                </a:ext>
              </a:extLst>
            </p:cNvPr>
            <p:cNvSpPr/>
            <p:nvPr/>
          </p:nvSpPr>
          <p:spPr>
            <a:xfrm>
              <a:off x="8785627" y="3235010"/>
              <a:ext cx="1197864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5B4BBBC-2ACD-6907-D57B-3A38C382D63F}"/>
                </a:ext>
              </a:extLst>
            </p:cNvPr>
            <p:cNvSpPr/>
            <p:nvPr/>
          </p:nvSpPr>
          <p:spPr>
            <a:xfrm>
              <a:off x="10826884" y="3235010"/>
              <a:ext cx="749808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E165F6-E884-4126-B44C-C80F166800A2}"/>
              </a:ext>
            </a:extLst>
          </p:cNvPr>
          <p:cNvGrpSpPr/>
          <p:nvPr/>
        </p:nvGrpSpPr>
        <p:grpSpPr>
          <a:xfrm>
            <a:off x="325215" y="4498118"/>
            <a:ext cx="5311882" cy="2295109"/>
            <a:chOff x="325215" y="4498118"/>
            <a:chExt cx="5311882" cy="2295109"/>
          </a:xfrm>
        </p:grpSpPr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4616924A-0FBB-A53B-08F8-8DA7576DEA9F}"/>
                </a:ext>
              </a:extLst>
            </p:cNvPr>
            <p:cNvSpPr/>
            <p:nvPr/>
          </p:nvSpPr>
          <p:spPr>
            <a:xfrm>
              <a:off x="2158947" y="449811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67E8D43-00B3-F0A5-14AE-E043B5AE7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814" b="994"/>
            <a:stretch/>
          </p:blipFill>
          <p:spPr>
            <a:xfrm>
              <a:off x="325215" y="4948868"/>
              <a:ext cx="5311882" cy="184435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12B194-0C51-2045-BA50-9206712DBF55}"/>
              </a:ext>
            </a:extLst>
          </p:cNvPr>
          <p:cNvGrpSpPr/>
          <p:nvPr/>
        </p:nvGrpSpPr>
        <p:grpSpPr>
          <a:xfrm>
            <a:off x="598668" y="1391809"/>
            <a:ext cx="11424719" cy="3502712"/>
            <a:chOff x="598668" y="1391809"/>
            <a:chExt cx="11424719" cy="35027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428B04A-2A5D-CE36-A5D8-FC16BE101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51" t="48424" r="10029" b="7001"/>
            <a:stretch/>
          </p:blipFill>
          <p:spPr>
            <a:xfrm>
              <a:off x="598668" y="3378206"/>
              <a:ext cx="3278220" cy="106031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229887-00B9-9EFD-84D4-005EC98C11E3}"/>
                </a:ext>
              </a:extLst>
            </p:cNvPr>
            <p:cNvSpPr/>
            <p:nvPr/>
          </p:nvSpPr>
          <p:spPr>
            <a:xfrm>
              <a:off x="5953328" y="1391809"/>
              <a:ext cx="4075889" cy="108349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0C95D-D239-860A-8E66-E19F278D3C72}"/>
                </a:ext>
              </a:extLst>
            </p:cNvPr>
            <p:cNvSpPr/>
            <p:nvPr/>
          </p:nvSpPr>
          <p:spPr>
            <a:xfrm>
              <a:off x="4455269" y="2478920"/>
              <a:ext cx="7568118" cy="241560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CB0651-3449-0BDF-2B71-E23CEDA5B2F1}"/>
              </a:ext>
            </a:extLst>
          </p:cNvPr>
          <p:cNvSpPr/>
          <p:nvPr/>
        </p:nvSpPr>
        <p:spPr>
          <a:xfrm>
            <a:off x="476655" y="5309658"/>
            <a:ext cx="5160442" cy="147557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readWQPqw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84DFE-D75A-3778-118B-C3AD7FEEF72F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water quality data (“</a:t>
            </a:r>
            <a:r>
              <a:rPr lang="en-US" sz="2400" dirty="0" err="1"/>
              <a:t>qw</a:t>
            </a:r>
            <a:r>
              <a:rPr lang="en-US" sz="2400" dirty="0"/>
              <a:t>”) from WQP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BDEBD-6E1E-7EC8-5365-368B0FC4D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3" t="9096" r="-1" b="7936"/>
          <a:stretch/>
        </p:blipFill>
        <p:spPr>
          <a:xfrm>
            <a:off x="4737369" y="1690688"/>
            <a:ext cx="5258121" cy="15301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F46806-98AB-73A4-F763-EA56CFF64597}"/>
              </a:ext>
            </a:extLst>
          </p:cNvPr>
          <p:cNvGrpSpPr/>
          <p:nvPr/>
        </p:nvGrpSpPr>
        <p:grpSpPr>
          <a:xfrm>
            <a:off x="3356047" y="3321071"/>
            <a:ext cx="7081873" cy="2413766"/>
            <a:chOff x="3356047" y="3321071"/>
            <a:chExt cx="7081873" cy="2413766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08F2407-4FF5-2E6A-9340-25D7BDC944EA}"/>
                </a:ext>
              </a:extLst>
            </p:cNvPr>
            <p:cNvSpPr/>
            <p:nvPr/>
          </p:nvSpPr>
          <p:spPr>
            <a:xfrm>
              <a:off x="7287598" y="332107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9A51E-E40B-34DF-F982-4DA9411B6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1" b="-1"/>
            <a:stretch/>
          </p:blipFill>
          <p:spPr>
            <a:xfrm>
              <a:off x="3356047" y="3790004"/>
              <a:ext cx="7081873" cy="194483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592FF-F5EB-19CA-3FE2-2CFA51F90040}"/>
              </a:ext>
            </a:extLst>
          </p:cNvPr>
          <p:cNvSpPr/>
          <p:nvPr/>
        </p:nvSpPr>
        <p:spPr>
          <a:xfrm>
            <a:off x="8365787" y="3899147"/>
            <a:ext cx="710119" cy="173316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17C0-A61C-C56B-58E2-6EA57A7B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bother?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F5415-F961-7F58-9F1F-7BA122F4B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24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8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61DBC-04EA-6C42-B2E7-9FF8AB87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76" y="365125"/>
            <a:ext cx="7223096" cy="2155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234B8-1009-AAD1-C952-D1C8C1AC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0" y="2733506"/>
            <a:ext cx="6329839" cy="3978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2B765-EA13-699B-68D1-BD5B8EBD7FA8}"/>
              </a:ext>
            </a:extLst>
          </p:cNvPr>
          <p:cNvSpPr txBox="1"/>
          <p:nvPr/>
        </p:nvSpPr>
        <p:spPr>
          <a:xfrm>
            <a:off x="5844447" y="19894"/>
            <a:ext cx="5210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https://invasions.si.edu/nemesis/species_summary/-218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468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BC91-5A07-20ED-790B-98A87FF5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r>
              <a:rPr lang="en-US" dirty="0"/>
              <a:t> R package: </a:t>
            </a:r>
            <a:br>
              <a:rPr lang="en-US" dirty="0"/>
            </a:br>
            <a:r>
              <a:rPr lang="en-US" sz="2000" dirty="0">
                <a:hlinkClick r:id="rId2"/>
              </a:rPr>
              <a:t>https://rvest.tidyverse.org/index.html</a:t>
            </a:r>
            <a:endParaRPr lang="en-US" dirty="0"/>
          </a:p>
          <a:p>
            <a:r>
              <a:rPr lang="en-US" dirty="0"/>
              <a:t>Helps with scraping data from webpages into the R environment</a:t>
            </a:r>
          </a:p>
          <a:p>
            <a:r>
              <a:rPr lang="en-US" dirty="0" err="1"/>
              <a:t>read_html</a:t>
            </a:r>
            <a:r>
              <a:rPr lang="en-US" dirty="0"/>
              <a:t>() – reads an html page into R</a:t>
            </a:r>
          </a:p>
          <a:p>
            <a:r>
              <a:rPr lang="en-US" dirty="0" err="1"/>
              <a:t>html_elements</a:t>
            </a:r>
            <a:r>
              <a:rPr lang="en-US" dirty="0"/>
              <a:t>() – find elements that match a CSS selector or XPath expression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hlinkClick r:id="rId3"/>
              </a:rPr>
              <a:t>https://selectorgadget.com/</a:t>
            </a:r>
            <a:r>
              <a:rPr lang="en-US" dirty="0"/>
              <a:t> to find CSS selectors</a:t>
            </a:r>
          </a:p>
          <a:p>
            <a:r>
              <a:rPr lang="en-US" dirty="0" err="1"/>
              <a:t>html_table</a:t>
            </a:r>
            <a:r>
              <a:rPr lang="en-US" dirty="0"/>
              <a:t>() – converts an html table to a data frame</a:t>
            </a:r>
          </a:p>
          <a:p>
            <a:r>
              <a:rPr lang="en-US" dirty="0"/>
              <a:t>html_text2() – retrieves text from an html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E23C29-FF72-F2B1-49D2-52032A4B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4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052A3-26FC-6181-5399-BE40C8BE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82"/>
          <a:stretch/>
        </p:blipFill>
        <p:spPr>
          <a:xfrm>
            <a:off x="3033285" y="1923954"/>
            <a:ext cx="6125430" cy="96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FD65A-CE7A-7F5B-7CE2-63631B9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0" y="2968213"/>
            <a:ext cx="884996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46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2B993-58DC-8356-709A-801F140B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86" y="1566401"/>
            <a:ext cx="6277851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9C588-0AB1-32D2-0096-7C2586194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"/>
          <a:stretch/>
        </p:blipFill>
        <p:spPr>
          <a:xfrm>
            <a:off x="838200" y="2171044"/>
            <a:ext cx="8764223" cy="1857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842B2-62E4-ED7A-DD89-57DEA24E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520" y="4127019"/>
            <a:ext cx="4191806" cy="26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2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028669"/>
          </a:xfrm>
        </p:spPr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431F3-FA90-5692-8D9B-CFB84439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66" y="1305018"/>
            <a:ext cx="9271434" cy="5552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B652B-1D99-DF17-D2F8-9FA771B24531}"/>
              </a:ext>
            </a:extLst>
          </p:cNvPr>
          <p:cNvSpPr txBox="1"/>
          <p:nvPr/>
        </p:nvSpPr>
        <p:spPr>
          <a:xfrm>
            <a:off x="5142666" y="1162975"/>
            <a:ext cx="4827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https://www.usbr.gov/mp/cvo/vungvari/dout0124.pdf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45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89C-714A-0C3D-8F3A-CE27C95F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pdftools</a:t>
            </a:r>
            <a:r>
              <a:rPr lang="en-US" dirty="0"/>
              <a:t> R package: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https://docs.ropensci.org/pdftools/</a:t>
            </a:r>
            <a:endParaRPr lang="en-US" sz="2000" dirty="0"/>
          </a:p>
          <a:p>
            <a:r>
              <a:rPr lang="en-US" dirty="0"/>
              <a:t>Allows for extracting text from .pdf files into R environment</a:t>
            </a:r>
          </a:p>
          <a:p>
            <a:r>
              <a:rPr lang="en-US" dirty="0" err="1"/>
              <a:t>pdf_text</a:t>
            </a:r>
            <a:r>
              <a:rPr lang="en-US" dirty="0"/>
              <a:t>() – extracts text from a .pdf file as a single string</a:t>
            </a:r>
          </a:p>
          <a:p>
            <a:r>
              <a:rPr lang="en-US" dirty="0"/>
              <a:t>Need to use additional functions to convert .pdf table into a useable data frame:</a:t>
            </a:r>
          </a:p>
          <a:p>
            <a:pPr lvl="1"/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read_lines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various string manipulation functions from base R or </a:t>
            </a:r>
            <a:r>
              <a:rPr lang="en-US" dirty="0" err="1"/>
              <a:t>stringr</a:t>
            </a:r>
            <a:r>
              <a:rPr lang="en-US" dirty="0"/>
              <a:t> package</a:t>
            </a:r>
          </a:p>
          <a:p>
            <a:r>
              <a:rPr lang="en-US" dirty="0"/>
              <a:t>Available on </a:t>
            </a:r>
            <a:r>
              <a:rPr lang="en-US" dirty="0">
                <a:hlinkClick r:id="rId3"/>
              </a:rPr>
              <a:t>CRAN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6BFFA7-0B5E-7B17-EFFC-DCE5B3BC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0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" b="60167"/>
          <a:stretch/>
        </p:blipFill>
        <p:spPr>
          <a:xfrm>
            <a:off x="2423600" y="1504076"/>
            <a:ext cx="7344800" cy="125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15191-A86D-79D2-D93A-C317C6D0A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60"/>
          <a:stretch/>
        </p:blipFill>
        <p:spPr>
          <a:xfrm>
            <a:off x="1537651" y="2829639"/>
            <a:ext cx="9116697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6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70" r="14980" b="31814"/>
          <a:stretch/>
        </p:blipFill>
        <p:spPr>
          <a:xfrm>
            <a:off x="2973728" y="1560060"/>
            <a:ext cx="6244539" cy="811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2B1A4-B8FF-5F37-72F7-19ECD28F9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" b="21404"/>
          <a:stretch/>
        </p:blipFill>
        <p:spPr>
          <a:xfrm>
            <a:off x="1713888" y="2463282"/>
            <a:ext cx="8764223" cy="39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50" r="9264"/>
          <a:stretch/>
        </p:blipFill>
        <p:spPr>
          <a:xfrm>
            <a:off x="838200" y="1504257"/>
            <a:ext cx="6664416" cy="943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3CA70-AB1B-3358-A9B4-188A54BD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28" y="2542828"/>
            <a:ext cx="3238952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2F87F-366B-F433-A7E7-898C37AD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21" y="2447459"/>
            <a:ext cx="7363980" cy="44105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39CC6B-7B52-39AD-C7DF-961FDB8EB01C}"/>
              </a:ext>
            </a:extLst>
          </p:cNvPr>
          <p:cNvSpPr/>
          <p:nvPr/>
        </p:nvSpPr>
        <p:spPr>
          <a:xfrm>
            <a:off x="9596762" y="3275860"/>
            <a:ext cx="301840" cy="2778712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AD0252-28A7-AA34-C548-4E1EB85D16AC}"/>
              </a:ext>
            </a:extLst>
          </p:cNvPr>
          <p:cNvSpPr/>
          <p:nvPr/>
        </p:nvSpPr>
        <p:spPr>
          <a:xfrm>
            <a:off x="10271464" y="3275860"/>
            <a:ext cx="371029" cy="2778712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8EE-F928-8B02-5F53-AD25976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2561-72EC-9966-5AB9-A2AE8F5F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924472" cy="4351338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read_csv</a:t>
            </a:r>
            <a:r>
              <a:rPr lang="en-US" dirty="0"/>
              <a:t>() or read.csv() with a URL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download.file</a:t>
            </a:r>
            <a:r>
              <a:rPr lang="en-US" dirty="0"/>
              <a:t>() to </a:t>
            </a:r>
            <a:r>
              <a:rPr lang="en-US" dirty="0" err="1"/>
              <a:t>tempdir</a:t>
            </a:r>
            <a:r>
              <a:rPr lang="en-US" dirty="0"/>
              <a:t>(), then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6D626-BC57-A233-0025-A8067B3B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17" y="1365882"/>
            <a:ext cx="3153383" cy="41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read_csv</a:t>
            </a:r>
            <a:r>
              <a:rPr lang="en-US" sz="4800" dirty="0"/>
              <a:t>() with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299EAE-663F-F607-61B9-3F35F972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207401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2AE3A-8D7C-CD87-B023-4F2BEC4D3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842"/>
          <a:stretch/>
        </p:blipFill>
        <p:spPr>
          <a:xfrm>
            <a:off x="838200" y="1651835"/>
            <a:ext cx="8596879" cy="4299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27721-9786-CFDD-08C3-32E9CFF87C5A}"/>
              </a:ext>
            </a:extLst>
          </p:cNvPr>
          <p:cNvSpPr txBox="1"/>
          <p:nvPr/>
        </p:nvSpPr>
        <p:spPr>
          <a:xfrm>
            <a:off x="838200" y="6154321"/>
            <a:ext cx="8409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https://data.cnra.ca.gov/dataset/dayflow/resource/f7c1ba7f-bd64-4762-88e3-6db9b2501b38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33FE3-8041-0AF2-98FA-86B976594BFC}"/>
              </a:ext>
            </a:extLst>
          </p:cNvPr>
          <p:cNvGrpSpPr/>
          <p:nvPr/>
        </p:nvGrpSpPr>
        <p:grpSpPr>
          <a:xfrm>
            <a:off x="6766255" y="2789658"/>
            <a:ext cx="4919258" cy="1842537"/>
            <a:chOff x="6766255" y="2789658"/>
            <a:chExt cx="4919258" cy="18425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EE6241-3816-F626-E272-DD7C8B4FB947}"/>
                </a:ext>
              </a:extLst>
            </p:cNvPr>
            <p:cNvSpPr/>
            <p:nvPr/>
          </p:nvSpPr>
          <p:spPr>
            <a:xfrm>
              <a:off x="7707980" y="3091578"/>
              <a:ext cx="1416565" cy="221304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A3004A-0FFF-F012-4661-A6FAE6B74C81}"/>
                </a:ext>
              </a:extLst>
            </p:cNvPr>
            <p:cNvGrpSpPr/>
            <p:nvPr/>
          </p:nvGrpSpPr>
          <p:grpSpPr>
            <a:xfrm>
              <a:off x="6766255" y="3421099"/>
              <a:ext cx="3184947" cy="1211096"/>
              <a:chOff x="6766255" y="3421099"/>
              <a:chExt cx="3184947" cy="12110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0530B8E-74FE-B7C2-6154-FFCC62C50E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40" t="-368" b="-1"/>
              <a:stretch/>
            </p:blipFill>
            <p:spPr>
              <a:xfrm>
                <a:off x="6766255" y="4005977"/>
                <a:ext cx="3184947" cy="626218"/>
              </a:xfrm>
              <a:prstGeom prst="rect">
                <a:avLst/>
              </a:prstGeom>
            </p:spPr>
          </p:pic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BDD9D0C-F990-4A7B-47E4-3890B22091CC}"/>
                  </a:ext>
                </a:extLst>
              </p:cNvPr>
              <p:cNvSpPr/>
              <p:nvPr/>
            </p:nvSpPr>
            <p:spPr>
              <a:xfrm>
                <a:off x="8317149" y="3421099"/>
                <a:ext cx="206117" cy="694311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8E0BE5-CDFF-981A-999B-215B3897642D}"/>
                </a:ext>
              </a:extLst>
            </p:cNvPr>
            <p:cNvSpPr txBox="1"/>
            <p:nvPr/>
          </p:nvSpPr>
          <p:spPr>
            <a:xfrm>
              <a:off x="9528503" y="2789658"/>
              <a:ext cx="2157010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Use this workflow when URL points to a csv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read_csv</a:t>
            </a:r>
            <a:r>
              <a:rPr lang="en-US" sz="4800" dirty="0"/>
              <a:t>(“</a:t>
            </a:r>
            <a:r>
              <a:rPr lang="en-US" sz="4800" dirty="0" err="1"/>
              <a:t>url</a:t>
            </a:r>
            <a:r>
              <a:rPr lang="en-US" sz="4800" dirty="0"/>
              <a:t>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299EAE-663F-F607-61B9-3F35F972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207401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718FCB-AFC8-8185-F7BF-DF2B5251BEAB}"/>
              </a:ext>
            </a:extLst>
          </p:cNvPr>
          <p:cNvGrpSpPr/>
          <p:nvPr/>
        </p:nvGrpSpPr>
        <p:grpSpPr>
          <a:xfrm>
            <a:off x="838200" y="2101169"/>
            <a:ext cx="8464051" cy="1780808"/>
            <a:chOff x="838200" y="2101169"/>
            <a:chExt cx="8464051" cy="1780808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A7E4C4C-29CB-0E0C-720B-49E35F2091BF}"/>
                </a:ext>
              </a:extLst>
            </p:cNvPr>
            <p:cNvSpPr/>
            <p:nvPr/>
          </p:nvSpPr>
          <p:spPr>
            <a:xfrm>
              <a:off x="2297268" y="2101169"/>
              <a:ext cx="159681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2DD72C-AD54-D6D6-0F4F-875E2EE45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8" t="9944" b="10235"/>
            <a:stretch/>
          </p:blipFill>
          <p:spPr>
            <a:xfrm>
              <a:off x="838200" y="2586253"/>
              <a:ext cx="8464051" cy="12957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DC5422-E0D9-77CF-D2CB-58BF4880E663}"/>
              </a:ext>
            </a:extLst>
          </p:cNvPr>
          <p:cNvSpPr txBox="1"/>
          <p:nvPr/>
        </p:nvSpPr>
        <p:spPr>
          <a:xfrm>
            <a:off x="838200" y="1639504"/>
            <a:ext cx="307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Copy URL for csv 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208D9D-7AD6-0169-9223-C5778BD28E15}"/>
              </a:ext>
            </a:extLst>
          </p:cNvPr>
          <p:cNvGrpSpPr/>
          <p:nvPr/>
        </p:nvGrpSpPr>
        <p:grpSpPr>
          <a:xfrm>
            <a:off x="1724584" y="4010894"/>
            <a:ext cx="6691281" cy="2459042"/>
            <a:chOff x="1724584" y="4010894"/>
            <a:chExt cx="6691281" cy="245904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29CD39-EBA4-6938-45C6-41280B965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8" t="3130" r="-1"/>
            <a:stretch/>
          </p:blipFill>
          <p:spPr>
            <a:xfrm>
              <a:off x="1724584" y="4526487"/>
              <a:ext cx="6691281" cy="1943449"/>
            </a:xfrm>
            <a:prstGeom prst="rect">
              <a:avLst/>
            </a:prstGeom>
          </p:spPr>
        </p:pic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9F4F87C-4B64-46BC-33DC-123FE4785325}"/>
                </a:ext>
              </a:extLst>
            </p:cNvPr>
            <p:cNvSpPr/>
            <p:nvPr/>
          </p:nvSpPr>
          <p:spPr>
            <a:xfrm>
              <a:off x="4990383" y="4010894"/>
              <a:ext cx="159681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download.file</a:t>
            </a:r>
            <a:r>
              <a:rPr lang="en-US" sz="4800" dirty="0"/>
              <a:t>() then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9983EFA-BF14-559D-29F5-D996331B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9382"/>
            <a:ext cx="5106113" cy="3762900"/>
          </a:xfr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E80FA145-11BA-B2CB-F84E-D7F2E120D233}"/>
              </a:ext>
            </a:extLst>
          </p:cNvPr>
          <p:cNvSpPr/>
          <p:nvPr/>
        </p:nvSpPr>
        <p:spPr>
          <a:xfrm rot="10800000">
            <a:off x="5842203" y="5082852"/>
            <a:ext cx="810972" cy="176310"/>
          </a:xfrm>
          <a:prstGeom prst="leftArrow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34D4D-AA59-92CE-2EA5-FE788CE722EC}"/>
              </a:ext>
            </a:extLst>
          </p:cNvPr>
          <p:cNvSpPr txBox="1"/>
          <p:nvPr/>
        </p:nvSpPr>
        <p:spPr>
          <a:xfrm>
            <a:off x="802259" y="6217985"/>
            <a:ext cx="10335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EMP discrete water quality EDI data package: </a:t>
            </a:r>
            <a:r>
              <a:rPr lang="en-US" sz="1600" dirty="0">
                <a:hlinkClick r:id="rId4"/>
              </a:rPr>
              <a:t>https://portal.edirepository.org/nis/mapbrowse?packageid=edi.458.10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2D3B6-8AF3-3C1E-E47F-3FF33BCD85F8}"/>
              </a:ext>
            </a:extLst>
          </p:cNvPr>
          <p:cNvSpPr txBox="1"/>
          <p:nvPr/>
        </p:nvSpPr>
        <p:spPr>
          <a:xfrm>
            <a:off x="6653175" y="4755508"/>
            <a:ext cx="43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https://portal.edirepository.org/nis/dataviewer?packageid=edi.458.10&amp;entityid=cf231071093ac2861893793517db26f3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8DA38-D825-C4F3-BC1B-B708E8589220}"/>
              </a:ext>
            </a:extLst>
          </p:cNvPr>
          <p:cNvSpPr txBox="1"/>
          <p:nvPr/>
        </p:nvSpPr>
        <p:spPr>
          <a:xfrm>
            <a:off x="6247688" y="1673305"/>
            <a:ext cx="421207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May need to use this workflow with certain file types – xlsx, pdf, zip</a:t>
            </a:r>
          </a:p>
        </p:txBody>
      </p:sp>
    </p:spTree>
    <p:extLst>
      <p:ext uri="{BB962C8B-B14F-4D97-AF65-F5344CB8AC3E}">
        <p14:creationId xmlns:p14="http://schemas.microsoft.com/office/powerpoint/2010/main" val="425501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download.file</a:t>
            </a:r>
            <a:r>
              <a:rPr lang="en-US" sz="4800" dirty="0"/>
              <a:t>() then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EBF1D-458E-3F65-251F-2CB84BEFE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" t="11367" b="44039"/>
          <a:stretch/>
        </p:blipFill>
        <p:spPr>
          <a:xfrm>
            <a:off x="838200" y="1741641"/>
            <a:ext cx="8479295" cy="8054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2480E-2349-96B9-DC90-EA97A0D4FA82}"/>
              </a:ext>
            </a:extLst>
          </p:cNvPr>
          <p:cNvGrpSpPr/>
          <p:nvPr/>
        </p:nvGrpSpPr>
        <p:grpSpPr>
          <a:xfrm>
            <a:off x="1439318" y="2633188"/>
            <a:ext cx="6539648" cy="1103112"/>
            <a:chOff x="1439318" y="2633188"/>
            <a:chExt cx="6539648" cy="11031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38E4BA-BF81-01B7-46DB-96AE1DDCA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19" t="58063" r="22093" b="7038"/>
            <a:stretch/>
          </p:blipFill>
          <p:spPr>
            <a:xfrm>
              <a:off x="1439318" y="3105957"/>
              <a:ext cx="6539648" cy="630343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CD41EC87-5FE0-11C2-F2CE-8CCB17C85EC4}"/>
                </a:ext>
              </a:extLst>
            </p:cNvPr>
            <p:cNvSpPr/>
            <p:nvPr/>
          </p:nvSpPr>
          <p:spPr>
            <a:xfrm>
              <a:off x="2557365" y="263318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ACFF57-F594-81F2-5804-A160AA156728}"/>
              </a:ext>
            </a:extLst>
          </p:cNvPr>
          <p:cNvGrpSpPr/>
          <p:nvPr/>
        </p:nvGrpSpPr>
        <p:grpSpPr>
          <a:xfrm>
            <a:off x="2557365" y="3850035"/>
            <a:ext cx="6738926" cy="2420765"/>
            <a:chOff x="2557365" y="3850035"/>
            <a:chExt cx="6738926" cy="2420765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4C64945E-3428-DE32-21AD-249364D4282F}"/>
                </a:ext>
              </a:extLst>
            </p:cNvPr>
            <p:cNvSpPr/>
            <p:nvPr/>
          </p:nvSpPr>
          <p:spPr>
            <a:xfrm>
              <a:off x="3740897" y="385003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71769-C8EB-4D74-65BE-68B52A860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88" b="15652"/>
            <a:stretch/>
          </p:blipFill>
          <p:spPr>
            <a:xfrm>
              <a:off x="2557365" y="4350445"/>
              <a:ext cx="6738926" cy="1920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9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CC601CF85AD4AAE2E8C1628370B4C" ma:contentTypeVersion="" ma:contentTypeDescription="Create a new document." ma:contentTypeScope="" ma:versionID="81d43700bbd5370bc97db83268c40a77">
  <xsd:schema xmlns:xsd="http://www.w3.org/2001/XMLSchema" xmlns:xs="http://www.w3.org/2001/XMLSchema" xmlns:p="http://schemas.microsoft.com/office/2006/metadata/properties" xmlns:ns2="8b6ba10b-a228-4f4d-bf61-76f051627eb1" xmlns:ns3="4fa31878-c15f-4cc2-b832-57ca6f3405c8" xmlns:ns4="f60d4be9-3557-4154-8f7f-0f7fc20459a7" targetNamespace="http://schemas.microsoft.com/office/2006/metadata/properties" ma:root="true" ma:fieldsID="2f4e98d2ff7a2a20f42e5462f46da254" ns2:_="" ns3:_="" ns4:_="">
    <xsd:import namespace="8b6ba10b-a228-4f4d-bf61-76f051627eb1"/>
    <xsd:import namespace="4fa31878-c15f-4cc2-b832-57ca6f3405c8"/>
    <xsd:import namespace="f60d4be9-3557-4154-8f7f-0f7fc20459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ba10b-a228-4f4d-bf61-76f051627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51b62a4-9796-44f9-b2a5-9cb121c108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1878-c15f-4cc2-b832-57ca6f3405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d4be9-3557-4154-8f7f-0f7fc20459a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3AE285A-9A54-4D2A-BF5C-7F73A3319EAF}" ma:internalName="TaxCatchAll" ma:showField="CatchAllData" ma:web="{4fa31878-c15f-4cc2-b832-57ca6f3405c8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0d4be9-3557-4154-8f7f-0f7fc20459a7" xsi:nil="true"/>
    <lcf76f155ced4ddcb4097134ff3c332f xmlns="8b6ba10b-a228-4f4d-bf61-76f051627e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DC66B8-D478-434C-8736-6497A801E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ba10b-a228-4f4d-bf61-76f051627eb1"/>
    <ds:schemaRef ds:uri="4fa31878-c15f-4cc2-b832-57ca6f3405c8"/>
    <ds:schemaRef ds:uri="f60d4be9-3557-4154-8f7f-0f7fc2045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A1F1B-C820-4AD5-95EF-D03F876320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10E87D-0194-4853-B344-24088B47C682}">
  <ds:schemaRefs>
    <ds:schemaRef ds:uri="http://schemas.microsoft.com/office/2006/metadata/properties"/>
    <ds:schemaRef ds:uri="http://schemas.microsoft.com/office/infopath/2007/PartnerControls"/>
    <ds:schemaRef ds:uri="f60d4be9-3557-4154-8f7f-0f7fc20459a7"/>
    <ds:schemaRef ds:uri="8b6ba10b-a228-4f4d-bf61-76f051627e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2107</Words>
  <Application>Microsoft Office PowerPoint</Application>
  <PresentationFormat>Widescreen</PresentationFormat>
  <Paragraphs>288</Paragraphs>
  <Slides>48</Slides>
  <Notes>33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Google Sans</vt:lpstr>
      <vt:lpstr>Helvetica Neue</vt:lpstr>
      <vt:lpstr>Lato</vt:lpstr>
      <vt:lpstr>Office Theme</vt:lpstr>
      <vt:lpstr>Coded Data Access with R</vt:lpstr>
      <vt:lpstr>What are we talking about here?</vt:lpstr>
      <vt:lpstr>Outline</vt:lpstr>
      <vt:lpstr>Why bother?</vt:lpstr>
      <vt:lpstr>Simple Methods</vt:lpstr>
      <vt:lpstr>read_csv() with URL</vt:lpstr>
      <vt:lpstr>read_csv(“url”)</vt:lpstr>
      <vt:lpstr>download.file() then import</vt:lpstr>
      <vt:lpstr>download.file() then import</vt:lpstr>
      <vt:lpstr>Dedicated R packages</vt:lpstr>
      <vt:lpstr>EDIutils</vt:lpstr>
      <vt:lpstr>EDIutils</vt:lpstr>
      <vt:lpstr>list_data_package_revisions()</vt:lpstr>
      <vt:lpstr>read_data_entity_names()</vt:lpstr>
      <vt:lpstr>read_data_entity()</vt:lpstr>
      <vt:lpstr>dataRetrieval</vt:lpstr>
      <vt:lpstr>whatNWISsites()</vt:lpstr>
      <vt:lpstr>whatNWISdata()</vt:lpstr>
      <vt:lpstr>parameterCdFile</vt:lpstr>
      <vt:lpstr>parameterCdFile</vt:lpstr>
      <vt:lpstr>readNWISuv()</vt:lpstr>
      <vt:lpstr>WQP Web Services</vt:lpstr>
      <vt:lpstr>cder</vt:lpstr>
      <vt:lpstr>cdec_meta()</vt:lpstr>
      <vt:lpstr>cdec_query()</vt:lpstr>
      <vt:lpstr>IEP Integrated datasets</vt:lpstr>
      <vt:lpstr>deltafish</vt:lpstr>
      <vt:lpstr>Build and load database</vt:lpstr>
      <vt:lpstr>Build and run query</vt:lpstr>
      <vt:lpstr>zooper</vt:lpstr>
      <vt:lpstr>Zoopsynther()</vt:lpstr>
      <vt:lpstr>discretewq</vt:lpstr>
      <vt:lpstr>wq()</vt:lpstr>
      <vt:lpstr>deltamapr</vt:lpstr>
      <vt:lpstr>WW_Delta</vt:lpstr>
      <vt:lpstr>WW_Delta</vt:lpstr>
      <vt:lpstr>Other Resources</vt:lpstr>
      <vt:lpstr>readWQPsummary()</vt:lpstr>
      <vt:lpstr>readWQPqw()</vt:lpstr>
      <vt:lpstr>Web scraping</vt:lpstr>
      <vt:lpstr>Web scraping</vt:lpstr>
      <vt:lpstr>Web scraping</vt:lpstr>
      <vt:lpstr>Web scraping</vt:lpstr>
      <vt:lpstr>Extract data from .pdf </vt:lpstr>
      <vt:lpstr>Extract data from .pdf </vt:lpstr>
      <vt:lpstr>Extract data from .pdf </vt:lpstr>
      <vt:lpstr>Extract data from .pdf </vt:lpstr>
      <vt:lpstr>Extract data from .pdf </vt:lpstr>
    </vt:vector>
  </TitlesOfParts>
  <Company>Dept. of Water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Data Access with R</dc:title>
  <dc:creator>Bosworth, David@DWR</dc:creator>
  <cp:lastModifiedBy>Bosworth, David@DWR</cp:lastModifiedBy>
  <cp:revision>1</cp:revision>
  <dcterms:created xsi:type="dcterms:W3CDTF">2024-03-22T16:32:37Z</dcterms:created>
  <dcterms:modified xsi:type="dcterms:W3CDTF">2024-04-17T23:34:40Z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0x0101009C2CC601CF85AD4AAE2E8C1628370B4C</vt:lpwstr>
  </property>
  <property fmtid="{D5CDD505-2E9C-101B-9397-08002B2CF9AE}" pid="3" name="MediaServiceImageTags">
    <vt:lpwstr/>
  </property>
</Properties>
</file>