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3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6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2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8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3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3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9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6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7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0642-52E4-4F68-8900-ECFC6713F495}" type="datetimeFigureOut">
              <a:rPr lang="ru-RU" smtClean="0"/>
              <a:t>27.11.2012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976C-27FE-4290-8AD6-47D7A85B2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8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ru-RU" dirty="0" err="1"/>
              <a:t>Grab</a:t>
            </a:r>
            <a:r>
              <a:rPr lang="ru-RU" dirty="0"/>
              <a:t> — </a:t>
            </a:r>
            <a:r>
              <a:rPr lang="ru-RU" dirty="0" err="1"/>
              <a:t>python</a:t>
            </a:r>
            <a:r>
              <a:rPr lang="ru-RU" dirty="0"/>
              <a:t> библиотека для </a:t>
            </a:r>
            <a:r>
              <a:rPr lang="ru-RU" dirty="0" err="1"/>
              <a:t>парсинга</a:t>
            </a:r>
            <a:r>
              <a:rPr lang="ru-RU" dirty="0"/>
              <a:t> сайтов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5085184"/>
            <a:ext cx="2915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Выполнил: студент группы с8404 Горшков Д. С.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60932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</a:t>
            </a:r>
            <a:r>
              <a:rPr lang="ru-RU" dirty="0" smtClean="0"/>
              <a:t>. Владивосток</a:t>
            </a:r>
          </a:p>
          <a:p>
            <a:pPr algn="ctr"/>
            <a:r>
              <a:rPr lang="ru-RU" dirty="0" smtClean="0"/>
              <a:t>2012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0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ru-RU" dirty="0" smtClean="0"/>
              <a:t>расширения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Есть </a:t>
            </a:r>
            <a:r>
              <a:rPr lang="ru-RU" sz="2000" dirty="0"/>
              <a:t>модель </a:t>
            </a:r>
            <a:r>
              <a:rPr lang="ru-RU" sz="2000" dirty="0" err="1"/>
              <a:t>Movie</a:t>
            </a:r>
            <a:r>
              <a:rPr lang="ru-RU" sz="2000" dirty="0"/>
              <a:t> с </a:t>
            </a:r>
            <a:r>
              <a:rPr lang="ru-RU" sz="2000" dirty="0" err="1"/>
              <a:t>ImageField</a:t>
            </a:r>
            <a:r>
              <a:rPr lang="ru-RU" sz="2000" dirty="0"/>
              <a:t>-полем `</a:t>
            </a:r>
            <a:r>
              <a:rPr lang="ru-RU" sz="2000" dirty="0" err="1"/>
              <a:t>picture</a:t>
            </a:r>
            <a:r>
              <a:rPr lang="ru-RU" sz="2000" dirty="0"/>
              <a:t>`. Вот как можно скачать картинку и сохранить её в объект </a:t>
            </a:r>
            <a:r>
              <a:rPr lang="ru-RU" sz="2000" dirty="0" err="1"/>
              <a:t>Movie</a:t>
            </a:r>
            <a:r>
              <a:rPr lang="ru-RU" sz="20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5463353" cy="193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парсинг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Парсинг</a:t>
            </a:r>
            <a:r>
              <a:rPr lang="ru-RU" dirty="0"/>
              <a:t> – это синтаксический анализ сайтов, который автоматически производится </a:t>
            </a:r>
            <a:r>
              <a:rPr lang="ru-RU" dirty="0" err="1"/>
              <a:t>парсером</a:t>
            </a:r>
            <a:r>
              <a:rPr lang="ru-RU" dirty="0"/>
              <a:t> – специальной программой или скриптом. Характер </a:t>
            </a:r>
            <a:r>
              <a:rPr lang="ru-RU" dirty="0" err="1"/>
              <a:t>парсинга</a:t>
            </a:r>
            <a:r>
              <a:rPr lang="ru-RU" dirty="0"/>
              <a:t> определяется заданием получить определенную информацию со страниц </a:t>
            </a:r>
            <a:r>
              <a:rPr lang="ru-RU" dirty="0" smtClean="0"/>
              <a:t>сайта.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9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Grab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ru-RU" dirty="0"/>
              <a:t>Это библиотека для </a:t>
            </a:r>
            <a:r>
              <a:rPr lang="ru-RU" dirty="0" err="1"/>
              <a:t>парсинга</a:t>
            </a:r>
            <a:r>
              <a:rPr lang="ru-RU" dirty="0"/>
              <a:t> сайтов. Её основные функции: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fontAlgn="base"/>
            <a:r>
              <a:rPr lang="ru-RU" dirty="0" smtClean="0"/>
              <a:t>Подготовка </a:t>
            </a:r>
            <a:r>
              <a:rPr lang="ru-RU" dirty="0"/>
              <a:t>сетевого запроса (</a:t>
            </a:r>
            <a:r>
              <a:rPr lang="ru-RU" dirty="0" err="1"/>
              <a:t>cookies</a:t>
            </a:r>
            <a:r>
              <a:rPr lang="ru-RU" dirty="0"/>
              <a:t>, </a:t>
            </a:r>
            <a:r>
              <a:rPr lang="ru-RU" dirty="0" err="1"/>
              <a:t>http</a:t>
            </a:r>
            <a:r>
              <a:rPr lang="ru-RU" dirty="0"/>
              <a:t>-заголовки, POST/GET данные)</a:t>
            </a:r>
          </a:p>
          <a:p>
            <a:pPr fontAlgn="base"/>
            <a:r>
              <a:rPr lang="ru-RU" dirty="0"/>
              <a:t>Запрос на сервер (возможно через HTTP/SOCKS прокси)</a:t>
            </a:r>
          </a:p>
          <a:p>
            <a:pPr fontAlgn="base"/>
            <a:r>
              <a:rPr lang="ru-RU" dirty="0"/>
              <a:t>Получение ответа сервера и его первоначальная обработка (</a:t>
            </a:r>
            <a:r>
              <a:rPr lang="ru-RU" dirty="0" err="1"/>
              <a:t>парсинг</a:t>
            </a:r>
            <a:r>
              <a:rPr lang="ru-RU" dirty="0"/>
              <a:t> заголовков, </a:t>
            </a:r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ru-RU" dirty="0" err="1"/>
              <a:t>cookies</a:t>
            </a:r>
            <a:r>
              <a:rPr lang="ru-RU" dirty="0"/>
              <a:t>, определение кодировки документа, обработка </a:t>
            </a:r>
            <a:r>
              <a:rPr lang="ru-RU" dirty="0" err="1"/>
              <a:t>редиректа</a:t>
            </a:r>
            <a:r>
              <a:rPr lang="ru-RU" dirty="0"/>
              <a:t> (поддерживаются даже </a:t>
            </a:r>
            <a:r>
              <a:rPr lang="ru-RU" dirty="0" err="1"/>
              <a:t>редирект</a:t>
            </a:r>
            <a:r>
              <a:rPr lang="ru-RU" dirty="0"/>
              <a:t> в </a:t>
            </a:r>
            <a:r>
              <a:rPr lang="ru-RU" dirty="0" err="1"/>
              <a:t>meta</a:t>
            </a:r>
            <a:r>
              <a:rPr lang="ru-RU" dirty="0"/>
              <a:t> </a:t>
            </a:r>
            <a:r>
              <a:rPr lang="ru-RU" dirty="0" err="1"/>
              <a:t>refresh</a:t>
            </a:r>
            <a:r>
              <a:rPr lang="ru-RU" dirty="0"/>
              <a:t> тэге))</a:t>
            </a:r>
          </a:p>
          <a:p>
            <a:pPr fontAlgn="base"/>
            <a:r>
              <a:rPr lang="ru-RU" dirty="0"/>
              <a:t>Работа с DOM-деревом ответа (если это HTML-документ)</a:t>
            </a:r>
          </a:p>
          <a:p>
            <a:pPr fontAlgn="base"/>
            <a:r>
              <a:rPr lang="ru-RU" dirty="0"/>
              <a:t>Работа с формами (заполнение, </a:t>
            </a:r>
            <a:r>
              <a:rPr lang="ru-RU" dirty="0" err="1"/>
              <a:t>автозаполнение</a:t>
            </a:r>
            <a:r>
              <a:rPr lang="ru-RU" dirty="0"/>
              <a:t>)</a:t>
            </a:r>
          </a:p>
          <a:p>
            <a:pPr fontAlgn="base"/>
            <a:r>
              <a:rPr lang="ru-RU" dirty="0"/>
              <a:t>Отладка: </a:t>
            </a:r>
            <a:r>
              <a:rPr lang="ru-RU" dirty="0" err="1"/>
              <a:t>логирование</a:t>
            </a:r>
            <a:r>
              <a:rPr lang="ru-RU" dirty="0"/>
              <a:t> процесса в консоль, сетевых запросов и ответов в файлы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0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Grab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Инициализация рабочего объекта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6" y="2204864"/>
            <a:ext cx="4783579" cy="83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95023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Grab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Поиск на странице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Взятие данных</a:t>
            </a:r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6" y="2044936"/>
            <a:ext cx="2790108" cy="124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3" y="3789040"/>
            <a:ext cx="6275806" cy="97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8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Grab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Конкретизация выводимых элементов</a:t>
            </a:r>
            <a:endParaRPr lang="ru-RU" dirty="0" smtClean="0"/>
          </a:p>
          <a:p>
            <a:pPr marL="0" indent="0">
              <a:buNone/>
            </a:pPr>
            <a:r>
              <a:rPr lang="ru-RU" sz="2000" dirty="0" smtClean="0"/>
              <a:t>	Пусть в </a:t>
            </a:r>
            <a:r>
              <a:rPr lang="en-US" sz="2000" dirty="0" smtClean="0"/>
              <a:t>html </a:t>
            </a:r>
            <a:r>
              <a:rPr lang="ru-RU" sz="2000" dirty="0" smtClean="0"/>
              <a:t>коде было написано так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          </a:t>
            </a:r>
            <a:r>
              <a:rPr lang="en-US" sz="2000" dirty="0" smtClean="0"/>
              <a:t>&lt;div id=“</a:t>
            </a:r>
            <a:r>
              <a:rPr lang="en-US" sz="2000" dirty="0" err="1" smtClean="0"/>
              <a:t>bannerJS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/>
              <a:t>В </a:t>
            </a:r>
            <a:r>
              <a:rPr lang="en-US" sz="2000" dirty="0" smtClean="0"/>
              <a:t>Grab</a:t>
            </a:r>
            <a:r>
              <a:rPr lang="ru-RU" sz="2000" dirty="0" smtClean="0"/>
              <a:t> надо </a:t>
            </a:r>
            <a:r>
              <a:rPr lang="ru-RU" sz="2000" dirty="0"/>
              <a:t>написать так:</a:t>
            </a:r>
            <a:endParaRPr lang="ru-RU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429000"/>
            <a:ext cx="7576413" cy="314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6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xpath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ru-RU" sz="2200" dirty="0" smtClean="0"/>
          </a:p>
          <a:p>
            <a:pPr marL="0" indent="0" fontAlgn="base">
              <a:buNone/>
            </a:pPr>
            <a:r>
              <a:rPr lang="ru-RU" sz="2200" dirty="0" smtClean="0"/>
              <a:t>Методы </a:t>
            </a:r>
            <a:r>
              <a:rPr lang="ru-RU" sz="2200" dirty="0"/>
              <a:t>работы с </a:t>
            </a:r>
            <a:r>
              <a:rPr lang="ru-RU" sz="2200" dirty="0" err="1"/>
              <a:t>xpath</a:t>
            </a:r>
            <a:r>
              <a:rPr lang="ru-RU" sz="2200" dirty="0"/>
              <a:t>: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dirty="0" smtClean="0"/>
          </a:p>
          <a:p>
            <a:pPr fontAlgn="base"/>
            <a:r>
              <a:rPr lang="ru-RU" sz="2200" dirty="0" err="1" smtClean="0"/>
              <a:t>xpath</a:t>
            </a:r>
            <a:r>
              <a:rPr lang="ru-RU" sz="2200" dirty="0" smtClean="0"/>
              <a:t> </a:t>
            </a:r>
            <a:r>
              <a:rPr lang="ru-RU" sz="2200" dirty="0"/>
              <a:t>— вернуть первый элемент удовлетворяющий запросу</a:t>
            </a:r>
          </a:p>
          <a:p>
            <a:pPr fontAlgn="base"/>
            <a:r>
              <a:rPr lang="ru-RU" sz="2200" dirty="0" err="1"/>
              <a:t>xpath_list</a:t>
            </a:r>
            <a:r>
              <a:rPr lang="ru-RU" sz="2200" dirty="0"/>
              <a:t> — вернуть все элементы</a:t>
            </a:r>
          </a:p>
          <a:p>
            <a:pPr fontAlgn="base"/>
            <a:r>
              <a:rPr lang="ru-RU" sz="2200" dirty="0" err="1"/>
              <a:t>xpath_text</a:t>
            </a:r>
            <a:r>
              <a:rPr lang="ru-RU" sz="2200" dirty="0"/>
              <a:t> — вернуть текстовое содержимое элемента (и всех вложенных элементов)</a:t>
            </a:r>
          </a:p>
          <a:p>
            <a:pPr fontAlgn="base"/>
            <a:r>
              <a:rPr lang="ru-RU" sz="2200" dirty="0" err="1"/>
              <a:t>xpath_number</a:t>
            </a:r>
            <a:r>
              <a:rPr lang="ru-RU" sz="2200" dirty="0"/>
              <a:t> — вернуть первое числовое вхождение из текста элемента (и всех вложенных элементов)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err="1" smtClean="0"/>
              <a:t>Функции</a:t>
            </a:r>
            <a:r>
              <a:rPr lang="en-US" sz="2000" dirty="0" smtClean="0"/>
              <a:t> `</a:t>
            </a:r>
            <a:r>
              <a:rPr lang="en-US" sz="2000" dirty="0" err="1" smtClean="0"/>
              <a:t>css</a:t>
            </a:r>
            <a:r>
              <a:rPr lang="en-US" sz="2000" dirty="0" smtClean="0"/>
              <a:t>`, `</a:t>
            </a:r>
            <a:r>
              <a:rPr lang="en-US" sz="2000" dirty="0" err="1" smtClean="0"/>
              <a:t>css_list</a:t>
            </a:r>
            <a:r>
              <a:rPr lang="en-US" sz="2000" dirty="0" smtClean="0"/>
              <a:t>`, `</a:t>
            </a:r>
            <a:r>
              <a:rPr lang="en-US" sz="2000" dirty="0" err="1" smtClean="0"/>
              <a:t>css_text</a:t>
            </a:r>
            <a:r>
              <a:rPr lang="en-US" sz="2000" dirty="0" smtClean="0"/>
              <a:t>` и `</a:t>
            </a:r>
            <a:r>
              <a:rPr lang="en-US" sz="2000" dirty="0" err="1" smtClean="0"/>
              <a:t>css_number</a:t>
            </a:r>
            <a:r>
              <a:rPr lang="en-US" sz="2000" dirty="0" smtClean="0"/>
              <a:t>` </a:t>
            </a:r>
            <a:r>
              <a:rPr lang="en-US" sz="2000" dirty="0" err="1" smtClean="0"/>
              <a:t>работают</a:t>
            </a:r>
            <a:r>
              <a:rPr lang="en-US" sz="2000" dirty="0" smtClean="0"/>
              <a:t> </a:t>
            </a:r>
            <a:r>
              <a:rPr lang="ru-RU" sz="2000" dirty="0" smtClean="0"/>
              <a:t>аналогично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4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xpath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3" y="1772816"/>
            <a:ext cx="7863448" cy="313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6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формами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Запрос на </a:t>
            </a:r>
            <a:r>
              <a:rPr lang="en-US" sz="2000" dirty="0" smtClean="0"/>
              <a:t>ya.ru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08920"/>
            <a:ext cx="7823915" cy="219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2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99</Words>
  <Application>Microsoft Office PowerPoint</Application>
  <PresentationFormat>Экран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Grab — python библиотека для парсинга сайтов</vt:lpstr>
      <vt:lpstr>Что такое парсинг?</vt:lpstr>
      <vt:lpstr>Что такое Grab?</vt:lpstr>
      <vt:lpstr>Работа с Grab</vt:lpstr>
      <vt:lpstr>Работа с Grab</vt:lpstr>
      <vt:lpstr>Работа с Grab</vt:lpstr>
      <vt:lpstr>Библиотека xpath</vt:lpstr>
      <vt:lpstr>Работа с xpath</vt:lpstr>
      <vt:lpstr>Работа с формами</vt:lpstr>
      <vt:lpstr>Django расширения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— python библиотека для парсинга сайтов</dc:title>
  <dc:creator>Дмитрий</dc:creator>
  <cp:lastModifiedBy>Дмитрий</cp:lastModifiedBy>
  <cp:revision>6</cp:revision>
  <dcterms:created xsi:type="dcterms:W3CDTF">2012-11-27T11:07:58Z</dcterms:created>
  <dcterms:modified xsi:type="dcterms:W3CDTF">2012-11-27T13:10:58Z</dcterms:modified>
</cp:coreProperties>
</file>