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69" r:id="rId2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16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D6E1-C9F6-4E3C-949E-A8435D9B25E6}" type="datetimeFigureOut">
              <a:rPr lang="ru-RU" smtClean="0"/>
              <a:pPr/>
              <a:t>19.01.2013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1B7C0-3972-49F4-AF33-3EF61A54AB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/>
              <a:t>Установка и работа с google+ Api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7200000" y="5909760"/>
            <a:ext cx="2663640" cy="857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/>
              <a:t>Выполнил:</a:t>
            </a:r>
            <a:endParaRPr/>
          </a:p>
          <a:p>
            <a:r>
              <a:rPr lang="ru-RU"/>
              <a:t>Студент группы С8404</a:t>
            </a:r>
            <a:endParaRPr/>
          </a:p>
          <a:p>
            <a:r>
              <a:rPr lang="ru-RU"/>
              <a:t>Горшков Дмитрий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3528000" y="6984000"/>
            <a:ext cx="3023640" cy="601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/>
              <a:t>Владивосток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/>
              <a:t>2012г.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Установка библиотек </a:t>
            </a:r>
            <a:r>
              <a:rPr lang="ru-RU" sz="2400" dirty="0" err="1" smtClean="0"/>
              <a:t>google+</a:t>
            </a:r>
            <a:r>
              <a:rPr lang="ru-RU" sz="2400" dirty="0" smtClean="0"/>
              <a:t> </a:t>
            </a:r>
            <a:r>
              <a:rPr lang="ru-RU" sz="2400" dirty="0" err="1" smtClean="0"/>
              <a:t>api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654363"/>
          </a:xfrm>
        </p:spPr>
        <p:txBody>
          <a:bodyPr/>
          <a:lstStyle/>
          <a:p>
            <a:r>
              <a:rPr lang="ru-RU" dirty="0" smtClean="0"/>
              <a:t>Все библиотеки, которые необходимы для хорошей работы </a:t>
            </a:r>
            <a:r>
              <a:rPr lang="ru-RU" dirty="0" err="1" smtClean="0"/>
              <a:t>api</a:t>
            </a:r>
            <a:r>
              <a:rPr lang="ru-RU" dirty="0" smtClean="0"/>
              <a:t> </a:t>
            </a:r>
            <a:r>
              <a:rPr lang="ru-RU" dirty="0" err="1" smtClean="0"/>
              <a:t>client</a:t>
            </a:r>
            <a:r>
              <a:rPr lang="ru-RU" dirty="0" smtClean="0"/>
              <a:t> находятся </a:t>
            </a:r>
          </a:p>
          <a:p>
            <a:r>
              <a:rPr lang="ru-RU" dirty="0" smtClean="0"/>
              <a:t>На странице </a:t>
            </a:r>
            <a:r>
              <a:rPr lang="en-US" dirty="0" smtClean="0"/>
              <a:t>http://files.mail.ru/DEC7B2C4A5644334917FB2506CEA2EDA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Нужно разархивировать 3 библиотеки и кинуть их в папку с проектом (например </a:t>
            </a:r>
          </a:p>
          <a:p>
            <a:r>
              <a:rPr lang="ru-RU" dirty="0" err="1" smtClean="0"/>
              <a:t>Myproject</a:t>
            </a:r>
            <a:r>
              <a:rPr lang="ru-RU" dirty="0" smtClean="0"/>
              <a:t>):</a:t>
            </a:r>
          </a:p>
          <a:p>
            <a:endParaRPr lang="ru-RU" dirty="0" smtClean="0"/>
          </a:p>
          <a:p>
            <a:pPr>
              <a:buFontTx/>
              <a:buChar char="-"/>
            </a:pPr>
            <a:r>
              <a:rPr lang="arn-CL" dirty="0" smtClean="0"/>
              <a:t>oauth2client-1.0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 </a:t>
            </a:r>
            <a:r>
              <a:rPr lang="arn-CL" dirty="0" smtClean="0"/>
              <a:t>google-api-python-client-samples-1.0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arn-CL" dirty="0" smtClean="0"/>
              <a:t>google-api-python-client-gae-1.0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Далее можно запускать приложения из папки с проектом (команды терминала):</a:t>
            </a:r>
          </a:p>
          <a:p>
            <a:pPr>
              <a:buFontTx/>
              <a:buChar char="-"/>
            </a:pPr>
            <a:r>
              <a:rPr lang="ru-RU" dirty="0" smtClean="0"/>
              <a:t>$ </a:t>
            </a:r>
            <a:r>
              <a:rPr lang="ru-RU" dirty="0" err="1" smtClean="0"/>
              <a:t>cd</a:t>
            </a:r>
            <a:r>
              <a:rPr lang="ru-RU" dirty="0" smtClean="0"/>
              <a:t> </a:t>
            </a:r>
            <a:r>
              <a:rPr lang="ru-RU" dirty="0" err="1" smtClean="0"/>
              <a:t>Myproject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 smtClean="0"/>
              <a:t>Myproject$</a:t>
            </a:r>
            <a:r>
              <a:rPr lang="ru-RU" dirty="0" smtClean="0"/>
              <a:t>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err="1" smtClean="0"/>
              <a:t>наименование_запускаемого</a:t>
            </a:r>
            <a:r>
              <a:rPr lang="ru-RU" dirty="0" err="1"/>
              <a:t>_</a:t>
            </a:r>
            <a:r>
              <a:rPr lang="ru-RU" dirty="0" err="1" smtClean="0"/>
              <a:t>файла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в </a:t>
            </a:r>
            <a:r>
              <a:rPr lang="ru-RU" dirty="0" err="1" smtClean="0"/>
              <a:t>Джанго</a:t>
            </a:r>
            <a:r>
              <a:rPr lang="ru-RU" dirty="0" smtClean="0"/>
              <a:t> пока не известно, скоро узнаю и выложу.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850900"/>
            <a:ext cx="90773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684213"/>
            <a:ext cx="90773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738" y="760413"/>
            <a:ext cx="920115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469900"/>
            <a:ext cx="950595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Результат запроса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582397"/>
          </a:xfrm>
        </p:spPr>
        <p:txBody>
          <a:bodyPr/>
          <a:lstStyle/>
          <a:p>
            <a:r>
              <a:rPr lang="ru-RU" dirty="0" smtClean="0"/>
              <a:t>Тут все посты (</a:t>
            </a:r>
            <a:r>
              <a:rPr lang="ru-RU" dirty="0" err="1" smtClean="0"/>
              <a:t>public</a:t>
            </a:r>
            <a:r>
              <a:rPr lang="ru-RU" dirty="0" smtClean="0"/>
              <a:t>), которые есть на ленте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42" y="2851143"/>
            <a:ext cx="92583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42" y="279375"/>
            <a:ext cx="922020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Результат запроса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725273"/>
          </a:xfrm>
        </p:spPr>
        <p:txBody>
          <a:bodyPr/>
          <a:lstStyle/>
          <a:p>
            <a:r>
              <a:rPr lang="ru-RU" dirty="0" smtClean="0"/>
              <a:t>Тут все посты (</a:t>
            </a:r>
            <a:r>
              <a:rPr lang="ru-RU" dirty="0" err="1" smtClean="0"/>
              <a:t>public</a:t>
            </a:r>
            <a:r>
              <a:rPr lang="ru-RU" dirty="0" smtClean="0"/>
              <a:t>), которые опубликовал я, а не </a:t>
            </a:r>
            <a:r>
              <a:rPr lang="ru-RU" dirty="0" err="1" smtClean="0"/>
              <a:t>репосты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3070225"/>
            <a:ext cx="93821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42" y="779441"/>
            <a:ext cx="90773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712788"/>
            <a:ext cx="90773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850900"/>
            <a:ext cx="90773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850900"/>
            <a:ext cx="90773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850900"/>
            <a:ext cx="90773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569913"/>
            <a:ext cx="90773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850900"/>
            <a:ext cx="93630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850900"/>
            <a:ext cx="90773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541338"/>
            <a:ext cx="90773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569913"/>
            <a:ext cx="93059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</Words>
  <Application>Microsoft Office PowerPoint</Application>
  <PresentationFormat>Произвольный</PresentationFormat>
  <Paragraphs>27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Установка библиотек google+ api</vt:lpstr>
      <vt:lpstr>Слайд 11</vt:lpstr>
      <vt:lpstr>Слайд 12</vt:lpstr>
      <vt:lpstr>Слайд 13</vt:lpstr>
      <vt:lpstr>Слайд 14</vt:lpstr>
      <vt:lpstr>Результат запроса</vt:lpstr>
      <vt:lpstr>Слайд 16</vt:lpstr>
      <vt:lpstr>Результат запроса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Дмитрий</cp:lastModifiedBy>
  <cp:revision>7</cp:revision>
  <dcterms:modified xsi:type="dcterms:W3CDTF">2013-01-19T05:17:06Z</dcterms:modified>
</cp:coreProperties>
</file>