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8E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0" autoAdjust="0"/>
    <p:restoredTop sz="94697" autoAdjust="0"/>
  </p:normalViewPr>
  <p:slideViewPr>
    <p:cSldViewPr snapToGrid="0" snapToObjects="1">
      <p:cViewPr varScale="1">
        <p:scale>
          <a:sx n="88" d="100"/>
          <a:sy n="88" d="100"/>
        </p:scale>
        <p:origin x="-1320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EAD1C-3E2A-304A-A347-BA1B0DE927CD}" type="datetimeFigureOut">
              <a:rPr lang="en-US" smtClean="0"/>
              <a:t>22/10/11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FA2EB-0712-F34C-8170-182BADCB3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784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EAD1C-3E2A-304A-A347-BA1B0DE927CD}" type="datetimeFigureOut">
              <a:rPr lang="en-US" smtClean="0"/>
              <a:t>22/10/11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FA2EB-0712-F34C-8170-182BADCB3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398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EAD1C-3E2A-304A-A347-BA1B0DE927CD}" type="datetimeFigureOut">
              <a:rPr lang="en-US" smtClean="0"/>
              <a:t>22/10/11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FA2EB-0712-F34C-8170-182BADCB3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195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EAD1C-3E2A-304A-A347-BA1B0DE927CD}" type="datetimeFigureOut">
              <a:rPr lang="en-US" smtClean="0"/>
              <a:t>22/10/11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FA2EB-0712-F34C-8170-182BADCB3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420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EAD1C-3E2A-304A-A347-BA1B0DE927CD}" type="datetimeFigureOut">
              <a:rPr lang="en-US" smtClean="0"/>
              <a:t>22/10/11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FA2EB-0712-F34C-8170-182BADCB3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460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EAD1C-3E2A-304A-A347-BA1B0DE927CD}" type="datetimeFigureOut">
              <a:rPr lang="en-US" smtClean="0"/>
              <a:t>22/10/11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FA2EB-0712-F34C-8170-182BADCB3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29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EAD1C-3E2A-304A-A347-BA1B0DE927CD}" type="datetimeFigureOut">
              <a:rPr lang="en-US" smtClean="0"/>
              <a:t>22/10/11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FA2EB-0712-F34C-8170-182BADCB3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93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EAD1C-3E2A-304A-A347-BA1B0DE927CD}" type="datetimeFigureOut">
              <a:rPr lang="en-US" smtClean="0"/>
              <a:t>22/10/11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FA2EB-0712-F34C-8170-182BADCB3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091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EAD1C-3E2A-304A-A347-BA1B0DE927CD}" type="datetimeFigureOut">
              <a:rPr lang="en-US" smtClean="0"/>
              <a:t>22/10/11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FA2EB-0712-F34C-8170-182BADCB3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770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EAD1C-3E2A-304A-A347-BA1B0DE927CD}" type="datetimeFigureOut">
              <a:rPr lang="en-US" smtClean="0"/>
              <a:t>22/10/11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FA2EB-0712-F34C-8170-182BADCB3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05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EAD1C-3E2A-304A-A347-BA1B0DE927CD}" type="datetimeFigureOut">
              <a:rPr lang="en-US" smtClean="0"/>
              <a:t>22/10/11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FA2EB-0712-F34C-8170-182BADCB3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656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8EAD1C-3E2A-304A-A347-BA1B0DE927CD}" type="datetimeFigureOut">
              <a:rPr lang="en-US" smtClean="0"/>
              <a:t>22/10/11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AFA2EB-0712-F34C-8170-182BADCB3593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logo_rede_mobi.gif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8636" y="5694356"/>
            <a:ext cx="1486619" cy="1027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070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1.gi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gi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Relationship Id="rId3" Type="http://schemas.openxmlformats.org/officeDocument/2006/relationships/image" Target="../media/image1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Analytics for Mobile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800" dirty="0" smtClean="0"/>
              <a:t>Ricardo Feldman</a:t>
            </a:r>
          </a:p>
          <a:p>
            <a:r>
              <a:rPr lang="en-US" sz="2800" dirty="0" err="1" smtClean="0"/>
              <a:t>Gerente</a:t>
            </a:r>
            <a:r>
              <a:rPr lang="en-US" sz="2800" dirty="0" smtClean="0"/>
              <a:t> de Performance – </a:t>
            </a:r>
            <a:r>
              <a:rPr lang="en-US" sz="2800" dirty="0" err="1" smtClean="0"/>
              <a:t>rede</a:t>
            </a:r>
            <a:r>
              <a:rPr lang="en-US" sz="2800" dirty="0" smtClean="0"/>
              <a:t>*</a:t>
            </a:r>
            <a:r>
              <a:rPr lang="en-US" sz="2800" dirty="0" err="1" smtClean="0"/>
              <a:t>mobi</a:t>
            </a:r>
            <a:endParaRPr lang="en-US" sz="2800" dirty="0" smtClean="0"/>
          </a:p>
          <a:p>
            <a:r>
              <a:rPr lang="en-US" sz="2800" dirty="0" err="1" smtClean="0"/>
              <a:t>feldman@redemobi.com.br</a:t>
            </a:r>
            <a:endParaRPr lang="en-US" sz="2800" dirty="0" smtClean="0"/>
          </a:p>
          <a:p>
            <a:r>
              <a:rPr lang="en-US" sz="2800" dirty="0" smtClean="0"/>
              <a:t>@</a:t>
            </a:r>
            <a:r>
              <a:rPr lang="en-US" sz="2800" dirty="0" err="1" smtClean="0"/>
              <a:t>ricardo_feldman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39829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 – A – BA do Google Analytics </a:t>
            </a:r>
            <a:r>
              <a:rPr lang="en-US" dirty="0" smtClean="0"/>
              <a:t>Mobile</a:t>
            </a:r>
          </a:p>
          <a:p>
            <a:r>
              <a:rPr lang="en-US" dirty="0" err="1" smtClean="0"/>
              <a:t>Cuidados</a:t>
            </a:r>
            <a:r>
              <a:rPr lang="en-US" dirty="0" smtClean="0"/>
              <a:t> no Tracking Mobile</a:t>
            </a:r>
            <a:endParaRPr lang="en-US" dirty="0" smtClean="0"/>
          </a:p>
          <a:p>
            <a:r>
              <a:rPr lang="en-US" dirty="0" err="1" smtClean="0"/>
              <a:t>Conversão</a:t>
            </a:r>
            <a:r>
              <a:rPr lang="en-US" dirty="0" smtClean="0"/>
              <a:t>: Mobile Sites x APPs</a:t>
            </a:r>
          </a:p>
          <a:p>
            <a:r>
              <a:rPr lang="en-US" dirty="0" err="1" smtClean="0"/>
              <a:t>Exemplos</a:t>
            </a:r>
            <a:r>
              <a:rPr lang="en-US" dirty="0" smtClean="0"/>
              <a:t> e Cases</a:t>
            </a:r>
          </a:p>
          <a:p>
            <a:r>
              <a:rPr lang="en-US" dirty="0" smtClean="0"/>
              <a:t>Analytics </a:t>
            </a:r>
            <a:r>
              <a:rPr lang="en-US" dirty="0" err="1" smtClean="0"/>
              <a:t>ajudando</a:t>
            </a:r>
            <a:r>
              <a:rPr lang="en-US" dirty="0" smtClean="0"/>
              <a:t> a </a:t>
            </a:r>
            <a:r>
              <a:rPr lang="en-US" dirty="0" err="1"/>
              <a:t>R</a:t>
            </a:r>
            <a:r>
              <a:rPr lang="en-US" dirty="0" err="1" smtClean="0"/>
              <a:t>entabilizar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384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 – A – BA do GA </a:t>
            </a:r>
            <a:r>
              <a:rPr lang="en-US" dirty="0" err="1" smtClean="0"/>
              <a:t>para</a:t>
            </a:r>
            <a:r>
              <a:rPr lang="en-US" dirty="0" smtClean="0"/>
              <a:t> Mobile</a:t>
            </a:r>
            <a:endParaRPr lang="en-US" dirty="0"/>
          </a:p>
        </p:txBody>
      </p:sp>
      <p:pic>
        <p:nvPicPr>
          <p:cNvPr id="4" name="Content Placeholder 3" descr="Captura de tela 2011-10-21 às 08.46.52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177" r="-9177" b="9540"/>
          <a:stretch/>
        </p:blipFill>
        <p:spPr>
          <a:xfrm>
            <a:off x="457200" y="1600201"/>
            <a:ext cx="8229600" cy="4094156"/>
          </a:xfrm>
        </p:spPr>
      </p:pic>
      <p:pic>
        <p:nvPicPr>
          <p:cNvPr id="5" name="Picture 4" descr="logo_rede_mobi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8636" y="5694356"/>
            <a:ext cx="1486619" cy="102711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82344" y="2482012"/>
            <a:ext cx="1904924" cy="1053411"/>
          </a:xfrm>
          <a:prstGeom prst="rect">
            <a:avLst/>
          </a:prstGeom>
          <a:noFill/>
          <a:ln>
            <a:solidFill>
              <a:srgbClr val="E78E2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706085" y="6069878"/>
            <a:ext cx="5217803" cy="314205"/>
          </a:xfrm>
          <a:prstGeom prst="rect">
            <a:avLst/>
          </a:prstGeom>
          <a:solidFill>
            <a:srgbClr val="F7964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0" name="TextBox 9"/>
          <p:cNvSpPr txBox="1"/>
          <p:nvPr/>
        </p:nvSpPr>
        <p:spPr>
          <a:xfrm>
            <a:off x="1706085" y="6033016"/>
            <a:ext cx="5217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smtClean="0"/>
              <a:t>O GA </a:t>
            </a:r>
            <a:r>
              <a:rPr lang="en-US" b="1" i="1" dirty="0" err="1" smtClean="0"/>
              <a:t>n</a:t>
            </a:r>
            <a:r>
              <a:rPr lang="en-US" b="1" i="1" dirty="0" err="1" smtClean="0"/>
              <a:t>ão</a:t>
            </a:r>
            <a:r>
              <a:rPr lang="en-US" b="1" i="1" dirty="0" smtClean="0"/>
              <a:t> </a:t>
            </a:r>
            <a:r>
              <a:rPr lang="en-US" b="1" i="1" dirty="0" err="1" smtClean="0"/>
              <a:t>nasceu</a:t>
            </a:r>
            <a:r>
              <a:rPr lang="en-US" b="1" i="1" dirty="0" smtClean="0"/>
              <a:t> </a:t>
            </a:r>
            <a:r>
              <a:rPr lang="en-US" b="1" i="1" dirty="0" err="1" smtClean="0"/>
              <a:t>para</a:t>
            </a:r>
            <a:r>
              <a:rPr lang="en-US" b="1" i="1" dirty="0" smtClean="0"/>
              <a:t> Mobile </a:t>
            </a:r>
            <a:r>
              <a:rPr lang="en-US" b="1" i="1" dirty="0" err="1" smtClean="0"/>
              <a:t>como</a:t>
            </a:r>
            <a:r>
              <a:rPr lang="en-US" b="1" i="1" dirty="0" smtClean="0"/>
              <a:t> </a:t>
            </a:r>
            <a:r>
              <a:rPr lang="en-US" b="1" i="1" dirty="0" err="1" smtClean="0"/>
              <a:t>é</a:t>
            </a:r>
            <a:r>
              <a:rPr lang="en-US" b="1" i="1" dirty="0" smtClean="0"/>
              <a:t> </a:t>
            </a:r>
            <a:r>
              <a:rPr lang="en-US" b="1" i="1" dirty="0" err="1" smtClean="0"/>
              <a:t>caso</a:t>
            </a:r>
            <a:r>
              <a:rPr lang="en-US" b="1" i="1" dirty="0" smtClean="0"/>
              <a:t> do Flurry</a:t>
            </a:r>
            <a:endParaRPr lang="en-US" sz="2400" b="1" i="1" dirty="0"/>
          </a:p>
        </p:txBody>
      </p:sp>
    </p:spTree>
    <p:extLst>
      <p:ext uri="{BB962C8B-B14F-4D97-AF65-F5344CB8AC3E}">
        <p14:creationId xmlns:p14="http://schemas.microsoft.com/office/powerpoint/2010/main" val="14462515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Cuidados</a:t>
            </a:r>
            <a:r>
              <a:rPr lang="en-US" dirty="0" smtClean="0"/>
              <a:t> Tracking Mobile</a:t>
            </a:r>
            <a:endParaRPr lang="en-US" dirty="0"/>
          </a:p>
        </p:txBody>
      </p:sp>
      <p:pic>
        <p:nvPicPr>
          <p:cNvPr id="5" name="Picture 4" descr="logo_rede_mobi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8636" y="5694356"/>
            <a:ext cx="1486619" cy="1027119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GeoLocaliza</a:t>
            </a:r>
            <a:r>
              <a:rPr lang="en-US" dirty="0" err="1" smtClean="0"/>
              <a:t>ção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UDID</a:t>
            </a:r>
          </a:p>
          <a:p>
            <a:endParaRPr lang="en-US" dirty="0"/>
          </a:p>
          <a:p>
            <a:r>
              <a:rPr lang="en-US" dirty="0" err="1" smtClean="0"/>
              <a:t>Segurança</a:t>
            </a:r>
            <a:r>
              <a:rPr lang="en-US" dirty="0" smtClean="0"/>
              <a:t> = </a:t>
            </a:r>
            <a:r>
              <a:rPr lang="en-US" dirty="0" err="1" smtClean="0"/>
              <a:t>Transparência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992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app-store---evil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5" b="1115"/>
          <a:stretch>
            <a:fillRect/>
          </a:stretch>
        </p:blipFill>
        <p:spPr/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Conver</a:t>
            </a:r>
            <a:r>
              <a:rPr lang="en-US" dirty="0" err="1"/>
              <a:t>s</a:t>
            </a:r>
            <a:r>
              <a:rPr lang="en-US" dirty="0" err="1" smtClean="0"/>
              <a:t>ão</a:t>
            </a:r>
            <a:r>
              <a:rPr lang="en-US" dirty="0" smtClean="0"/>
              <a:t>: Mobile Sites x Apps</a:t>
            </a:r>
            <a:endParaRPr lang="en-US" dirty="0"/>
          </a:p>
        </p:txBody>
      </p:sp>
      <p:pic>
        <p:nvPicPr>
          <p:cNvPr id="5" name="Picture 4" descr="logo_rede_mobi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8636" y="5694356"/>
            <a:ext cx="1486619" cy="1027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097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o 1"/>
          <p:cNvGrpSpPr/>
          <p:nvPr/>
        </p:nvGrpSpPr>
        <p:grpSpPr>
          <a:xfrm>
            <a:off x="5220215" y="2174875"/>
            <a:ext cx="2486004" cy="4463223"/>
            <a:chOff x="398628" y="1307080"/>
            <a:chExt cx="1928225" cy="3755551"/>
          </a:xfrm>
        </p:grpSpPr>
        <p:pic>
          <p:nvPicPr>
            <p:cNvPr id="13" name="Picture 12" descr="C:\Users\Giovana\Dropbox\REDEMOBI\Controles &amp; Docs\Docs\imagens\iPhone.png"/>
            <p:cNvPicPr>
              <a:picLocks noChangeAspect="1" noChangeArrowheads="1"/>
            </p:cNvPicPr>
            <p:nvPr/>
          </p:nvPicPr>
          <p:blipFill rotWithShape="1">
            <a:blip r:embed="rId2">
              <a:alphaModFix amt="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417" t="3598" r="4011"/>
            <a:stretch/>
          </p:blipFill>
          <p:spPr bwMode="auto">
            <a:xfrm>
              <a:off x="398628" y="1307080"/>
              <a:ext cx="1928225" cy="37555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Rectangle 13"/>
            <p:cNvSpPr/>
            <p:nvPr userDrawn="1"/>
          </p:nvSpPr>
          <p:spPr>
            <a:xfrm>
              <a:off x="590551" y="1971676"/>
              <a:ext cx="1502644" cy="22407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upo 1"/>
          <p:cNvGrpSpPr/>
          <p:nvPr/>
        </p:nvGrpSpPr>
        <p:grpSpPr>
          <a:xfrm>
            <a:off x="1280552" y="2174875"/>
            <a:ext cx="2486004" cy="4463223"/>
            <a:chOff x="398628" y="1307080"/>
            <a:chExt cx="1928225" cy="3755551"/>
          </a:xfrm>
        </p:grpSpPr>
        <p:pic>
          <p:nvPicPr>
            <p:cNvPr id="10" name="Picture 12" descr="C:\Users\Giovana\Dropbox\REDEMOBI\Controles &amp; Docs\Docs\imagens\iPhone.png"/>
            <p:cNvPicPr>
              <a:picLocks noChangeAspect="1" noChangeArrowheads="1"/>
            </p:cNvPicPr>
            <p:nvPr/>
          </p:nvPicPr>
          <p:blipFill rotWithShape="1">
            <a:blip r:embed="rId2">
              <a:alphaModFix amt="61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417" t="3598" r="4011"/>
            <a:stretch/>
          </p:blipFill>
          <p:spPr bwMode="auto">
            <a:xfrm>
              <a:off x="398628" y="1307080"/>
              <a:ext cx="1928225" cy="37555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Rectangle 10"/>
            <p:cNvSpPr/>
            <p:nvPr userDrawn="1"/>
          </p:nvSpPr>
          <p:spPr>
            <a:xfrm>
              <a:off x="590551" y="1971676"/>
              <a:ext cx="1502644" cy="22407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Exemplos</a:t>
            </a:r>
            <a:r>
              <a:rPr lang="en-US" dirty="0" smtClean="0"/>
              <a:t> e Cases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/>
              <a:t>Campanha</a:t>
            </a:r>
            <a:r>
              <a:rPr lang="en-US" dirty="0" smtClean="0"/>
              <a:t> de Mobile Advertising</a:t>
            </a:r>
            <a:endParaRPr lang="en-US" dirty="0"/>
          </a:p>
        </p:txBody>
      </p:sp>
      <p:pic>
        <p:nvPicPr>
          <p:cNvPr id="7" name="Content Placeholder 6" descr="Captura de tela 2011-10-21 às 09.01.02.png"/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4158" t="-20658" r="-130442" b="30350"/>
          <a:stretch/>
        </p:blipFill>
        <p:spPr>
          <a:xfrm>
            <a:off x="457199" y="2174875"/>
            <a:ext cx="5551267" cy="3452818"/>
          </a:xfrm>
          <a:effectLst/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Tag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Pág</a:t>
            </a:r>
            <a:r>
              <a:rPr lang="en-US" dirty="0" smtClean="0"/>
              <a:t>. do Click to Download</a:t>
            </a:r>
            <a:endParaRPr lang="en-US" dirty="0"/>
          </a:p>
        </p:txBody>
      </p:sp>
      <p:pic>
        <p:nvPicPr>
          <p:cNvPr id="8" name="Content Placeholder 7" descr="Captura de tela 2011-10-21 às 09.07.10.png"/>
          <p:cNvPicPr>
            <a:picLocks noGrp="1" noChangeAspect="1"/>
          </p:cNvPicPr>
          <p:nvPr>
            <p:ph sz="quarter" idx="4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462" t="-29660" r="-66167" b="-18719"/>
          <a:stretch/>
        </p:blipFill>
        <p:spPr/>
      </p:pic>
    </p:spTree>
    <p:extLst>
      <p:ext uri="{BB962C8B-B14F-4D97-AF65-F5344CB8AC3E}">
        <p14:creationId xmlns:p14="http://schemas.microsoft.com/office/powerpoint/2010/main" val="3573641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Analytics </a:t>
            </a:r>
            <a:r>
              <a:rPr lang="en-US" dirty="0" err="1" smtClean="0"/>
              <a:t>ajudando</a:t>
            </a:r>
            <a:r>
              <a:rPr lang="en-US" dirty="0" smtClean="0"/>
              <a:t> a </a:t>
            </a:r>
            <a:r>
              <a:rPr lang="en-US" dirty="0" err="1" smtClean="0"/>
              <a:t>Rentabilizar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t="8287" b="8287"/>
          <a:stretch>
            <a:fillRect/>
          </a:stretch>
        </p:blipFill>
        <p:spPr/>
      </p:pic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3"/>
          <a:srcRect l="20396" r="2039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547045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rede_mobi_bo_ver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Obrigado!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@</a:t>
            </a:r>
            <a:r>
              <a:rPr lang="en-US" dirty="0" err="1" smtClean="0"/>
              <a:t>ricardo_feldman</a:t>
            </a:r>
            <a:r>
              <a:rPr lang="en-US" dirty="0" smtClean="0"/>
              <a:t>  @</a:t>
            </a:r>
            <a:r>
              <a:rPr lang="en-US" dirty="0" err="1" smtClean="0"/>
              <a:t>redemobi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92466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103</Words>
  <Application>Microsoft Macintosh PowerPoint</Application>
  <PresentationFormat>On-screen Show (4:3)</PresentationFormat>
  <Paragraphs>33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Analytics for Mobile</vt:lpstr>
      <vt:lpstr>Agenda</vt:lpstr>
      <vt:lpstr>B – A – BA do GA para Mobile</vt:lpstr>
      <vt:lpstr>Cuidados Tracking Mobile</vt:lpstr>
      <vt:lpstr>Conversão: Mobile Sites x Apps</vt:lpstr>
      <vt:lpstr>Exemplos e Cases</vt:lpstr>
      <vt:lpstr>Analytics ajudando a Rentabilizar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Renato Domingues</dc:creator>
  <cp:lastModifiedBy>Renato Domingues</cp:lastModifiedBy>
  <cp:revision>8</cp:revision>
  <dcterms:created xsi:type="dcterms:W3CDTF">2011-10-21T10:27:17Z</dcterms:created>
  <dcterms:modified xsi:type="dcterms:W3CDTF">2011-10-22T13:39:52Z</dcterms:modified>
</cp:coreProperties>
</file>