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97" autoAdjust="0"/>
  </p:normalViewPr>
  <p:slideViewPr>
    <p:cSldViewPr snapToGrid="0" snapToObjects="1">
      <p:cViewPr varScale="1">
        <p:scale>
          <a:sx n="91" d="100"/>
          <a:sy n="91" d="100"/>
        </p:scale>
        <p:origin x="-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AD1C-3E2A-304A-A347-BA1B0DE927CD}" type="datetimeFigureOut">
              <a:rPr lang="en-US" smtClean="0"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A2EB-0712-F34C-8170-182BADCB35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_rede_mobi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36" y="5694356"/>
            <a:ext cx="1486619" cy="10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Analytics for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Ricardo Feldman</a:t>
            </a:r>
          </a:p>
          <a:p>
            <a:r>
              <a:rPr lang="en-US" sz="2800" dirty="0" err="1" smtClean="0"/>
              <a:t>Gerente</a:t>
            </a:r>
            <a:r>
              <a:rPr lang="en-US" sz="2800" dirty="0" smtClean="0"/>
              <a:t> de Performance – </a:t>
            </a:r>
            <a:r>
              <a:rPr lang="en-US" sz="2800" dirty="0" err="1" smtClean="0"/>
              <a:t>rede</a:t>
            </a:r>
            <a:r>
              <a:rPr lang="en-US" sz="2800" dirty="0" smtClean="0"/>
              <a:t>*</a:t>
            </a:r>
            <a:r>
              <a:rPr lang="en-US" sz="2800" dirty="0" err="1" smtClean="0"/>
              <a:t>mobi</a:t>
            </a:r>
            <a:endParaRPr lang="en-US" sz="2800" dirty="0" smtClean="0"/>
          </a:p>
          <a:p>
            <a:r>
              <a:rPr lang="en-US" sz="2800" dirty="0" err="1" smtClean="0"/>
              <a:t>feldman@redemobi.com.br</a:t>
            </a:r>
            <a:endParaRPr lang="en-US" sz="2800" dirty="0" smtClean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ricardo_feldman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982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– A – BA do Google Analytics Mobile</a:t>
            </a:r>
          </a:p>
          <a:p>
            <a:r>
              <a:rPr lang="en-US" dirty="0" err="1" smtClean="0"/>
              <a:t>Conversão</a:t>
            </a:r>
            <a:r>
              <a:rPr lang="en-US" dirty="0" smtClean="0"/>
              <a:t>: Mobile Sites x APPs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 e Cases</a:t>
            </a:r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diferenças</a:t>
            </a:r>
            <a:r>
              <a:rPr lang="en-US" dirty="0" smtClean="0"/>
              <a:t> das </a:t>
            </a:r>
            <a:r>
              <a:rPr lang="en-US" dirty="0" err="1" smtClean="0"/>
              <a:t>Ferramentas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8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– A – BA do GA </a:t>
            </a:r>
            <a:r>
              <a:rPr lang="en-US" dirty="0" err="1" smtClean="0"/>
              <a:t>para</a:t>
            </a:r>
            <a:r>
              <a:rPr lang="en-US" dirty="0" smtClean="0"/>
              <a:t> Mobile</a:t>
            </a:r>
            <a:endParaRPr lang="en-US" dirty="0"/>
          </a:p>
        </p:txBody>
      </p:sp>
      <p:pic>
        <p:nvPicPr>
          <p:cNvPr id="4" name="Content Placeholder 3" descr="Captura de tela 2011-10-21 às 08.46.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7" r="-9177"/>
          <a:stretch>
            <a:fillRect/>
          </a:stretch>
        </p:blipFill>
        <p:spPr/>
      </p:pic>
      <p:pic>
        <p:nvPicPr>
          <p:cNvPr id="5" name="Picture 4" descr="logo_rede_mob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36" y="5694356"/>
            <a:ext cx="1486619" cy="10271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2344" y="2482012"/>
            <a:ext cx="1904924" cy="1053411"/>
          </a:xfrm>
          <a:prstGeom prst="rect">
            <a:avLst/>
          </a:prstGeom>
          <a:noFill/>
          <a:ln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pp-store---evi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</a:t>
            </a:r>
            <a:r>
              <a:rPr lang="en-US" dirty="0" err="1"/>
              <a:t>s</a:t>
            </a:r>
            <a:r>
              <a:rPr lang="en-US" dirty="0" err="1" smtClean="0"/>
              <a:t>ão</a:t>
            </a:r>
            <a:r>
              <a:rPr lang="en-US" dirty="0" smtClean="0"/>
              <a:t>: Mobile Sites x Apps</a:t>
            </a:r>
            <a:endParaRPr lang="en-US" dirty="0"/>
          </a:p>
        </p:txBody>
      </p:sp>
      <p:pic>
        <p:nvPicPr>
          <p:cNvPr id="5" name="Picture 4" descr="logo_rede_mob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36" y="5694356"/>
            <a:ext cx="1486619" cy="10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"/>
          <p:cNvGrpSpPr/>
          <p:nvPr/>
        </p:nvGrpSpPr>
        <p:grpSpPr>
          <a:xfrm>
            <a:off x="5220215" y="2174875"/>
            <a:ext cx="2486004" cy="4463223"/>
            <a:chOff x="398628" y="1307080"/>
            <a:chExt cx="1928225" cy="3755551"/>
          </a:xfrm>
        </p:grpSpPr>
        <p:pic>
          <p:nvPicPr>
            <p:cNvPr id="13" name="Picture 12" descr="C:\Users\Giovana\Dropbox\REDEMOBI\Controles &amp; Docs\Docs\imagens\iPhone.png"/>
            <p:cNvPicPr>
              <a:picLocks noChangeAspect="1" noChangeArrowheads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7" t="3598" r="4011"/>
            <a:stretch/>
          </p:blipFill>
          <p:spPr bwMode="auto">
            <a:xfrm>
              <a:off x="398628" y="1307080"/>
              <a:ext cx="1928225" cy="375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590551" y="1971676"/>
              <a:ext cx="1502644" cy="2240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o 1"/>
          <p:cNvGrpSpPr/>
          <p:nvPr/>
        </p:nvGrpSpPr>
        <p:grpSpPr>
          <a:xfrm>
            <a:off x="1280552" y="2174875"/>
            <a:ext cx="2486004" cy="4463223"/>
            <a:chOff x="398628" y="1307080"/>
            <a:chExt cx="1928225" cy="3755551"/>
          </a:xfrm>
        </p:grpSpPr>
        <p:pic>
          <p:nvPicPr>
            <p:cNvPr id="10" name="Picture 12" descr="C:\Users\Giovana\Dropbox\REDEMOBI\Controles &amp; Docs\Docs\imagens\iPhone.png"/>
            <p:cNvPicPr>
              <a:picLocks noChangeAspect="1" noChangeArrowheads="1"/>
            </p:cNvPicPr>
            <p:nvPr/>
          </p:nvPicPr>
          <p:blipFill rotWithShape="1">
            <a:blip r:embed="rId2">
              <a:alphaModFix amt="6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7" t="3598" r="4011"/>
            <a:stretch/>
          </p:blipFill>
          <p:spPr bwMode="auto">
            <a:xfrm>
              <a:off x="398628" y="1307080"/>
              <a:ext cx="1928225" cy="375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590551" y="1971676"/>
              <a:ext cx="1502644" cy="2240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Campanha</a:t>
            </a:r>
            <a:r>
              <a:rPr lang="en-US" dirty="0" smtClean="0"/>
              <a:t> de Mobile Advertising</a:t>
            </a:r>
            <a:endParaRPr lang="en-US" dirty="0"/>
          </a:p>
        </p:txBody>
      </p:sp>
      <p:pic>
        <p:nvPicPr>
          <p:cNvPr id="7" name="Content Placeholder 6" descr="Captura de tela 2011-10-21 às 09.01.02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58" t="-20658" r="-130442" b="30350"/>
          <a:stretch/>
        </p:blipFill>
        <p:spPr>
          <a:xfrm>
            <a:off x="457199" y="2174875"/>
            <a:ext cx="5551267" cy="3452818"/>
          </a:xfrm>
          <a:effectLst/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</a:t>
            </a:r>
            <a:r>
              <a:rPr lang="en-US" dirty="0" smtClean="0"/>
              <a:t>. do Click to Download</a:t>
            </a:r>
            <a:endParaRPr lang="en-US" dirty="0"/>
          </a:p>
        </p:txBody>
      </p:sp>
      <p:pic>
        <p:nvPicPr>
          <p:cNvPr id="8" name="Content Placeholder 7" descr="Captura de tela 2011-10-21 às 09.07.10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62" t="-29660" r="-66167" b="-18719"/>
          <a:stretch/>
        </p:blipFill>
        <p:spPr/>
      </p:pic>
    </p:spTree>
    <p:extLst>
      <p:ext uri="{BB962C8B-B14F-4D97-AF65-F5344CB8AC3E}">
        <p14:creationId xmlns:p14="http://schemas.microsoft.com/office/powerpoint/2010/main" val="357364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de_mobi_bo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Analytics for Mobile</vt:lpstr>
      <vt:lpstr>Agenda</vt:lpstr>
      <vt:lpstr>B – A – BA do GA para Mobile</vt:lpstr>
      <vt:lpstr>Conversão: Mobile Sites x Apps</vt:lpstr>
      <vt:lpstr>Exemplos e Cases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Domingues</dc:creator>
  <cp:lastModifiedBy>Leonardo Naressi</cp:lastModifiedBy>
  <cp:revision>8</cp:revision>
  <dcterms:created xsi:type="dcterms:W3CDTF">2011-10-21T10:27:17Z</dcterms:created>
  <dcterms:modified xsi:type="dcterms:W3CDTF">2011-10-22T09:44:47Z</dcterms:modified>
</cp:coreProperties>
</file>