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9325"/>
    <a:srgbClr val="FFA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_rels/data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56CE8E-D1B9-6745-BB7E-01F2572342E4}" type="doc">
      <dgm:prSet loTypeId="urn:microsoft.com/office/officeart/2008/layout/CaptionedPicture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4E38BA-2596-B64B-A6EC-38F3FC911571}">
      <dgm:prSet phldrT="[Text]"/>
      <dgm:spPr/>
      <dgm:t>
        <a:bodyPr/>
        <a:lstStyle/>
        <a:p>
          <a:r>
            <a:rPr lang="en-US" dirty="0" err="1" smtClean="0"/>
            <a:t>Abril</a:t>
          </a:r>
          <a:endParaRPr lang="en-US" dirty="0"/>
        </a:p>
      </dgm:t>
    </dgm:pt>
    <dgm:pt modelId="{074E54E1-D5A5-B541-9D77-E3DAF63D4E3B}" type="parTrans" cxnId="{DBB773B1-E14C-FF4B-BDF0-38B8ED82B204}">
      <dgm:prSet/>
      <dgm:spPr/>
      <dgm:t>
        <a:bodyPr/>
        <a:lstStyle/>
        <a:p>
          <a:endParaRPr lang="en-US"/>
        </a:p>
      </dgm:t>
    </dgm:pt>
    <dgm:pt modelId="{641CEA33-FB00-2F46-8D69-3275EEDB14A1}" type="sibTrans" cxnId="{DBB773B1-E14C-FF4B-BDF0-38B8ED82B204}">
      <dgm:prSet/>
      <dgm:spPr/>
      <dgm:t>
        <a:bodyPr/>
        <a:lstStyle/>
        <a:p>
          <a:endParaRPr lang="en-US"/>
        </a:p>
      </dgm:t>
    </dgm:pt>
    <dgm:pt modelId="{1470A885-3B65-3847-9F6A-D37245642B06}">
      <dgm:prSet phldrT="[Text]"/>
      <dgm:spPr/>
      <dgm:t>
        <a:bodyPr/>
        <a:lstStyle/>
        <a:p>
          <a:r>
            <a:rPr lang="en-US" dirty="0" err="1" smtClean="0"/>
            <a:t>AgênciaClick</a:t>
          </a:r>
          <a:endParaRPr lang="en-US" dirty="0"/>
        </a:p>
      </dgm:t>
    </dgm:pt>
    <dgm:pt modelId="{DF46A8CE-6CB7-4442-BAF1-5262A6DDDBE8}" type="parTrans" cxnId="{F9503439-819C-E84D-8A17-86C303472EC9}">
      <dgm:prSet/>
      <dgm:spPr/>
      <dgm:t>
        <a:bodyPr/>
        <a:lstStyle/>
        <a:p>
          <a:endParaRPr lang="en-US"/>
        </a:p>
      </dgm:t>
    </dgm:pt>
    <dgm:pt modelId="{E082004D-CFD7-9343-B34E-A274FBDAC540}" type="sibTrans" cxnId="{F9503439-819C-E84D-8A17-86C303472EC9}">
      <dgm:prSet/>
      <dgm:spPr/>
      <dgm:t>
        <a:bodyPr/>
        <a:lstStyle/>
        <a:p>
          <a:endParaRPr lang="en-US"/>
        </a:p>
      </dgm:t>
    </dgm:pt>
    <dgm:pt modelId="{E14CAD3F-7F4E-4B43-A163-BFC7E87A260C}">
      <dgm:prSet phldrT="[Text]"/>
      <dgm:spPr/>
      <dgm:t>
        <a:bodyPr/>
        <a:lstStyle/>
        <a:p>
          <a:r>
            <a:rPr lang="en-US" dirty="0" err="1" smtClean="0"/>
            <a:t>Cadastra</a:t>
          </a:r>
          <a:endParaRPr lang="en-US" dirty="0"/>
        </a:p>
      </dgm:t>
    </dgm:pt>
    <dgm:pt modelId="{8286697E-07D6-F343-9E06-D4C4E7C553E6}" type="parTrans" cxnId="{DB9DAD4A-BB5D-C142-A4F0-576EE1AAA470}">
      <dgm:prSet/>
      <dgm:spPr/>
      <dgm:t>
        <a:bodyPr/>
        <a:lstStyle/>
        <a:p>
          <a:endParaRPr lang="en-US"/>
        </a:p>
      </dgm:t>
    </dgm:pt>
    <dgm:pt modelId="{3B295D35-B106-EE4B-808B-AEEF30A86EAA}" type="sibTrans" cxnId="{DB9DAD4A-BB5D-C142-A4F0-576EE1AAA470}">
      <dgm:prSet/>
      <dgm:spPr/>
      <dgm:t>
        <a:bodyPr/>
        <a:lstStyle/>
        <a:p>
          <a:endParaRPr lang="en-US"/>
        </a:p>
      </dgm:t>
    </dgm:pt>
    <dgm:pt modelId="{6E19D82F-A7DC-7C43-A0C4-35312BF129DD}">
      <dgm:prSet phldrT="[Text]"/>
      <dgm:spPr/>
      <dgm:t>
        <a:bodyPr/>
        <a:lstStyle/>
        <a:p>
          <a:r>
            <a:rPr lang="en-US" dirty="0" smtClean="0"/>
            <a:t>Cardinal Path</a:t>
          </a:r>
          <a:endParaRPr lang="en-US" dirty="0"/>
        </a:p>
      </dgm:t>
    </dgm:pt>
    <dgm:pt modelId="{9BC69DA0-4734-9B45-A221-7B6D6BBB139E}" type="parTrans" cxnId="{915FD07A-28B9-FD42-8242-B980E3FD4FF5}">
      <dgm:prSet/>
      <dgm:spPr/>
      <dgm:t>
        <a:bodyPr/>
        <a:lstStyle/>
        <a:p>
          <a:endParaRPr lang="en-US"/>
        </a:p>
      </dgm:t>
    </dgm:pt>
    <dgm:pt modelId="{6BD5A16E-8717-9E42-BFF0-0EEECC323397}" type="sibTrans" cxnId="{915FD07A-28B9-FD42-8242-B980E3FD4FF5}">
      <dgm:prSet/>
      <dgm:spPr/>
      <dgm:t>
        <a:bodyPr/>
        <a:lstStyle/>
        <a:p>
          <a:endParaRPr lang="en-US"/>
        </a:p>
      </dgm:t>
    </dgm:pt>
    <dgm:pt modelId="{B176F398-A195-3A44-A3C0-4E932D9EA5D5}">
      <dgm:prSet phldrT="[Text]"/>
      <dgm:spPr/>
      <dgm:t>
        <a:bodyPr/>
        <a:lstStyle/>
        <a:p>
          <a:r>
            <a:rPr lang="en-US" dirty="0" err="1" smtClean="0"/>
            <a:t>Ci&amp;T</a:t>
          </a:r>
          <a:endParaRPr lang="en-US" dirty="0"/>
        </a:p>
      </dgm:t>
    </dgm:pt>
    <dgm:pt modelId="{5BA726D3-44DD-9049-B21B-FA17E143ED69}" type="parTrans" cxnId="{7C97EC23-E277-B446-B0A8-5FF26667A9B3}">
      <dgm:prSet/>
      <dgm:spPr/>
      <dgm:t>
        <a:bodyPr/>
        <a:lstStyle/>
        <a:p>
          <a:endParaRPr lang="en-US"/>
        </a:p>
      </dgm:t>
    </dgm:pt>
    <dgm:pt modelId="{032A587D-729F-B44E-9027-9334C97DF23F}" type="sibTrans" cxnId="{7C97EC23-E277-B446-B0A8-5FF26667A9B3}">
      <dgm:prSet/>
      <dgm:spPr/>
      <dgm:t>
        <a:bodyPr/>
        <a:lstStyle/>
        <a:p>
          <a:endParaRPr lang="en-US"/>
        </a:p>
      </dgm:t>
    </dgm:pt>
    <dgm:pt modelId="{54EE7724-60C7-7940-ADA7-DE93232E33E1}">
      <dgm:prSet phldrT="[Text]"/>
      <dgm:spPr/>
      <dgm:t>
        <a:bodyPr/>
        <a:lstStyle/>
        <a:p>
          <a:r>
            <a:rPr lang="en-US" dirty="0" err="1" smtClean="0"/>
            <a:t>Dafiti</a:t>
          </a:r>
          <a:endParaRPr lang="en-US" dirty="0"/>
        </a:p>
      </dgm:t>
    </dgm:pt>
    <dgm:pt modelId="{1296BB1C-40A0-3945-84EA-8C5AABC81EE5}" type="parTrans" cxnId="{896FCC6C-959B-C44B-AFCA-654526E95590}">
      <dgm:prSet/>
      <dgm:spPr/>
      <dgm:t>
        <a:bodyPr/>
        <a:lstStyle/>
        <a:p>
          <a:endParaRPr lang="en-US"/>
        </a:p>
      </dgm:t>
    </dgm:pt>
    <dgm:pt modelId="{4361CDA2-580F-DC4F-867B-CBCDF61B3778}" type="sibTrans" cxnId="{896FCC6C-959B-C44B-AFCA-654526E95590}">
      <dgm:prSet/>
      <dgm:spPr/>
      <dgm:t>
        <a:bodyPr/>
        <a:lstStyle/>
        <a:p>
          <a:endParaRPr lang="en-US"/>
        </a:p>
      </dgm:t>
    </dgm:pt>
    <dgm:pt modelId="{C4BDA80F-7AAF-4147-B150-870B3B5FAEEF}">
      <dgm:prSet phldrT="[Text]"/>
      <dgm:spPr/>
      <dgm:t>
        <a:bodyPr/>
        <a:lstStyle/>
        <a:p>
          <a:r>
            <a:rPr lang="en-US" dirty="0" smtClean="0"/>
            <a:t>Direct Performance</a:t>
          </a:r>
          <a:endParaRPr lang="en-US" dirty="0"/>
        </a:p>
      </dgm:t>
    </dgm:pt>
    <dgm:pt modelId="{F5DC55C2-371D-9C41-A140-C4DCB1D103F0}" type="parTrans" cxnId="{6C700A5B-D1E9-D249-AF3A-3D0189224508}">
      <dgm:prSet/>
      <dgm:spPr/>
      <dgm:t>
        <a:bodyPr/>
        <a:lstStyle/>
        <a:p>
          <a:endParaRPr lang="en-US"/>
        </a:p>
      </dgm:t>
    </dgm:pt>
    <dgm:pt modelId="{10CB1579-6FED-954C-84AE-3A48F143ACF4}" type="sibTrans" cxnId="{6C700A5B-D1E9-D249-AF3A-3D0189224508}">
      <dgm:prSet/>
      <dgm:spPr/>
      <dgm:t>
        <a:bodyPr/>
        <a:lstStyle/>
        <a:p>
          <a:endParaRPr lang="en-US"/>
        </a:p>
      </dgm:t>
    </dgm:pt>
    <dgm:pt modelId="{FD2BA2E2-359C-DD46-8318-680EFE69A357}">
      <dgm:prSet phldrT="[Text]"/>
      <dgm:spPr/>
      <dgm:t>
        <a:bodyPr/>
        <a:lstStyle/>
        <a:p>
          <a:r>
            <a:rPr lang="en-US" dirty="0" err="1" smtClean="0"/>
            <a:t>Globosat</a:t>
          </a:r>
          <a:endParaRPr lang="en-US" dirty="0"/>
        </a:p>
      </dgm:t>
    </dgm:pt>
    <dgm:pt modelId="{C928C485-1FF1-BA43-813D-887007D20703}" type="parTrans" cxnId="{61842EEE-6B75-E144-A601-94FC0E4203E9}">
      <dgm:prSet/>
      <dgm:spPr/>
      <dgm:t>
        <a:bodyPr/>
        <a:lstStyle/>
        <a:p>
          <a:endParaRPr lang="en-US"/>
        </a:p>
      </dgm:t>
    </dgm:pt>
    <dgm:pt modelId="{682E5368-140C-7544-80EB-3FCD362BB5BC}" type="sibTrans" cxnId="{61842EEE-6B75-E144-A601-94FC0E4203E9}">
      <dgm:prSet/>
      <dgm:spPr/>
      <dgm:t>
        <a:bodyPr/>
        <a:lstStyle/>
        <a:p>
          <a:endParaRPr lang="en-US"/>
        </a:p>
      </dgm:t>
    </dgm:pt>
    <dgm:pt modelId="{8294AE71-D512-E74A-A57F-072C9CB80FE5}">
      <dgm:prSet phldrT="[Text]"/>
      <dgm:spPr/>
      <dgm:t>
        <a:bodyPr/>
        <a:lstStyle/>
        <a:p>
          <a:r>
            <a:rPr lang="en-US" dirty="0" err="1" smtClean="0"/>
            <a:t>i</a:t>
          </a:r>
          <a:r>
            <a:rPr lang="en-US" dirty="0" smtClean="0"/>
            <a:t>-Cherry</a:t>
          </a:r>
          <a:endParaRPr lang="en-US" dirty="0"/>
        </a:p>
      </dgm:t>
    </dgm:pt>
    <dgm:pt modelId="{55CEE4D3-75A8-A140-8FBB-9D30F712427A}" type="parTrans" cxnId="{ACCE6AB6-11EF-A24E-A447-58EB30B7EF4E}">
      <dgm:prSet/>
      <dgm:spPr/>
      <dgm:t>
        <a:bodyPr/>
        <a:lstStyle/>
        <a:p>
          <a:endParaRPr lang="en-US"/>
        </a:p>
      </dgm:t>
    </dgm:pt>
    <dgm:pt modelId="{0D34161D-0025-5540-801F-21BE9674020C}" type="sibTrans" cxnId="{ACCE6AB6-11EF-A24E-A447-58EB30B7EF4E}">
      <dgm:prSet/>
      <dgm:spPr/>
      <dgm:t>
        <a:bodyPr/>
        <a:lstStyle/>
        <a:p>
          <a:endParaRPr lang="en-US"/>
        </a:p>
      </dgm:t>
    </dgm:pt>
    <dgm:pt modelId="{B2670D3F-15CF-1040-B12C-3B51F9890528}">
      <dgm:prSet phldrT="[Text]"/>
      <dgm:spPr/>
      <dgm:t>
        <a:bodyPr/>
        <a:lstStyle/>
        <a:p>
          <a:r>
            <a:rPr lang="en-US" dirty="0" err="1" smtClean="0"/>
            <a:t>iG</a:t>
          </a:r>
          <a:endParaRPr lang="en-US" dirty="0"/>
        </a:p>
      </dgm:t>
    </dgm:pt>
    <dgm:pt modelId="{D3877482-6037-BD47-9A4E-D509E70743C5}" type="parTrans" cxnId="{4CF0A4F6-DAB0-9644-AED0-E5B032FA0E20}">
      <dgm:prSet/>
      <dgm:spPr/>
      <dgm:t>
        <a:bodyPr/>
        <a:lstStyle/>
        <a:p>
          <a:endParaRPr lang="en-US"/>
        </a:p>
      </dgm:t>
    </dgm:pt>
    <dgm:pt modelId="{8ADD74C6-E371-A240-90BA-2F13644031E1}" type="sibTrans" cxnId="{4CF0A4F6-DAB0-9644-AED0-E5B032FA0E20}">
      <dgm:prSet/>
      <dgm:spPr/>
      <dgm:t>
        <a:bodyPr/>
        <a:lstStyle/>
        <a:p>
          <a:endParaRPr lang="en-US"/>
        </a:p>
      </dgm:t>
    </dgm:pt>
    <dgm:pt modelId="{60331429-752E-C340-9642-96FA32840F63}">
      <dgm:prSet phldrT="[Text]"/>
      <dgm:spPr/>
      <dgm:t>
        <a:bodyPr/>
        <a:lstStyle/>
        <a:p>
          <a:r>
            <a:rPr lang="en-US" dirty="0" err="1" smtClean="0"/>
            <a:t>Ipanema</a:t>
          </a:r>
          <a:r>
            <a:rPr lang="en-US" dirty="0" smtClean="0"/>
            <a:t> Games</a:t>
          </a:r>
          <a:endParaRPr lang="en-US" dirty="0"/>
        </a:p>
      </dgm:t>
    </dgm:pt>
    <dgm:pt modelId="{A1810413-9E08-AE48-A412-65C7190E6FF8}" type="parTrans" cxnId="{E627DCB2-E295-C040-A1A9-E7651504584B}">
      <dgm:prSet/>
      <dgm:spPr/>
      <dgm:t>
        <a:bodyPr/>
        <a:lstStyle/>
        <a:p>
          <a:endParaRPr lang="en-US"/>
        </a:p>
      </dgm:t>
    </dgm:pt>
    <dgm:pt modelId="{90680F6D-5A15-C340-8CB8-2528B43610E0}" type="sibTrans" cxnId="{E627DCB2-E295-C040-A1A9-E7651504584B}">
      <dgm:prSet/>
      <dgm:spPr/>
      <dgm:t>
        <a:bodyPr/>
        <a:lstStyle/>
        <a:p>
          <a:endParaRPr lang="en-US"/>
        </a:p>
      </dgm:t>
    </dgm:pt>
    <dgm:pt modelId="{A43A6245-0BD2-8345-8D50-D72A89C09459}">
      <dgm:prSet phldrT="[Text]"/>
      <dgm:spPr/>
      <dgm:t>
        <a:bodyPr/>
        <a:lstStyle/>
        <a:p>
          <a:r>
            <a:rPr lang="en-US" dirty="0" err="1" smtClean="0"/>
            <a:t>iProspect</a:t>
          </a:r>
          <a:endParaRPr lang="en-US" dirty="0"/>
        </a:p>
      </dgm:t>
    </dgm:pt>
    <dgm:pt modelId="{B9D45FCE-22AF-A64C-B70E-5AE40C71A013}" type="parTrans" cxnId="{F04F283F-861C-054E-9814-5367409712B8}">
      <dgm:prSet/>
      <dgm:spPr/>
      <dgm:t>
        <a:bodyPr/>
        <a:lstStyle/>
        <a:p>
          <a:endParaRPr lang="en-US"/>
        </a:p>
      </dgm:t>
    </dgm:pt>
    <dgm:pt modelId="{FD127369-FD69-A44E-908A-FE1FB1A04B99}" type="sibTrans" cxnId="{F04F283F-861C-054E-9814-5367409712B8}">
      <dgm:prSet/>
      <dgm:spPr/>
      <dgm:t>
        <a:bodyPr/>
        <a:lstStyle/>
        <a:p>
          <a:endParaRPr lang="en-US"/>
        </a:p>
      </dgm:t>
    </dgm:pt>
    <dgm:pt modelId="{45E337A5-1437-6C45-90D3-AEDA87911512}">
      <dgm:prSet phldrT="[Text]"/>
      <dgm:spPr/>
      <dgm:t>
        <a:bodyPr/>
        <a:lstStyle/>
        <a:p>
          <a:r>
            <a:rPr lang="en-US" dirty="0" err="1" smtClean="0"/>
            <a:t>Redemobi</a:t>
          </a:r>
          <a:endParaRPr lang="en-US" dirty="0"/>
        </a:p>
      </dgm:t>
    </dgm:pt>
    <dgm:pt modelId="{3D174CFB-817E-6347-B457-753AC4A3FB4B}" type="parTrans" cxnId="{6518A4A3-D7E2-3D40-9363-D3FF0467FD0B}">
      <dgm:prSet/>
      <dgm:spPr/>
      <dgm:t>
        <a:bodyPr/>
        <a:lstStyle/>
        <a:p>
          <a:endParaRPr lang="en-US"/>
        </a:p>
      </dgm:t>
    </dgm:pt>
    <dgm:pt modelId="{C04AC405-BD46-E147-A1DF-2DAB361B7A6F}" type="sibTrans" cxnId="{6518A4A3-D7E2-3D40-9363-D3FF0467FD0B}">
      <dgm:prSet/>
      <dgm:spPr/>
      <dgm:t>
        <a:bodyPr/>
        <a:lstStyle/>
        <a:p>
          <a:endParaRPr lang="en-US"/>
        </a:p>
      </dgm:t>
    </dgm:pt>
    <dgm:pt modelId="{D71C0873-E13E-024A-8C45-8DEE6BA2C14A}">
      <dgm:prSet phldrT="[Text]"/>
      <dgm:spPr/>
      <dgm:t>
        <a:bodyPr/>
        <a:lstStyle/>
        <a:p>
          <a:r>
            <a:rPr lang="en-US" dirty="0" smtClean="0"/>
            <a:t>Terra</a:t>
          </a:r>
          <a:endParaRPr lang="en-US" dirty="0"/>
        </a:p>
      </dgm:t>
    </dgm:pt>
    <dgm:pt modelId="{CECA2E60-0865-0A47-A3DB-194B0EEBCC1A}" type="parTrans" cxnId="{1A2BAF9A-CDC0-8240-8820-11C2705BB8B7}">
      <dgm:prSet/>
      <dgm:spPr/>
      <dgm:t>
        <a:bodyPr/>
        <a:lstStyle/>
        <a:p>
          <a:endParaRPr lang="en-US"/>
        </a:p>
      </dgm:t>
    </dgm:pt>
    <dgm:pt modelId="{785E74D9-B810-C94F-830B-A7D524FAFF9A}" type="sibTrans" cxnId="{1A2BAF9A-CDC0-8240-8820-11C2705BB8B7}">
      <dgm:prSet/>
      <dgm:spPr/>
      <dgm:t>
        <a:bodyPr/>
        <a:lstStyle/>
        <a:p>
          <a:endParaRPr lang="en-US"/>
        </a:p>
      </dgm:t>
    </dgm:pt>
    <dgm:pt modelId="{13FB1857-BDDE-E345-B471-064BEC95F2B9}">
      <dgm:prSet phldrT="[Text]"/>
      <dgm:spPr/>
      <dgm:t>
        <a:bodyPr/>
        <a:lstStyle/>
        <a:p>
          <a:r>
            <a:rPr lang="en-US" dirty="0" smtClean="0"/>
            <a:t>UOL</a:t>
          </a:r>
          <a:endParaRPr lang="en-US" dirty="0"/>
        </a:p>
      </dgm:t>
    </dgm:pt>
    <dgm:pt modelId="{F0E2F432-375E-EC43-8D90-70BB5067FBEC}" type="parTrans" cxnId="{BE4090FD-BFD8-AB44-9E6A-A5579E4A416C}">
      <dgm:prSet/>
      <dgm:spPr/>
      <dgm:t>
        <a:bodyPr/>
        <a:lstStyle/>
        <a:p>
          <a:endParaRPr lang="en-US"/>
        </a:p>
      </dgm:t>
    </dgm:pt>
    <dgm:pt modelId="{E043F5A7-82CE-9C4C-932C-509E9103E8E0}" type="sibTrans" cxnId="{BE4090FD-BFD8-AB44-9E6A-A5579E4A416C}">
      <dgm:prSet/>
      <dgm:spPr/>
      <dgm:t>
        <a:bodyPr/>
        <a:lstStyle/>
        <a:p>
          <a:endParaRPr lang="en-US"/>
        </a:p>
      </dgm:t>
    </dgm:pt>
    <dgm:pt modelId="{5B112327-B4BF-3148-B20D-438F078302AD}">
      <dgm:prSet phldrT="[Text]"/>
      <dgm:spPr/>
      <dgm:t>
        <a:bodyPr/>
        <a:lstStyle/>
        <a:p>
          <a:r>
            <a:rPr lang="en-US" dirty="0" smtClean="0"/>
            <a:t>WA Consulting</a:t>
          </a:r>
          <a:endParaRPr lang="en-US" dirty="0"/>
        </a:p>
      </dgm:t>
    </dgm:pt>
    <dgm:pt modelId="{5EE92B28-6A75-8649-8C5A-BE809E5A62BA}" type="parTrans" cxnId="{EA694CB5-31A5-FA4D-8970-D3FDE6D0C207}">
      <dgm:prSet/>
      <dgm:spPr/>
      <dgm:t>
        <a:bodyPr/>
        <a:lstStyle/>
        <a:p>
          <a:endParaRPr lang="en-US"/>
        </a:p>
      </dgm:t>
    </dgm:pt>
    <dgm:pt modelId="{40F21265-6D75-DC46-8BDF-C7026685A205}" type="sibTrans" cxnId="{EA694CB5-31A5-FA4D-8970-D3FDE6D0C207}">
      <dgm:prSet/>
      <dgm:spPr/>
      <dgm:t>
        <a:bodyPr/>
        <a:lstStyle/>
        <a:p>
          <a:endParaRPr lang="en-US"/>
        </a:p>
      </dgm:t>
    </dgm:pt>
    <dgm:pt modelId="{A61E3DFE-753D-ED40-8B58-97D50B1444EA}" type="pres">
      <dgm:prSet presAssocID="{4856CE8E-D1B9-6745-BB7E-01F2572342E4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5DA770C3-FBD2-D548-A7DA-9B3055FF1B67}" type="pres">
      <dgm:prSet presAssocID="{9E4E38BA-2596-B64B-A6EC-38F3FC911571}" presName="composite" presStyleCnt="0">
        <dgm:presLayoutVars>
          <dgm:chMax val="1"/>
          <dgm:chPref val="1"/>
        </dgm:presLayoutVars>
      </dgm:prSet>
      <dgm:spPr/>
    </dgm:pt>
    <dgm:pt modelId="{3D60A739-5E66-9940-92B1-019713D43F85}" type="pres">
      <dgm:prSet presAssocID="{9E4E38BA-2596-B64B-A6EC-38F3FC911571}" presName="Accent" presStyleLbl="trAlignAcc1" presStyleIdx="0" presStyleCnt="16">
        <dgm:presLayoutVars>
          <dgm:chMax val="0"/>
          <dgm:chPref val="0"/>
        </dgm:presLayoutVars>
      </dgm:prSet>
      <dgm:spPr/>
    </dgm:pt>
    <dgm:pt modelId="{DD74E22A-DABA-6B44-84F2-E61E28BDB2D7}" type="pres">
      <dgm:prSet presAssocID="{9E4E38BA-2596-B64B-A6EC-38F3FC911571}" presName="Image" presStyleLbl="alignImgPlace1" presStyleIdx="0" presStyleCnt="16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9551F1F5-5CEE-3542-BD77-5A6C9B30ACED}" type="pres">
      <dgm:prSet presAssocID="{9E4E38BA-2596-B64B-A6EC-38F3FC911571}" presName="ChildComposite" presStyleCnt="0"/>
      <dgm:spPr/>
    </dgm:pt>
    <dgm:pt modelId="{CA5AA78E-2654-FC49-8F67-48512A002DD7}" type="pres">
      <dgm:prSet presAssocID="{9E4E38BA-2596-B64B-A6EC-38F3FC911571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AD7A131-76C9-5440-9596-533B9FB54375}" type="pres">
      <dgm:prSet presAssocID="{9E4E38BA-2596-B64B-A6EC-38F3FC911571}" presName="Parent" presStyleLbl="revTx" presStyleIdx="0" presStyleCnt="16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BF89CB-A6F7-0B4D-A0E0-D4F830AA300F}" type="pres">
      <dgm:prSet presAssocID="{641CEA33-FB00-2F46-8D69-3275EEDB14A1}" presName="sibTrans" presStyleCnt="0"/>
      <dgm:spPr/>
    </dgm:pt>
    <dgm:pt modelId="{CE15092F-DDD6-E641-AC9F-74817C2ABBAA}" type="pres">
      <dgm:prSet presAssocID="{1470A885-3B65-3847-9F6A-D37245642B06}" presName="composite" presStyleCnt="0">
        <dgm:presLayoutVars>
          <dgm:chMax val="1"/>
          <dgm:chPref val="1"/>
        </dgm:presLayoutVars>
      </dgm:prSet>
      <dgm:spPr/>
    </dgm:pt>
    <dgm:pt modelId="{48EDCEC9-DCDD-8548-9BC3-7223A00A9547}" type="pres">
      <dgm:prSet presAssocID="{1470A885-3B65-3847-9F6A-D37245642B06}" presName="Accent" presStyleLbl="trAlignAcc1" presStyleIdx="1" presStyleCnt="16">
        <dgm:presLayoutVars>
          <dgm:chMax val="0"/>
          <dgm:chPref val="0"/>
        </dgm:presLayoutVars>
      </dgm:prSet>
      <dgm:spPr/>
    </dgm:pt>
    <dgm:pt modelId="{CA84696C-6C61-0A42-9CF0-483258C51BC0}" type="pres">
      <dgm:prSet presAssocID="{1470A885-3B65-3847-9F6A-D37245642B06}" presName="Image" presStyleLbl="alignImgPlace1" presStyleIdx="1" presStyleCnt="16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B23A922A-B3D4-1142-B024-10004E057943}" type="pres">
      <dgm:prSet presAssocID="{1470A885-3B65-3847-9F6A-D37245642B06}" presName="ChildComposite" presStyleCnt="0"/>
      <dgm:spPr/>
    </dgm:pt>
    <dgm:pt modelId="{3904054C-EFBE-5A4C-8B28-C0A5983ABF4C}" type="pres">
      <dgm:prSet presAssocID="{1470A885-3B65-3847-9F6A-D37245642B06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13AD8E5-D5D4-0148-A00B-BC6AAA22296E}" type="pres">
      <dgm:prSet presAssocID="{1470A885-3B65-3847-9F6A-D37245642B06}" presName="Parent" presStyleLbl="revTx" presStyleIdx="1" presStyleCnt="16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84FF6-10E9-BC4C-9B20-A9398F697E9D}" type="pres">
      <dgm:prSet presAssocID="{E082004D-CFD7-9343-B34E-A274FBDAC540}" presName="sibTrans" presStyleCnt="0"/>
      <dgm:spPr/>
    </dgm:pt>
    <dgm:pt modelId="{D38A1552-B9C7-EA42-8581-2D77F419DA99}" type="pres">
      <dgm:prSet presAssocID="{E14CAD3F-7F4E-4B43-A163-BFC7E87A260C}" presName="composite" presStyleCnt="0">
        <dgm:presLayoutVars>
          <dgm:chMax val="1"/>
          <dgm:chPref val="1"/>
        </dgm:presLayoutVars>
      </dgm:prSet>
      <dgm:spPr/>
    </dgm:pt>
    <dgm:pt modelId="{22CE44B6-1C1D-6147-9A0F-C4F2AA533EFC}" type="pres">
      <dgm:prSet presAssocID="{E14CAD3F-7F4E-4B43-A163-BFC7E87A260C}" presName="Accent" presStyleLbl="trAlignAcc1" presStyleIdx="2" presStyleCnt="16">
        <dgm:presLayoutVars>
          <dgm:chMax val="0"/>
          <dgm:chPref val="0"/>
        </dgm:presLayoutVars>
      </dgm:prSet>
      <dgm:spPr/>
    </dgm:pt>
    <dgm:pt modelId="{C947394C-9E2E-EF48-AD7F-1EC088EE44F4}" type="pres">
      <dgm:prSet presAssocID="{E14CAD3F-7F4E-4B43-A163-BFC7E87A260C}" presName="Image" presStyleLbl="alignImgPlace1" presStyleIdx="2" presStyleCnt="16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1840605B-25EB-5541-BBD3-85CAA30380F1}" type="pres">
      <dgm:prSet presAssocID="{E14CAD3F-7F4E-4B43-A163-BFC7E87A260C}" presName="ChildComposite" presStyleCnt="0"/>
      <dgm:spPr/>
    </dgm:pt>
    <dgm:pt modelId="{71C0E9BB-ABF7-974C-AC22-0E74FE0FA4FB}" type="pres">
      <dgm:prSet presAssocID="{E14CAD3F-7F4E-4B43-A163-BFC7E87A260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F8741C9-7062-1D4D-8A99-C1E03AE777F6}" type="pres">
      <dgm:prSet presAssocID="{E14CAD3F-7F4E-4B43-A163-BFC7E87A260C}" presName="Parent" presStyleLbl="revTx" presStyleIdx="2" presStyleCnt="16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2741EF-6999-254A-AF4F-6AABA648D79F}" type="pres">
      <dgm:prSet presAssocID="{3B295D35-B106-EE4B-808B-AEEF30A86EAA}" presName="sibTrans" presStyleCnt="0"/>
      <dgm:spPr/>
    </dgm:pt>
    <dgm:pt modelId="{07F550B0-A5D7-1B4D-9F52-A4FD3D24F052}" type="pres">
      <dgm:prSet presAssocID="{6E19D82F-A7DC-7C43-A0C4-35312BF129DD}" presName="composite" presStyleCnt="0">
        <dgm:presLayoutVars>
          <dgm:chMax val="1"/>
          <dgm:chPref val="1"/>
        </dgm:presLayoutVars>
      </dgm:prSet>
      <dgm:spPr/>
    </dgm:pt>
    <dgm:pt modelId="{E54E5EEA-2207-624D-957F-6869EC78926D}" type="pres">
      <dgm:prSet presAssocID="{6E19D82F-A7DC-7C43-A0C4-35312BF129DD}" presName="Accent" presStyleLbl="trAlignAcc1" presStyleIdx="3" presStyleCnt="16">
        <dgm:presLayoutVars>
          <dgm:chMax val="0"/>
          <dgm:chPref val="0"/>
        </dgm:presLayoutVars>
      </dgm:prSet>
      <dgm:spPr/>
    </dgm:pt>
    <dgm:pt modelId="{86305D3A-2F10-3747-898B-D210F9198FDD}" type="pres">
      <dgm:prSet presAssocID="{6E19D82F-A7DC-7C43-A0C4-35312BF129DD}" presName="Image" presStyleLbl="alignImgPlace1" presStyleIdx="3" presStyleCnt="16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643C6DAF-E29F-4E42-A5AE-1302356E99C4}" type="pres">
      <dgm:prSet presAssocID="{6E19D82F-A7DC-7C43-A0C4-35312BF129DD}" presName="ChildComposite" presStyleCnt="0"/>
      <dgm:spPr/>
    </dgm:pt>
    <dgm:pt modelId="{CB3A8657-A05D-6245-B994-50391D67D649}" type="pres">
      <dgm:prSet presAssocID="{6E19D82F-A7DC-7C43-A0C4-35312BF129DD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1FF6D69-7C56-5C4F-8968-88FFB24D9F16}" type="pres">
      <dgm:prSet presAssocID="{6E19D82F-A7DC-7C43-A0C4-35312BF129DD}" presName="Parent" presStyleLbl="revTx" presStyleIdx="3" presStyleCnt="16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6CAD5D-F174-2341-9F87-832184727F97}" type="pres">
      <dgm:prSet presAssocID="{6BD5A16E-8717-9E42-BFF0-0EEECC323397}" presName="sibTrans" presStyleCnt="0"/>
      <dgm:spPr/>
    </dgm:pt>
    <dgm:pt modelId="{F330F4DB-74AF-9849-9002-BA37007333A6}" type="pres">
      <dgm:prSet presAssocID="{B176F398-A195-3A44-A3C0-4E932D9EA5D5}" presName="composite" presStyleCnt="0">
        <dgm:presLayoutVars>
          <dgm:chMax val="1"/>
          <dgm:chPref val="1"/>
        </dgm:presLayoutVars>
      </dgm:prSet>
      <dgm:spPr/>
    </dgm:pt>
    <dgm:pt modelId="{A4D9873F-5F08-CA44-9186-1C0EE7E03FAE}" type="pres">
      <dgm:prSet presAssocID="{B176F398-A195-3A44-A3C0-4E932D9EA5D5}" presName="Accent" presStyleLbl="trAlignAcc1" presStyleIdx="4" presStyleCnt="16">
        <dgm:presLayoutVars>
          <dgm:chMax val="0"/>
          <dgm:chPref val="0"/>
        </dgm:presLayoutVars>
      </dgm:prSet>
      <dgm:spPr/>
    </dgm:pt>
    <dgm:pt modelId="{262C16D3-958A-4A45-A6A3-3CEECB4647D7}" type="pres">
      <dgm:prSet presAssocID="{B176F398-A195-3A44-A3C0-4E932D9EA5D5}" presName="Image" presStyleLbl="alignImgPlace1" presStyleIdx="4" presStyleCnt="16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</dgm:pt>
    <dgm:pt modelId="{7E2875F4-E870-F14F-91BE-01FCD72F37BA}" type="pres">
      <dgm:prSet presAssocID="{B176F398-A195-3A44-A3C0-4E932D9EA5D5}" presName="ChildComposite" presStyleCnt="0"/>
      <dgm:spPr/>
    </dgm:pt>
    <dgm:pt modelId="{F95593B4-35BF-CD46-90C7-89AA820D68F3}" type="pres">
      <dgm:prSet presAssocID="{B176F398-A195-3A44-A3C0-4E932D9EA5D5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76D0ED0-F7C5-3C40-BB87-B348B40CF6A8}" type="pres">
      <dgm:prSet presAssocID="{B176F398-A195-3A44-A3C0-4E932D9EA5D5}" presName="Parent" presStyleLbl="revTx" presStyleIdx="4" presStyleCnt="16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4F8E4F-9EAE-8845-A5CD-E9F03EDA9D54}" type="pres">
      <dgm:prSet presAssocID="{032A587D-729F-B44E-9027-9334C97DF23F}" presName="sibTrans" presStyleCnt="0"/>
      <dgm:spPr/>
    </dgm:pt>
    <dgm:pt modelId="{FBB1A39F-E6E3-8241-ABF2-DE805CED0AAD}" type="pres">
      <dgm:prSet presAssocID="{54EE7724-60C7-7940-ADA7-DE93232E33E1}" presName="composite" presStyleCnt="0">
        <dgm:presLayoutVars>
          <dgm:chMax val="1"/>
          <dgm:chPref val="1"/>
        </dgm:presLayoutVars>
      </dgm:prSet>
      <dgm:spPr/>
    </dgm:pt>
    <dgm:pt modelId="{89DAC5CF-A206-A64D-90CA-6385883252C6}" type="pres">
      <dgm:prSet presAssocID="{54EE7724-60C7-7940-ADA7-DE93232E33E1}" presName="Accent" presStyleLbl="trAlignAcc1" presStyleIdx="5" presStyleCnt="16">
        <dgm:presLayoutVars>
          <dgm:chMax val="0"/>
          <dgm:chPref val="0"/>
        </dgm:presLayoutVars>
      </dgm:prSet>
      <dgm:spPr/>
    </dgm:pt>
    <dgm:pt modelId="{771D6706-64A2-EC45-A82C-EC8E4BF0E2A7}" type="pres">
      <dgm:prSet presAssocID="{54EE7724-60C7-7940-ADA7-DE93232E33E1}" presName="Image" presStyleLbl="alignImgPlace1" presStyleIdx="5" presStyleCnt="16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</dgm:pt>
    <dgm:pt modelId="{3C39687D-424D-5A47-8125-4211575AC33D}" type="pres">
      <dgm:prSet presAssocID="{54EE7724-60C7-7940-ADA7-DE93232E33E1}" presName="ChildComposite" presStyleCnt="0"/>
      <dgm:spPr/>
    </dgm:pt>
    <dgm:pt modelId="{07D5AA17-F85A-694A-B836-9972F3D4B585}" type="pres">
      <dgm:prSet presAssocID="{54EE7724-60C7-7940-ADA7-DE93232E33E1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5AB3CD1-1A95-514E-9F32-D4FD51F3EC19}" type="pres">
      <dgm:prSet presAssocID="{54EE7724-60C7-7940-ADA7-DE93232E33E1}" presName="Parent" presStyleLbl="revTx" presStyleIdx="5" presStyleCnt="16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A32FA4-C3A5-D841-B2CE-D6A4DD1D0CCF}" type="pres">
      <dgm:prSet presAssocID="{4361CDA2-580F-DC4F-867B-CBCDF61B3778}" presName="sibTrans" presStyleCnt="0"/>
      <dgm:spPr/>
    </dgm:pt>
    <dgm:pt modelId="{A561788F-A263-1943-B0B4-04E2A52623A2}" type="pres">
      <dgm:prSet presAssocID="{C4BDA80F-7AAF-4147-B150-870B3B5FAEEF}" presName="composite" presStyleCnt="0">
        <dgm:presLayoutVars>
          <dgm:chMax val="1"/>
          <dgm:chPref val="1"/>
        </dgm:presLayoutVars>
      </dgm:prSet>
      <dgm:spPr/>
    </dgm:pt>
    <dgm:pt modelId="{9A6C7173-75A2-3F4C-A31F-7CB8D63B6A6A}" type="pres">
      <dgm:prSet presAssocID="{C4BDA80F-7AAF-4147-B150-870B3B5FAEEF}" presName="Accent" presStyleLbl="trAlignAcc1" presStyleIdx="6" presStyleCnt="16">
        <dgm:presLayoutVars>
          <dgm:chMax val="0"/>
          <dgm:chPref val="0"/>
        </dgm:presLayoutVars>
      </dgm:prSet>
      <dgm:spPr/>
    </dgm:pt>
    <dgm:pt modelId="{79B681CB-0357-AE45-A849-0CD0826C92AB}" type="pres">
      <dgm:prSet presAssocID="{C4BDA80F-7AAF-4147-B150-870B3B5FAEEF}" presName="Image" presStyleLbl="alignImgPlace1" presStyleIdx="6" presStyleCnt="16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7"/>
          <a:stretch>
            <a:fillRect/>
          </a:stretch>
        </a:blipFill>
      </dgm:spPr>
    </dgm:pt>
    <dgm:pt modelId="{9320C158-3787-9444-8988-03F285FAFA04}" type="pres">
      <dgm:prSet presAssocID="{C4BDA80F-7AAF-4147-B150-870B3B5FAEEF}" presName="ChildComposite" presStyleCnt="0"/>
      <dgm:spPr/>
    </dgm:pt>
    <dgm:pt modelId="{B6DEFA14-8699-9F40-B16A-5C349F55C65A}" type="pres">
      <dgm:prSet presAssocID="{C4BDA80F-7AAF-4147-B150-870B3B5FAEEF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669F28D-82C7-3E4E-B506-65FBDE4EEF93}" type="pres">
      <dgm:prSet presAssocID="{C4BDA80F-7AAF-4147-B150-870B3B5FAEEF}" presName="Parent" presStyleLbl="revTx" presStyleIdx="6" presStyleCnt="16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7B89AD-CD7F-4245-94AC-A321A834E383}" type="pres">
      <dgm:prSet presAssocID="{10CB1579-6FED-954C-84AE-3A48F143ACF4}" presName="sibTrans" presStyleCnt="0"/>
      <dgm:spPr/>
    </dgm:pt>
    <dgm:pt modelId="{B79352C8-4A19-5948-9DFC-D1B70225800E}" type="pres">
      <dgm:prSet presAssocID="{FD2BA2E2-359C-DD46-8318-680EFE69A357}" presName="composite" presStyleCnt="0">
        <dgm:presLayoutVars>
          <dgm:chMax val="1"/>
          <dgm:chPref val="1"/>
        </dgm:presLayoutVars>
      </dgm:prSet>
      <dgm:spPr/>
    </dgm:pt>
    <dgm:pt modelId="{3DBDD6C1-15AD-F642-B551-6D90BC425A73}" type="pres">
      <dgm:prSet presAssocID="{FD2BA2E2-359C-DD46-8318-680EFE69A357}" presName="Accent" presStyleLbl="trAlignAcc1" presStyleIdx="7" presStyleCnt="16">
        <dgm:presLayoutVars>
          <dgm:chMax val="0"/>
          <dgm:chPref val="0"/>
        </dgm:presLayoutVars>
      </dgm:prSet>
      <dgm:spPr/>
    </dgm:pt>
    <dgm:pt modelId="{FE4A2F34-1094-3B4D-B481-308BD02BDC7D}" type="pres">
      <dgm:prSet presAssocID="{FD2BA2E2-359C-DD46-8318-680EFE69A357}" presName="Image" presStyleLbl="alignImgPlace1" presStyleIdx="7" presStyleCnt="16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8"/>
          <a:stretch>
            <a:fillRect/>
          </a:stretch>
        </a:blipFill>
      </dgm:spPr>
    </dgm:pt>
    <dgm:pt modelId="{92BFCAFB-BEDB-CD4A-B403-376546BF26D6}" type="pres">
      <dgm:prSet presAssocID="{FD2BA2E2-359C-DD46-8318-680EFE69A357}" presName="ChildComposite" presStyleCnt="0"/>
      <dgm:spPr/>
    </dgm:pt>
    <dgm:pt modelId="{5584337B-6CF1-FF47-970E-33254CE07B40}" type="pres">
      <dgm:prSet presAssocID="{FD2BA2E2-359C-DD46-8318-680EFE69A357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1A3F4C9-90B9-0E4F-8535-4173B2961A4E}" type="pres">
      <dgm:prSet presAssocID="{FD2BA2E2-359C-DD46-8318-680EFE69A357}" presName="Parent" presStyleLbl="revTx" presStyleIdx="7" presStyleCnt="16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FC6405-5ED0-6E4D-ACB6-FA5DE952E725}" type="pres">
      <dgm:prSet presAssocID="{682E5368-140C-7544-80EB-3FCD362BB5BC}" presName="sibTrans" presStyleCnt="0"/>
      <dgm:spPr/>
    </dgm:pt>
    <dgm:pt modelId="{07C4A9A9-1D5D-4249-9512-25F53781FBA3}" type="pres">
      <dgm:prSet presAssocID="{8294AE71-D512-E74A-A57F-072C9CB80FE5}" presName="composite" presStyleCnt="0">
        <dgm:presLayoutVars>
          <dgm:chMax val="1"/>
          <dgm:chPref val="1"/>
        </dgm:presLayoutVars>
      </dgm:prSet>
      <dgm:spPr/>
    </dgm:pt>
    <dgm:pt modelId="{0218D1D5-AE5A-D845-9566-4D1C95662A35}" type="pres">
      <dgm:prSet presAssocID="{8294AE71-D512-E74A-A57F-072C9CB80FE5}" presName="Accent" presStyleLbl="trAlignAcc1" presStyleIdx="8" presStyleCnt="16">
        <dgm:presLayoutVars>
          <dgm:chMax val="0"/>
          <dgm:chPref val="0"/>
        </dgm:presLayoutVars>
      </dgm:prSet>
      <dgm:spPr/>
    </dgm:pt>
    <dgm:pt modelId="{7C323676-ED33-834F-AEB8-31394DCDE2E1}" type="pres">
      <dgm:prSet presAssocID="{8294AE71-D512-E74A-A57F-072C9CB80FE5}" presName="Image" presStyleLbl="alignImgPlace1" presStyleIdx="8" presStyleCnt="16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9"/>
          <a:stretch>
            <a:fillRect/>
          </a:stretch>
        </a:blipFill>
      </dgm:spPr>
    </dgm:pt>
    <dgm:pt modelId="{0E610444-CAD4-4C4E-B28F-7B2D84CF5A13}" type="pres">
      <dgm:prSet presAssocID="{8294AE71-D512-E74A-A57F-072C9CB80FE5}" presName="ChildComposite" presStyleCnt="0"/>
      <dgm:spPr/>
    </dgm:pt>
    <dgm:pt modelId="{25E497C7-7659-F944-8681-3764976E4284}" type="pres">
      <dgm:prSet presAssocID="{8294AE71-D512-E74A-A57F-072C9CB80FE5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21C7A65-4629-E646-AA63-B1C84ED918D3}" type="pres">
      <dgm:prSet presAssocID="{8294AE71-D512-E74A-A57F-072C9CB80FE5}" presName="Parent" presStyleLbl="revTx" presStyleIdx="8" presStyleCnt="16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9F7603-CA49-FC46-9811-A42DACBD8915}" type="pres">
      <dgm:prSet presAssocID="{0D34161D-0025-5540-801F-21BE9674020C}" presName="sibTrans" presStyleCnt="0"/>
      <dgm:spPr/>
    </dgm:pt>
    <dgm:pt modelId="{BC110C7C-28B9-194F-ADF3-4BC2FA4670D2}" type="pres">
      <dgm:prSet presAssocID="{B2670D3F-15CF-1040-B12C-3B51F9890528}" presName="composite" presStyleCnt="0">
        <dgm:presLayoutVars>
          <dgm:chMax val="1"/>
          <dgm:chPref val="1"/>
        </dgm:presLayoutVars>
      </dgm:prSet>
      <dgm:spPr/>
    </dgm:pt>
    <dgm:pt modelId="{E25F1831-0527-1149-BEDF-F7D3C5CADE22}" type="pres">
      <dgm:prSet presAssocID="{B2670D3F-15CF-1040-B12C-3B51F9890528}" presName="Accent" presStyleLbl="trAlignAcc1" presStyleIdx="9" presStyleCnt="16">
        <dgm:presLayoutVars>
          <dgm:chMax val="0"/>
          <dgm:chPref val="0"/>
        </dgm:presLayoutVars>
      </dgm:prSet>
      <dgm:spPr/>
    </dgm:pt>
    <dgm:pt modelId="{720201F0-6ABA-DE41-8AD9-E606745F76F7}" type="pres">
      <dgm:prSet presAssocID="{B2670D3F-15CF-1040-B12C-3B51F9890528}" presName="Image" presStyleLbl="alignImgPlace1" presStyleIdx="9" presStyleCnt="16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10"/>
          <a:stretch>
            <a:fillRect/>
          </a:stretch>
        </a:blipFill>
      </dgm:spPr>
    </dgm:pt>
    <dgm:pt modelId="{58CAE217-753C-2D49-A36F-FC4F737B081E}" type="pres">
      <dgm:prSet presAssocID="{B2670D3F-15CF-1040-B12C-3B51F9890528}" presName="ChildComposite" presStyleCnt="0"/>
      <dgm:spPr/>
    </dgm:pt>
    <dgm:pt modelId="{9DF16358-AE39-4144-9284-022C9DC66B43}" type="pres">
      <dgm:prSet presAssocID="{B2670D3F-15CF-1040-B12C-3B51F9890528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7654E17-523C-7C41-9E47-CD5061F8AB76}" type="pres">
      <dgm:prSet presAssocID="{B2670D3F-15CF-1040-B12C-3B51F9890528}" presName="Parent" presStyleLbl="revTx" presStyleIdx="9" presStyleCnt="16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37B8F8-8500-894B-A504-3D9EE5FA8BCB}" type="pres">
      <dgm:prSet presAssocID="{8ADD74C6-E371-A240-90BA-2F13644031E1}" presName="sibTrans" presStyleCnt="0"/>
      <dgm:spPr/>
    </dgm:pt>
    <dgm:pt modelId="{9B194851-F526-504C-8677-F50AA37E38FC}" type="pres">
      <dgm:prSet presAssocID="{60331429-752E-C340-9642-96FA32840F63}" presName="composite" presStyleCnt="0">
        <dgm:presLayoutVars>
          <dgm:chMax val="1"/>
          <dgm:chPref val="1"/>
        </dgm:presLayoutVars>
      </dgm:prSet>
      <dgm:spPr/>
    </dgm:pt>
    <dgm:pt modelId="{20466C88-45F1-D94D-B113-35B225A265DF}" type="pres">
      <dgm:prSet presAssocID="{60331429-752E-C340-9642-96FA32840F63}" presName="Accent" presStyleLbl="trAlignAcc1" presStyleIdx="10" presStyleCnt="16">
        <dgm:presLayoutVars>
          <dgm:chMax val="0"/>
          <dgm:chPref val="0"/>
        </dgm:presLayoutVars>
      </dgm:prSet>
      <dgm:spPr/>
    </dgm:pt>
    <dgm:pt modelId="{39D7368E-1ABE-C541-9ACB-AD6229370970}" type="pres">
      <dgm:prSet presAssocID="{60331429-752E-C340-9642-96FA32840F63}" presName="Image" presStyleLbl="alignImgPlace1" presStyleIdx="10" presStyleCnt="16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11"/>
          <a:stretch>
            <a:fillRect/>
          </a:stretch>
        </a:blipFill>
      </dgm:spPr>
    </dgm:pt>
    <dgm:pt modelId="{56E6E8FF-CA64-8D43-A534-A3FA129108F3}" type="pres">
      <dgm:prSet presAssocID="{60331429-752E-C340-9642-96FA32840F63}" presName="ChildComposite" presStyleCnt="0"/>
      <dgm:spPr/>
    </dgm:pt>
    <dgm:pt modelId="{E2DC532A-E8FD-5847-9BD7-B54CAB06DC1E}" type="pres">
      <dgm:prSet presAssocID="{60331429-752E-C340-9642-96FA32840F63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88F9B0F-C6CB-8D4E-A361-DF132747741F}" type="pres">
      <dgm:prSet presAssocID="{60331429-752E-C340-9642-96FA32840F63}" presName="Parent" presStyleLbl="revTx" presStyleIdx="10" presStyleCnt="16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633C69-1512-D448-949E-C699B87BD469}" type="pres">
      <dgm:prSet presAssocID="{90680F6D-5A15-C340-8CB8-2528B43610E0}" presName="sibTrans" presStyleCnt="0"/>
      <dgm:spPr/>
    </dgm:pt>
    <dgm:pt modelId="{9BF27B51-DCC3-3E4B-83D8-17C2612E6C07}" type="pres">
      <dgm:prSet presAssocID="{A43A6245-0BD2-8345-8D50-D72A89C09459}" presName="composite" presStyleCnt="0">
        <dgm:presLayoutVars>
          <dgm:chMax val="1"/>
          <dgm:chPref val="1"/>
        </dgm:presLayoutVars>
      </dgm:prSet>
      <dgm:spPr/>
    </dgm:pt>
    <dgm:pt modelId="{B11A8D4F-B740-1F45-8EAC-EB78D63794F5}" type="pres">
      <dgm:prSet presAssocID="{A43A6245-0BD2-8345-8D50-D72A89C09459}" presName="Accent" presStyleLbl="trAlignAcc1" presStyleIdx="11" presStyleCnt="16">
        <dgm:presLayoutVars>
          <dgm:chMax val="0"/>
          <dgm:chPref val="0"/>
        </dgm:presLayoutVars>
      </dgm:prSet>
      <dgm:spPr/>
    </dgm:pt>
    <dgm:pt modelId="{0B18E646-A098-C94A-B888-65C33A2FB543}" type="pres">
      <dgm:prSet presAssocID="{A43A6245-0BD2-8345-8D50-D72A89C09459}" presName="Image" presStyleLbl="alignImgPlace1" presStyleIdx="11" presStyleCnt="16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12"/>
          <a:stretch>
            <a:fillRect/>
          </a:stretch>
        </a:blipFill>
      </dgm:spPr>
    </dgm:pt>
    <dgm:pt modelId="{2B0A91AD-2735-A643-BA08-342225BCDE46}" type="pres">
      <dgm:prSet presAssocID="{A43A6245-0BD2-8345-8D50-D72A89C09459}" presName="ChildComposite" presStyleCnt="0"/>
      <dgm:spPr/>
    </dgm:pt>
    <dgm:pt modelId="{C8CEAA4B-0FED-304B-B133-DD36C4CE9DAE}" type="pres">
      <dgm:prSet presAssocID="{A43A6245-0BD2-8345-8D50-D72A89C09459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2B40BF3-7B1F-F247-9434-0F06975BFE09}" type="pres">
      <dgm:prSet presAssocID="{A43A6245-0BD2-8345-8D50-D72A89C09459}" presName="Parent" presStyleLbl="revTx" presStyleIdx="11" presStyleCnt="16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F594B-DA9A-2542-8CED-09599408FA10}" type="pres">
      <dgm:prSet presAssocID="{FD127369-FD69-A44E-908A-FE1FB1A04B99}" presName="sibTrans" presStyleCnt="0"/>
      <dgm:spPr/>
    </dgm:pt>
    <dgm:pt modelId="{44D56CC1-35CF-6E4F-9105-A36B87EC6591}" type="pres">
      <dgm:prSet presAssocID="{45E337A5-1437-6C45-90D3-AEDA87911512}" presName="composite" presStyleCnt="0">
        <dgm:presLayoutVars>
          <dgm:chMax val="1"/>
          <dgm:chPref val="1"/>
        </dgm:presLayoutVars>
      </dgm:prSet>
      <dgm:spPr/>
    </dgm:pt>
    <dgm:pt modelId="{22B69E92-6AA4-284B-BF86-DB63E9350E2C}" type="pres">
      <dgm:prSet presAssocID="{45E337A5-1437-6C45-90D3-AEDA87911512}" presName="Accent" presStyleLbl="trAlignAcc1" presStyleIdx="12" presStyleCnt="16">
        <dgm:presLayoutVars>
          <dgm:chMax val="0"/>
          <dgm:chPref val="0"/>
        </dgm:presLayoutVars>
      </dgm:prSet>
      <dgm:spPr/>
    </dgm:pt>
    <dgm:pt modelId="{0DDFFEDD-338A-5345-81C1-2855C3BF02F2}" type="pres">
      <dgm:prSet presAssocID="{45E337A5-1437-6C45-90D3-AEDA87911512}" presName="Image" presStyleLbl="alignImgPlace1" presStyleIdx="12" presStyleCnt="16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13"/>
          <a:stretch>
            <a:fillRect/>
          </a:stretch>
        </a:blipFill>
      </dgm:spPr>
    </dgm:pt>
    <dgm:pt modelId="{AB082626-932F-494F-B1A3-4D79CE9C0F86}" type="pres">
      <dgm:prSet presAssocID="{45E337A5-1437-6C45-90D3-AEDA87911512}" presName="ChildComposite" presStyleCnt="0"/>
      <dgm:spPr/>
    </dgm:pt>
    <dgm:pt modelId="{59B56100-F230-AF48-A21C-7668654A0DDB}" type="pres">
      <dgm:prSet presAssocID="{45E337A5-1437-6C45-90D3-AEDA87911512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4EE46BF-0DE9-3440-AC61-8815830FC831}" type="pres">
      <dgm:prSet presAssocID="{45E337A5-1437-6C45-90D3-AEDA87911512}" presName="Parent" presStyleLbl="revTx" presStyleIdx="12" presStyleCnt="16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469682-8789-7446-B6F3-CFEA1DBEDA0D}" type="pres">
      <dgm:prSet presAssocID="{C04AC405-BD46-E147-A1DF-2DAB361B7A6F}" presName="sibTrans" presStyleCnt="0"/>
      <dgm:spPr/>
    </dgm:pt>
    <dgm:pt modelId="{77F617C3-A149-824B-96DD-2DCA8411A29D}" type="pres">
      <dgm:prSet presAssocID="{D71C0873-E13E-024A-8C45-8DEE6BA2C14A}" presName="composite" presStyleCnt="0">
        <dgm:presLayoutVars>
          <dgm:chMax val="1"/>
          <dgm:chPref val="1"/>
        </dgm:presLayoutVars>
      </dgm:prSet>
      <dgm:spPr/>
    </dgm:pt>
    <dgm:pt modelId="{ABC3ED40-1E9A-DF4A-8C6C-B9F27E672567}" type="pres">
      <dgm:prSet presAssocID="{D71C0873-E13E-024A-8C45-8DEE6BA2C14A}" presName="Accent" presStyleLbl="trAlignAcc1" presStyleIdx="13" presStyleCnt="16">
        <dgm:presLayoutVars>
          <dgm:chMax val="0"/>
          <dgm:chPref val="0"/>
        </dgm:presLayoutVars>
      </dgm:prSet>
      <dgm:spPr/>
    </dgm:pt>
    <dgm:pt modelId="{EBE31A68-F4AB-5E41-9312-468C0D57A6A4}" type="pres">
      <dgm:prSet presAssocID="{D71C0873-E13E-024A-8C45-8DEE6BA2C14A}" presName="Image" presStyleLbl="alignImgPlace1" presStyleIdx="13" presStyleCnt="16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14"/>
          <a:stretch>
            <a:fillRect/>
          </a:stretch>
        </a:blipFill>
      </dgm:spPr>
    </dgm:pt>
    <dgm:pt modelId="{EA8F75DD-D859-274A-8F94-A995AF62DB39}" type="pres">
      <dgm:prSet presAssocID="{D71C0873-E13E-024A-8C45-8DEE6BA2C14A}" presName="ChildComposite" presStyleCnt="0"/>
      <dgm:spPr/>
    </dgm:pt>
    <dgm:pt modelId="{730E49AA-1C7F-4047-945F-88CB75489C7E}" type="pres">
      <dgm:prSet presAssocID="{D71C0873-E13E-024A-8C45-8DEE6BA2C14A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AFA82A5-B069-244F-B89F-5972E0591D6A}" type="pres">
      <dgm:prSet presAssocID="{D71C0873-E13E-024A-8C45-8DEE6BA2C14A}" presName="Parent" presStyleLbl="revTx" presStyleIdx="13" presStyleCnt="16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F6760F-38EE-3644-A3BA-C3D9621B3F12}" type="pres">
      <dgm:prSet presAssocID="{785E74D9-B810-C94F-830B-A7D524FAFF9A}" presName="sibTrans" presStyleCnt="0"/>
      <dgm:spPr/>
    </dgm:pt>
    <dgm:pt modelId="{F2298338-FC2E-A946-9154-F7A7FA85E13B}" type="pres">
      <dgm:prSet presAssocID="{13FB1857-BDDE-E345-B471-064BEC95F2B9}" presName="composite" presStyleCnt="0">
        <dgm:presLayoutVars>
          <dgm:chMax val="1"/>
          <dgm:chPref val="1"/>
        </dgm:presLayoutVars>
      </dgm:prSet>
      <dgm:spPr/>
    </dgm:pt>
    <dgm:pt modelId="{73D79B8D-BEC1-564E-A926-12396DB7C9D4}" type="pres">
      <dgm:prSet presAssocID="{13FB1857-BDDE-E345-B471-064BEC95F2B9}" presName="Accent" presStyleLbl="trAlignAcc1" presStyleIdx="14" presStyleCnt="16">
        <dgm:presLayoutVars>
          <dgm:chMax val="0"/>
          <dgm:chPref val="0"/>
        </dgm:presLayoutVars>
      </dgm:prSet>
      <dgm:spPr/>
    </dgm:pt>
    <dgm:pt modelId="{E74DAA2D-EDCC-1942-A7CB-641428395D3B}" type="pres">
      <dgm:prSet presAssocID="{13FB1857-BDDE-E345-B471-064BEC95F2B9}" presName="Image" presStyleLbl="alignImgPlace1" presStyleIdx="14" presStyleCnt="16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15"/>
          <a:stretch>
            <a:fillRect/>
          </a:stretch>
        </a:blipFill>
      </dgm:spPr>
    </dgm:pt>
    <dgm:pt modelId="{515038CA-C632-A74E-B4C1-A3EF2545C853}" type="pres">
      <dgm:prSet presAssocID="{13FB1857-BDDE-E345-B471-064BEC95F2B9}" presName="ChildComposite" presStyleCnt="0"/>
      <dgm:spPr/>
    </dgm:pt>
    <dgm:pt modelId="{D3369902-C810-FB47-9241-9E51AD6F3D83}" type="pres">
      <dgm:prSet presAssocID="{13FB1857-BDDE-E345-B471-064BEC95F2B9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0122249-DE9D-8243-9E36-BFA970A77C7D}" type="pres">
      <dgm:prSet presAssocID="{13FB1857-BDDE-E345-B471-064BEC95F2B9}" presName="Parent" presStyleLbl="revTx" presStyleIdx="14" presStyleCnt="16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54C742-2555-1649-9525-2F3198A24658}" type="pres">
      <dgm:prSet presAssocID="{E043F5A7-82CE-9C4C-932C-509E9103E8E0}" presName="sibTrans" presStyleCnt="0"/>
      <dgm:spPr/>
    </dgm:pt>
    <dgm:pt modelId="{FA76F220-8188-914C-867A-97FCFECC8B16}" type="pres">
      <dgm:prSet presAssocID="{5B112327-B4BF-3148-B20D-438F078302AD}" presName="composite" presStyleCnt="0">
        <dgm:presLayoutVars>
          <dgm:chMax val="1"/>
          <dgm:chPref val="1"/>
        </dgm:presLayoutVars>
      </dgm:prSet>
      <dgm:spPr/>
    </dgm:pt>
    <dgm:pt modelId="{B5B85CF4-1DD8-9242-AC1B-D396C2FD19D9}" type="pres">
      <dgm:prSet presAssocID="{5B112327-B4BF-3148-B20D-438F078302AD}" presName="Accent" presStyleLbl="trAlignAcc1" presStyleIdx="15" presStyleCnt="16">
        <dgm:presLayoutVars>
          <dgm:chMax val="0"/>
          <dgm:chPref val="0"/>
        </dgm:presLayoutVars>
      </dgm:prSet>
      <dgm:spPr/>
    </dgm:pt>
    <dgm:pt modelId="{05FCE207-75AB-5344-BCE9-578EEE293D9D}" type="pres">
      <dgm:prSet presAssocID="{5B112327-B4BF-3148-B20D-438F078302AD}" presName="Image" presStyleLbl="alignImgPlace1" presStyleIdx="15" presStyleCnt="16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16"/>
          <a:stretch>
            <a:fillRect/>
          </a:stretch>
        </a:blipFill>
      </dgm:spPr>
    </dgm:pt>
    <dgm:pt modelId="{3D959E8B-9AF3-9844-8047-CC365BFA152A}" type="pres">
      <dgm:prSet presAssocID="{5B112327-B4BF-3148-B20D-438F078302AD}" presName="ChildComposite" presStyleCnt="0"/>
      <dgm:spPr/>
    </dgm:pt>
    <dgm:pt modelId="{111DA2FC-0438-C642-8689-F8E9B46862CE}" type="pres">
      <dgm:prSet presAssocID="{5B112327-B4BF-3148-B20D-438F078302AD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D3894FC-9F7F-4941-8680-59530D66244D}" type="pres">
      <dgm:prSet presAssocID="{5B112327-B4BF-3148-B20D-438F078302AD}" presName="Parent" presStyleLbl="revTx" presStyleIdx="15" presStyleCnt="16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9DAD4A-BB5D-C142-A4F0-576EE1AAA470}" srcId="{4856CE8E-D1B9-6745-BB7E-01F2572342E4}" destId="{E14CAD3F-7F4E-4B43-A163-BFC7E87A260C}" srcOrd="2" destOrd="0" parTransId="{8286697E-07D6-F343-9E06-D4C4E7C553E6}" sibTransId="{3B295D35-B106-EE4B-808B-AEEF30A86EAA}"/>
    <dgm:cxn modelId="{91D6C155-F2DB-104D-A40C-9D42E95248C2}" type="presOf" srcId="{A43A6245-0BD2-8345-8D50-D72A89C09459}" destId="{C2B40BF3-7B1F-F247-9434-0F06975BFE09}" srcOrd="0" destOrd="0" presId="urn:microsoft.com/office/officeart/2008/layout/CaptionedPictures"/>
    <dgm:cxn modelId="{E1CF9248-0E6E-BF4B-9095-A08863295331}" type="presOf" srcId="{FD2BA2E2-359C-DD46-8318-680EFE69A357}" destId="{81A3F4C9-90B9-0E4F-8535-4173B2961A4E}" srcOrd="0" destOrd="0" presId="urn:microsoft.com/office/officeart/2008/layout/CaptionedPictures"/>
    <dgm:cxn modelId="{0F14426A-2460-6549-BD15-8A96A3EB08F4}" type="presOf" srcId="{13FB1857-BDDE-E345-B471-064BEC95F2B9}" destId="{B0122249-DE9D-8243-9E36-BFA970A77C7D}" srcOrd="0" destOrd="0" presId="urn:microsoft.com/office/officeart/2008/layout/CaptionedPictures"/>
    <dgm:cxn modelId="{0A8ADDF2-8341-9744-AB20-7F5ADB57283D}" type="presOf" srcId="{9E4E38BA-2596-B64B-A6EC-38F3FC911571}" destId="{AAD7A131-76C9-5440-9596-533B9FB54375}" srcOrd="0" destOrd="0" presId="urn:microsoft.com/office/officeart/2008/layout/CaptionedPictures"/>
    <dgm:cxn modelId="{61842EEE-6B75-E144-A601-94FC0E4203E9}" srcId="{4856CE8E-D1B9-6745-BB7E-01F2572342E4}" destId="{FD2BA2E2-359C-DD46-8318-680EFE69A357}" srcOrd="7" destOrd="0" parTransId="{C928C485-1FF1-BA43-813D-887007D20703}" sibTransId="{682E5368-140C-7544-80EB-3FCD362BB5BC}"/>
    <dgm:cxn modelId="{E02346BE-DC17-B74D-9734-858DBBF18BA5}" type="presOf" srcId="{5B112327-B4BF-3148-B20D-438F078302AD}" destId="{5D3894FC-9F7F-4941-8680-59530D66244D}" srcOrd="0" destOrd="0" presId="urn:microsoft.com/office/officeart/2008/layout/CaptionedPictures"/>
    <dgm:cxn modelId="{6C700A5B-D1E9-D249-AF3A-3D0189224508}" srcId="{4856CE8E-D1B9-6745-BB7E-01F2572342E4}" destId="{C4BDA80F-7AAF-4147-B150-870B3B5FAEEF}" srcOrd="6" destOrd="0" parTransId="{F5DC55C2-371D-9C41-A140-C4DCB1D103F0}" sibTransId="{10CB1579-6FED-954C-84AE-3A48F143ACF4}"/>
    <dgm:cxn modelId="{915FD07A-28B9-FD42-8242-B980E3FD4FF5}" srcId="{4856CE8E-D1B9-6745-BB7E-01F2572342E4}" destId="{6E19D82F-A7DC-7C43-A0C4-35312BF129DD}" srcOrd="3" destOrd="0" parTransId="{9BC69DA0-4734-9B45-A221-7B6D6BBB139E}" sibTransId="{6BD5A16E-8717-9E42-BFF0-0EEECC323397}"/>
    <dgm:cxn modelId="{7C97EC23-E277-B446-B0A8-5FF26667A9B3}" srcId="{4856CE8E-D1B9-6745-BB7E-01F2572342E4}" destId="{B176F398-A195-3A44-A3C0-4E932D9EA5D5}" srcOrd="4" destOrd="0" parTransId="{5BA726D3-44DD-9049-B21B-FA17E143ED69}" sibTransId="{032A587D-729F-B44E-9027-9334C97DF23F}"/>
    <dgm:cxn modelId="{657865EA-2F46-3B45-B5F0-345B412ED535}" type="presOf" srcId="{E14CAD3F-7F4E-4B43-A163-BFC7E87A260C}" destId="{8F8741C9-7062-1D4D-8A99-C1E03AE777F6}" srcOrd="0" destOrd="0" presId="urn:microsoft.com/office/officeart/2008/layout/CaptionedPictures"/>
    <dgm:cxn modelId="{3C1EF494-49D0-F143-B47B-8A3A5B73FBCD}" type="presOf" srcId="{4856CE8E-D1B9-6745-BB7E-01F2572342E4}" destId="{A61E3DFE-753D-ED40-8B58-97D50B1444EA}" srcOrd="0" destOrd="0" presId="urn:microsoft.com/office/officeart/2008/layout/CaptionedPictures"/>
    <dgm:cxn modelId="{6A2215FC-0AC0-D841-A7C3-C35813CFFF3D}" type="presOf" srcId="{54EE7724-60C7-7940-ADA7-DE93232E33E1}" destId="{75AB3CD1-1A95-514E-9F32-D4FD51F3EC19}" srcOrd="0" destOrd="0" presId="urn:microsoft.com/office/officeart/2008/layout/CaptionedPictures"/>
    <dgm:cxn modelId="{65224939-9082-BD4F-8CA9-B11079985A9E}" type="presOf" srcId="{60331429-752E-C340-9642-96FA32840F63}" destId="{288F9B0F-C6CB-8D4E-A361-DF132747741F}" srcOrd="0" destOrd="0" presId="urn:microsoft.com/office/officeart/2008/layout/CaptionedPictures"/>
    <dgm:cxn modelId="{EA694CB5-31A5-FA4D-8970-D3FDE6D0C207}" srcId="{4856CE8E-D1B9-6745-BB7E-01F2572342E4}" destId="{5B112327-B4BF-3148-B20D-438F078302AD}" srcOrd="15" destOrd="0" parTransId="{5EE92B28-6A75-8649-8C5A-BE809E5A62BA}" sibTransId="{40F21265-6D75-DC46-8BDF-C7026685A205}"/>
    <dgm:cxn modelId="{BDC1EA7E-0900-394D-AA7B-3D3DC653A072}" type="presOf" srcId="{8294AE71-D512-E74A-A57F-072C9CB80FE5}" destId="{321C7A65-4629-E646-AA63-B1C84ED918D3}" srcOrd="0" destOrd="0" presId="urn:microsoft.com/office/officeart/2008/layout/CaptionedPictures"/>
    <dgm:cxn modelId="{1A2BAF9A-CDC0-8240-8820-11C2705BB8B7}" srcId="{4856CE8E-D1B9-6745-BB7E-01F2572342E4}" destId="{D71C0873-E13E-024A-8C45-8DEE6BA2C14A}" srcOrd="13" destOrd="0" parTransId="{CECA2E60-0865-0A47-A3DB-194B0EEBCC1A}" sibTransId="{785E74D9-B810-C94F-830B-A7D524FAFF9A}"/>
    <dgm:cxn modelId="{F04F283F-861C-054E-9814-5367409712B8}" srcId="{4856CE8E-D1B9-6745-BB7E-01F2572342E4}" destId="{A43A6245-0BD2-8345-8D50-D72A89C09459}" srcOrd="11" destOrd="0" parTransId="{B9D45FCE-22AF-A64C-B70E-5AE40C71A013}" sibTransId="{FD127369-FD69-A44E-908A-FE1FB1A04B99}"/>
    <dgm:cxn modelId="{F9503439-819C-E84D-8A17-86C303472EC9}" srcId="{4856CE8E-D1B9-6745-BB7E-01F2572342E4}" destId="{1470A885-3B65-3847-9F6A-D37245642B06}" srcOrd="1" destOrd="0" parTransId="{DF46A8CE-6CB7-4442-BAF1-5262A6DDDBE8}" sibTransId="{E082004D-CFD7-9343-B34E-A274FBDAC540}"/>
    <dgm:cxn modelId="{47130456-BDE0-BC48-9E1A-9C6597DE3712}" type="presOf" srcId="{D71C0873-E13E-024A-8C45-8DEE6BA2C14A}" destId="{AAFA82A5-B069-244F-B89F-5972E0591D6A}" srcOrd="0" destOrd="0" presId="urn:microsoft.com/office/officeart/2008/layout/CaptionedPictures"/>
    <dgm:cxn modelId="{6518A4A3-D7E2-3D40-9363-D3FF0467FD0B}" srcId="{4856CE8E-D1B9-6745-BB7E-01F2572342E4}" destId="{45E337A5-1437-6C45-90D3-AEDA87911512}" srcOrd="12" destOrd="0" parTransId="{3D174CFB-817E-6347-B457-753AC4A3FB4B}" sibTransId="{C04AC405-BD46-E147-A1DF-2DAB361B7A6F}"/>
    <dgm:cxn modelId="{896FCC6C-959B-C44B-AFCA-654526E95590}" srcId="{4856CE8E-D1B9-6745-BB7E-01F2572342E4}" destId="{54EE7724-60C7-7940-ADA7-DE93232E33E1}" srcOrd="5" destOrd="0" parTransId="{1296BB1C-40A0-3945-84EA-8C5AABC81EE5}" sibTransId="{4361CDA2-580F-DC4F-867B-CBCDF61B3778}"/>
    <dgm:cxn modelId="{6A086732-1211-9C43-A445-F4D220FA5638}" type="presOf" srcId="{6E19D82F-A7DC-7C43-A0C4-35312BF129DD}" destId="{C1FF6D69-7C56-5C4F-8968-88FFB24D9F16}" srcOrd="0" destOrd="0" presId="urn:microsoft.com/office/officeart/2008/layout/CaptionedPictures"/>
    <dgm:cxn modelId="{ACCE6AB6-11EF-A24E-A447-58EB30B7EF4E}" srcId="{4856CE8E-D1B9-6745-BB7E-01F2572342E4}" destId="{8294AE71-D512-E74A-A57F-072C9CB80FE5}" srcOrd="8" destOrd="0" parTransId="{55CEE4D3-75A8-A140-8FBB-9D30F712427A}" sibTransId="{0D34161D-0025-5540-801F-21BE9674020C}"/>
    <dgm:cxn modelId="{46F425E9-6ED4-8441-93EE-0454BA83BC6C}" type="presOf" srcId="{B2670D3F-15CF-1040-B12C-3B51F9890528}" destId="{C7654E17-523C-7C41-9E47-CD5061F8AB76}" srcOrd="0" destOrd="0" presId="urn:microsoft.com/office/officeart/2008/layout/CaptionedPictures"/>
    <dgm:cxn modelId="{A1C222B5-29CB-324C-8471-FB62D86179AD}" type="presOf" srcId="{C4BDA80F-7AAF-4147-B150-870B3B5FAEEF}" destId="{D669F28D-82C7-3E4E-B506-65FBDE4EEF93}" srcOrd="0" destOrd="0" presId="urn:microsoft.com/office/officeart/2008/layout/CaptionedPictures"/>
    <dgm:cxn modelId="{3D241F20-4074-3146-A38C-D148AB97D0E5}" type="presOf" srcId="{B176F398-A195-3A44-A3C0-4E932D9EA5D5}" destId="{C76D0ED0-F7C5-3C40-BB87-B348B40CF6A8}" srcOrd="0" destOrd="0" presId="urn:microsoft.com/office/officeart/2008/layout/CaptionedPictures"/>
    <dgm:cxn modelId="{DBB773B1-E14C-FF4B-BDF0-38B8ED82B204}" srcId="{4856CE8E-D1B9-6745-BB7E-01F2572342E4}" destId="{9E4E38BA-2596-B64B-A6EC-38F3FC911571}" srcOrd="0" destOrd="0" parTransId="{074E54E1-D5A5-B541-9D77-E3DAF63D4E3B}" sibTransId="{641CEA33-FB00-2F46-8D69-3275EEDB14A1}"/>
    <dgm:cxn modelId="{E627DCB2-E295-C040-A1A9-E7651504584B}" srcId="{4856CE8E-D1B9-6745-BB7E-01F2572342E4}" destId="{60331429-752E-C340-9642-96FA32840F63}" srcOrd="10" destOrd="0" parTransId="{A1810413-9E08-AE48-A412-65C7190E6FF8}" sibTransId="{90680F6D-5A15-C340-8CB8-2528B43610E0}"/>
    <dgm:cxn modelId="{F6883715-80D2-A947-8E75-89277A35A24C}" type="presOf" srcId="{1470A885-3B65-3847-9F6A-D37245642B06}" destId="{F13AD8E5-D5D4-0148-A00B-BC6AAA22296E}" srcOrd="0" destOrd="0" presId="urn:microsoft.com/office/officeart/2008/layout/CaptionedPictures"/>
    <dgm:cxn modelId="{BE4090FD-BFD8-AB44-9E6A-A5579E4A416C}" srcId="{4856CE8E-D1B9-6745-BB7E-01F2572342E4}" destId="{13FB1857-BDDE-E345-B471-064BEC95F2B9}" srcOrd="14" destOrd="0" parTransId="{F0E2F432-375E-EC43-8D90-70BB5067FBEC}" sibTransId="{E043F5A7-82CE-9C4C-932C-509E9103E8E0}"/>
    <dgm:cxn modelId="{4CF0A4F6-DAB0-9644-AED0-E5B032FA0E20}" srcId="{4856CE8E-D1B9-6745-BB7E-01F2572342E4}" destId="{B2670D3F-15CF-1040-B12C-3B51F9890528}" srcOrd="9" destOrd="0" parTransId="{D3877482-6037-BD47-9A4E-D509E70743C5}" sibTransId="{8ADD74C6-E371-A240-90BA-2F13644031E1}"/>
    <dgm:cxn modelId="{271CB2D7-F195-8444-820A-5ACA270ECBDB}" type="presOf" srcId="{45E337A5-1437-6C45-90D3-AEDA87911512}" destId="{94EE46BF-0DE9-3440-AC61-8815830FC831}" srcOrd="0" destOrd="0" presId="urn:microsoft.com/office/officeart/2008/layout/CaptionedPictures"/>
    <dgm:cxn modelId="{8A33695B-C57E-BC4D-BCC7-7B11C13711E6}" type="presParOf" srcId="{A61E3DFE-753D-ED40-8B58-97D50B1444EA}" destId="{5DA770C3-FBD2-D548-A7DA-9B3055FF1B67}" srcOrd="0" destOrd="0" presId="urn:microsoft.com/office/officeart/2008/layout/CaptionedPictures"/>
    <dgm:cxn modelId="{379DF0C2-F800-1842-9F72-492F9438272E}" type="presParOf" srcId="{5DA770C3-FBD2-D548-A7DA-9B3055FF1B67}" destId="{3D60A739-5E66-9940-92B1-019713D43F85}" srcOrd="0" destOrd="0" presId="urn:microsoft.com/office/officeart/2008/layout/CaptionedPictures"/>
    <dgm:cxn modelId="{48F6BCA2-803A-5B43-BEC5-69F5CCF1DC51}" type="presParOf" srcId="{5DA770C3-FBD2-D548-A7DA-9B3055FF1B67}" destId="{DD74E22A-DABA-6B44-84F2-E61E28BDB2D7}" srcOrd="1" destOrd="0" presId="urn:microsoft.com/office/officeart/2008/layout/CaptionedPictures"/>
    <dgm:cxn modelId="{1B895E4E-11B5-7B44-8A7A-44B28594DFA2}" type="presParOf" srcId="{5DA770C3-FBD2-D548-A7DA-9B3055FF1B67}" destId="{9551F1F5-5CEE-3542-BD77-5A6C9B30ACED}" srcOrd="2" destOrd="0" presId="urn:microsoft.com/office/officeart/2008/layout/CaptionedPictures"/>
    <dgm:cxn modelId="{D6EAB6D4-6C1A-E540-AC48-2DD5D0842CF4}" type="presParOf" srcId="{9551F1F5-5CEE-3542-BD77-5A6C9B30ACED}" destId="{CA5AA78E-2654-FC49-8F67-48512A002DD7}" srcOrd="0" destOrd="0" presId="urn:microsoft.com/office/officeart/2008/layout/CaptionedPictures"/>
    <dgm:cxn modelId="{BA42C4A9-5286-134E-8CFA-2B0BAB2D99B4}" type="presParOf" srcId="{9551F1F5-5CEE-3542-BD77-5A6C9B30ACED}" destId="{AAD7A131-76C9-5440-9596-533B9FB54375}" srcOrd="1" destOrd="0" presId="urn:microsoft.com/office/officeart/2008/layout/CaptionedPictures"/>
    <dgm:cxn modelId="{0FEB4E47-B7C2-E34E-95B6-33F46D968FF5}" type="presParOf" srcId="{A61E3DFE-753D-ED40-8B58-97D50B1444EA}" destId="{48BF89CB-A6F7-0B4D-A0E0-D4F830AA300F}" srcOrd="1" destOrd="0" presId="urn:microsoft.com/office/officeart/2008/layout/CaptionedPictures"/>
    <dgm:cxn modelId="{87EE4A53-01CC-5643-AD8C-E7423B861FDB}" type="presParOf" srcId="{A61E3DFE-753D-ED40-8B58-97D50B1444EA}" destId="{CE15092F-DDD6-E641-AC9F-74817C2ABBAA}" srcOrd="2" destOrd="0" presId="urn:microsoft.com/office/officeart/2008/layout/CaptionedPictures"/>
    <dgm:cxn modelId="{BF14E4B9-0DB1-B541-8942-60232949D0D0}" type="presParOf" srcId="{CE15092F-DDD6-E641-AC9F-74817C2ABBAA}" destId="{48EDCEC9-DCDD-8548-9BC3-7223A00A9547}" srcOrd="0" destOrd="0" presId="urn:microsoft.com/office/officeart/2008/layout/CaptionedPictures"/>
    <dgm:cxn modelId="{44110E22-5EB1-FF47-BEB0-FFB101F12113}" type="presParOf" srcId="{CE15092F-DDD6-E641-AC9F-74817C2ABBAA}" destId="{CA84696C-6C61-0A42-9CF0-483258C51BC0}" srcOrd="1" destOrd="0" presId="urn:microsoft.com/office/officeart/2008/layout/CaptionedPictures"/>
    <dgm:cxn modelId="{7E17A828-77C6-9342-8902-2D91C3641C2D}" type="presParOf" srcId="{CE15092F-DDD6-E641-AC9F-74817C2ABBAA}" destId="{B23A922A-B3D4-1142-B024-10004E057943}" srcOrd="2" destOrd="0" presId="urn:microsoft.com/office/officeart/2008/layout/CaptionedPictures"/>
    <dgm:cxn modelId="{56D44EF6-484A-894E-8256-9043C27175AA}" type="presParOf" srcId="{B23A922A-B3D4-1142-B024-10004E057943}" destId="{3904054C-EFBE-5A4C-8B28-C0A5983ABF4C}" srcOrd="0" destOrd="0" presId="urn:microsoft.com/office/officeart/2008/layout/CaptionedPictures"/>
    <dgm:cxn modelId="{A1EDA0EA-C91C-F04D-A8D8-4FCE7514F2D5}" type="presParOf" srcId="{B23A922A-B3D4-1142-B024-10004E057943}" destId="{F13AD8E5-D5D4-0148-A00B-BC6AAA22296E}" srcOrd="1" destOrd="0" presId="urn:microsoft.com/office/officeart/2008/layout/CaptionedPictures"/>
    <dgm:cxn modelId="{1595FFB2-06FE-4145-84EC-22751E38812D}" type="presParOf" srcId="{A61E3DFE-753D-ED40-8B58-97D50B1444EA}" destId="{08884FF6-10E9-BC4C-9B20-A9398F697E9D}" srcOrd="3" destOrd="0" presId="urn:microsoft.com/office/officeart/2008/layout/CaptionedPictures"/>
    <dgm:cxn modelId="{03DF4F86-A820-F248-B68E-A64A08BBE0D0}" type="presParOf" srcId="{A61E3DFE-753D-ED40-8B58-97D50B1444EA}" destId="{D38A1552-B9C7-EA42-8581-2D77F419DA99}" srcOrd="4" destOrd="0" presId="urn:microsoft.com/office/officeart/2008/layout/CaptionedPictures"/>
    <dgm:cxn modelId="{CBF27833-431B-C84C-B091-C1BC57A7E041}" type="presParOf" srcId="{D38A1552-B9C7-EA42-8581-2D77F419DA99}" destId="{22CE44B6-1C1D-6147-9A0F-C4F2AA533EFC}" srcOrd="0" destOrd="0" presId="urn:microsoft.com/office/officeart/2008/layout/CaptionedPictures"/>
    <dgm:cxn modelId="{650D3EE2-77F5-9441-86B8-97538DA6B2C0}" type="presParOf" srcId="{D38A1552-B9C7-EA42-8581-2D77F419DA99}" destId="{C947394C-9E2E-EF48-AD7F-1EC088EE44F4}" srcOrd="1" destOrd="0" presId="urn:microsoft.com/office/officeart/2008/layout/CaptionedPictures"/>
    <dgm:cxn modelId="{4FF1FA14-D4CA-8743-9D3B-4F7AC5F1E215}" type="presParOf" srcId="{D38A1552-B9C7-EA42-8581-2D77F419DA99}" destId="{1840605B-25EB-5541-BBD3-85CAA30380F1}" srcOrd="2" destOrd="0" presId="urn:microsoft.com/office/officeart/2008/layout/CaptionedPictures"/>
    <dgm:cxn modelId="{4A88B3A0-FB87-494C-B6E5-E29CC439D87C}" type="presParOf" srcId="{1840605B-25EB-5541-BBD3-85CAA30380F1}" destId="{71C0E9BB-ABF7-974C-AC22-0E74FE0FA4FB}" srcOrd="0" destOrd="0" presId="urn:microsoft.com/office/officeart/2008/layout/CaptionedPictures"/>
    <dgm:cxn modelId="{82CE9BA0-8146-3D44-B5E0-40B38035B6E2}" type="presParOf" srcId="{1840605B-25EB-5541-BBD3-85CAA30380F1}" destId="{8F8741C9-7062-1D4D-8A99-C1E03AE777F6}" srcOrd="1" destOrd="0" presId="urn:microsoft.com/office/officeart/2008/layout/CaptionedPictures"/>
    <dgm:cxn modelId="{F122312A-E903-094C-B136-84F568CEC921}" type="presParOf" srcId="{A61E3DFE-753D-ED40-8B58-97D50B1444EA}" destId="{BC2741EF-6999-254A-AF4F-6AABA648D79F}" srcOrd="5" destOrd="0" presId="urn:microsoft.com/office/officeart/2008/layout/CaptionedPictures"/>
    <dgm:cxn modelId="{BF4177A2-876B-0343-AA18-8229135CB1BA}" type="presParOf" srcId="{A61E3DFE-753D-ED40-8B58-97D50B1444EA}" destId="{07F550B0-A5D7-1B4D-9F52-A4FD3D24F052}" srcOrd="6" destOrd="0" presId="urn:microsoft.com/office/officeart/2008/layout/CaptionedPictures"/>
    <dgm:cxn modelId="{78F981E4-C76A-0648-B6BF-51045E2CE15C}" type="presParOf" srcId="{07F550B0-A5D7-1B4D-9F52-A4FD3D24F052}" destId="{E54E5EEA-2207-624D-957F-6869EC78926D}" srcOrd="0" destOrd="0" presId="urn:microsoft.com/office/officeart/2008/layout/CaptionedPictures"/>
    <dgm:cxn modelId="{3762EAA2-51AB-294F-86AD-BAF10BA52F82}" type="presParOf" srcId="{07F550B0-A5D7-1B4D-9F52-A4FD3D24F052}" destId="{86305D3A-2F10-3747-898B-D210F9198FDD}" srcOrd="1" destOrd="0" presId="urn:microsoft.com/office/officeart/2008/layout/CaptionedPictures"/>
    <dgm:cxn modelId="{F22724AF-89C0-4C47-9D7F-1E968D08684D}" type="presParOf" srcId="{07F550B0-A5D7-1B4D-9F52-A4FD3D24F052}" destId="{643C6DAF-E29F-4E42-A5AE-1302356E99C4}" srcOrd="2" destOrd="0" presId="urn:microsoft.com/office/officeart/2008/layout/CaptionedPictures"/>
    <dgm:cxn modelId="{810EA926-6F70-804D-BC0A-9DC37E02603D}" type="presParOf" srcId="{643C6DAF-E29F-4E42-A5AE-1302356E99C4}" destId="{CB3A8657-A05D-6245-B994-50391D67D649}" srcOrd="0" destOrd="0" presId="urn:microsoft.com/office/officeart/2008/layout/CaptionedPictures"/>
    <dgm:cxn modelId="{8DDADE52-9EAA-E749-8D15-70C65967BD06}" type="presParOf" srcId="{643C6DAF-E29F-4E42-A5AE-1302356E99C4}" destId="{C1FF6D69-7C56-5C4F-8968-88FFB24D9F16}" srcOrd="1" destOrd="0" presId="urn:microsoft.com/office/officeart/2008/layout/CaptionedPictures"/>
    <dgm:cxn modelId="{D1D8F4F7-48D9-E247-A1EF-4C40EA0504C6}" type="presParOf" srcId="{A61E3DFE-753D-ED40-8B58-97D50B1444EA}" destId="{9E6CAD5D-F174-2341-9F87-832184727F97}" srcOrd="7" destOrd="0" presId="urn:microsoft.com/office/officeart/2008/layout/CaptionedPictures"/>
    <dgm:cxn modelId="{2BA5EA30-AA88-F84D-9AC8-6FEC058CE0DF}" type="presParOf" srcId="{A61E3DFE-753D-ED40-8B58-97D50B1444EA}" destId="{F330F4DB-74AF-9849-9002-BA37007333A6}" srcOrd="8" destOrd="0" presId="urn:microsoft.com/office/officeart/2008/layout/CaptionedPictures"/>
    <dgm:cxn modelId="{91B161FC-14F2-9243-AB73-CF3653BB42DF}" type="presParOf" srcId="{F330F4DB-74AF-9849-9002-BA37007333A6}" destId="{A4D9873F-5F08-CA44-9186-1C0EE7E03FAE}" srcOrd="0" destOrd="0" presId="urn:microsoft.com/office/officeart/2008/layout/CaptionedPictures"/>
    <dgm:cxn modelId="{76BFD89E-3710-F546-84BF-364CA031F517}" type="presParOf" srcId="{F330F4DB-74AF-9849-9002-BA37007333A6}" destId="{262C16D3-958A-4A45-A6A3-3CEECB4647D7}" srcOrd="1" destOrd="0" presId="urn:microsoft.com/office/officeart/2008/layout/CaptionedPictures"/>
    <dgm:cxn modelId="{EF98BC64-4291-764D-B9F4-3BDCC5C88433}" type="presParOf" srcId="{F330F4DB-74AF-9849-9002-BA37007333A6}" destId="{7E2875F4-E870-F14F-91BE-01FCD72F37BA}" srcOrd="2" destOrd="0" presId="urn:microsoft.com/office/officeart/2008/layout/CaptionedPictures"/>
    <dgm:cxn modelId="{1A905A6C-4C6A-814A-A7D4-AFB1976DE204}" type="presParOf" srcId="{7E2875F4-E870-F14F-91BE-01FCD72F37BA}" destId="{F95593B4-35BF-CD46-90C7-89AA820D68F3}" srcOrd="0" destOrd="0" presId="urn:microsoft.com/office/officeart/2008/layout/CaptionedPictures"/>
    <dgm:cxn modelId="{B84CC92C-EC82-D144-A306-45D5D3408C0C}" type="presParOf" srcId="{7E2875F4-E870-F14F-91BE-01FCD72F37BA}" destId="{C76D0ED0-F7C5-3C40-BB87-B348B40CF6A8}" srcOrd="1" destOrd="0" presId="urn:microsoft.com/office/officeart/2008/layout/CaptionedPictures"/>
    <dgm:cxn modelId="{A7F5B988-909B-A043-BC78-3B5B740E4649}" type="presParOf" srcId="{A61E3DFE-753D-ED40-8B58-97D50B1444EA}" destId="{864F8E4F-9EAE-8845-A5CD-E9F03EDA9D54}" srcOrd="9" destOrd="0" presId="urn:microsoft.com/office/officeart/2008/layout/CaptionedPictures"/>
    <dgm:cxn modelId="{158DBC93-BB36-214D-B79D-7D816FB4010A}" type="presParOf" srcId="{A61E3DFE-753D-ED40-8B58-97D50B1444EA}" destId="{FBB1A39F-E6E3-8241-ABF2-DE805CED0AAD}" srcOrd="10" destOrd="0" presId="urn:microsoft.com/office/officeart/2008/layout/CaptionedPictures"/>
    <dgm:cxn modelId="{CA24890F-AB94-0A47-B913-21B83B6B2264}" type="presParOf" srcId="{FBB1A39F-E6E3-8241-ABF2-DE805CED0AAD}" destId="{89DAC5CF-A206-A64D-90CA-6385883252C6}" srcOrd="0" destOrd="0" presId="urn:microsoft.com/office/officeart/2008/layout/CaptionedPictures"/>
    <dgm:cxn modelId="{91D18860-495D-314D-9CE8-4B1AACA89C37}" type="presParOf" srcId="{FBB1A39F-E6E3-8241-ABF2-DE805CED0AAD}" destId="{771D6706-64A2-EC45-A82C-EC8E4BF0E2A7}" srcOrd="1" destOrd="0" presId="urn:microsoft.com/office/officeart/2008/layout/CaptionedPictures"/>
    <dgm:cxn modelId="{E9A85632-1E13-744E-BE80-9B29907EB8C3}" type="presParOf" srcId="{FBB1A39F-E6E3-8241-ABF2-DE805CED0AAD}" destId="{3C39687D-424D-5A47-8125-4211575AC33D}" srcOrd="2" destOrd="0" presId="urn:microsoft.com/office/officeart/2008/layout/CaptionedPictures"/>
    <dgm:cxn modelId="{6F9114AF-D74B-394D-BA55-88B627C89E8D}" type="presParOf" srcId="{3C39687D-424D-5A47-8125-4211575AC33D}" destId="{07D5AA17-F85A-694A-B836-9972F3D4B585}" srcOrd="0" destOrd="0" presId="urn:microsoft.com/office/officeart/2008/layout/CaptionedPictures"/>
    <dgm:cxn modelId="{A89E2FFC-BEE1-9A4B-A892-27EC0D93DA70}" type="presParOf" srcId="{3C39687D-424D-5A47-8125-4211575AC33D}" destId="{75AB3CD1-1A95-514E-9F32-D4FD51F3EC19}" srcOrd="1" destOrd="0" presId="urn:microsoft.com/office/officeart/2008/layout/CaptionedPictures"/>
    <dgm:cxn modelId="{E0E25497-2276-6546-9ACC-AE0E4BC8F738}" type="presParOf" srcId="{A61E3DFE-753D-ED40-8B58-97D50B1444EA}" destId="{84A32FA4-C3A5-D841-B2CE-D6A4DD1D0CCF}" srcOrd="11" destOrd="0" presId="urn:microsoft.com/office/officeart/2008/layout/CaptionedPictures"/>
    <dgm:cxn modelId="{2B6AD247-9750-E240-A672-A9DFDC12B389}" type="presParOf" srcId="{A61E3DFE-753D-ED40-8B58-97D50B1444EA}" destId="{A561788F-A263-1943-B0B4-04E2A52623A2}" srcOrd="12" destOrd="0" presId="urn:microsoft.com/office/officeart/2008/layout/CaptionedPictures"/>
    <dgm:cxn modelId="{48B6EB0C-5FD9-C440-A542-1F6B09086F5D}" type="presParOf" srcId="{A561788F-A263-1943-B0B4-04E2A52623A2}" destId="{9A6C7173-75A2-3F4C-A31F-7CB8D63B6A6A}" srcOrd="0" destOrd="0" presId="urn:microsoft.com/office/officeart/2008/layout/CaptionedPictures"/>
    <dgm:cxn modelId="{2537D41C-7699-A847-B693-98F5DA832EDB}" type="presParOf" srcId="{A561788F-A263-1943-B0B4-04E2A52623A2}" destId="{79B681CB-0357-AE45-A849-0CD0826C92AB}" srcOrd="1" destOrd="0" presId="urn:microsoft.com/office/officeart/2008/layout/CaptionedPictures"/>
    <dgm:cxn modelId="{0B06B89A-41FE-134E-A260-603341588B2D}" type="presParOf" srcId="{A561788F-A263-1943-B0B4-04E2A52623A2}" destId="{9320C158-3787-9444-8988-03F285FAFA04}" srcOrd="2" destOrd="0" presId="urn:microsoft.com/office/officeart/2008/layout/CaptionedPictures"/>
    <dgm:cxn modelId="{D5D3F524-A9AD-E34A-B6C1-F628C3F13FA7}" type="presParOf" srcId="{9320C158-3787-9444-8988-03F285FAFA04}" destId="{B6DEFA14-8699-9F40-B16A-5C349F55C65A}" srcOrd="0" destOrd="0" presId="urn:microsoft.com/office/officeart/2008/layout/CaptionedPictures"/>
    <dgm:cxn modelId="{E88183AA-3F79-3648-8CEE-6DBA1825C207}" type="presParOf" srcId="{9320C158-3787-9444-8988-03F285FAFA04}" destId="{D669F28D-82C7-3E4E-B506-65FBDE4EEF93}" srcOrd="1" destOrd="0" presId="urn:microsoft.com/office/officeart/2008/layout/CaptionedPictures"/>
    <dgm:cxn modelId="{3EBE5FC7-F3B0-E746-AE59-88CB89EF8E03}" type="presParOf" srcId="{A61E3DFE-753D-ED40-8B58-97D50B1444EA}" destId="{FD7B89AD-CD7F-4245-94AC-A321A834E383}" srcOrd="13" destOrd="0" presId="urn:microsoft.com/office/officeart/2008/layout/CaptionedPictures"/>
    <dgm:cxn modelId="{F0622C0F-5234-6643-8861-625F92172C57}" type="presParOf" srcId="{A61E3DFE-753D-ED40-8B58-97D50B1444EA}" destId="{B79352C8-4A19-5948-9DFC-D1B70225800E}" srcOrd="14" destOrd="0" presId="urn:microsoft.com/office/officeart/2008/layout/CaptionedPictures"/>
    <dgm:cxn modelId="{0662B50D-17F6-8648-AD85-9FC5E029BA82}" type="presParOf" srcId="{B79352C8-4A19-5948-9DFC-D1B70225800E}" destId="{3DBDD6C1-15AD-F642-B551-6D90BC425A73}" srcOrd="0" destOrd="0" presId="urn:microsoft.com/office/officeart/2008/layout/CaptionedPictures"/>
    <dgm:cxn modelId="{3D27A4BE-85A1-8C46-A5FF-7786CE256885}" type="presParOf" srcId="{B79352C8-4A19-5948-9DFC-D1B70225800E}" destId="{FE4A2F34-1094-3B4D-B481-308BD02BDC7D}" srcOrd="1" destOrd="0" presId="urn:microsoft.com/office/officeart/2008/layout/CaptionedPictures"/>
    <dgm:cxn modelId="{52472962-8A6B-F049-9D6C-7B6C4DC088C6}" type="presParOf" srcId="{B79352C8-4A19-5948-9DFC-D1B70225800E}" destId="{92BFCAFB-BEDB-CD4A-B403-376546BF26D6}" srcOrd="2" destOrd="0" presId="urn:microsoft.com/office/officeart/2008/layout/CaptionedPictures"/>
    <dgm:cxn modelId="{9BE058C8-6AA3-7F4C-B88A-F4FA912DDA31}" type="presParOf" srcId="{92BFCAFB-BEDB-CD4A-B403-376546BF26D6}" destId="{5584337B-6CF1-FF47-970E-33254CE07B40}" srcOrd="0" destOrd="0" presId="urn:microsoft.com/office/officeart/2008/layout/CaptionedPictures"/>
    <dgm:cxn modelId="{ECC3EB17-5B3E-F645-AC5C-0CB710AF36E8}" type="presParOf" srcId="{92BFCAFB-BEDB-CD4A-B403-376546BF26D6}" destId="{81A3F4C9-90B9-0E4F-8535-4173B2961A4E}" srcOrd="1" destOrd="0" presId="urn:microsoft.com/office/officeart/2008/layout/CaptionedPictures"/>
    <dgm:cxn modelId="{618B25C2-5C55-2E40-9B11-46517169ABD5}" type="presParOf" srcId="{A61E3DFE-753D-ED40-8B58-97D50B1444EA}" destId="{97FC6405-5ED0-6E4D-ACB6-FA5DE952E725}" srcOrd="15" destOrd="0" presId="urn:microsoft.com/office/officeart/2008/layout/CaptionedPictures"/>
    <dgm:cxn modelId="{5D3C8A7F-CB96-244B-A72A-AF06EECC73FE}" type="presParOf" srcId="{A61E3DFE-753D-ED40-8B58-97D50B1444EA}" destId="{07C4A9A9-1D5D-4249-9512-25F53781FBA3}" srcOrd="16" destOrd="0" presId="urn:microsoft.com/office/officeart/2008/layout/CaptionedPictures"/>
    <dgm:cxn modelId="{EFA64E82-3CBA-8744-8040-38B5DD417E6B}" type="presParOf" srcId="{07C4A9A9-1D5D-4249-9512-25F53781FBA3}" destId="{0218D1D5-AE5A-D845-9566-4D1C95662A35}" srcOrd="0" destOrd="0" presId="urn:microsoft.com/office/officeart/2008/layout/CaptionedPictures"/>
    <dgm:cxn modelId="{0B49B7CA-64EE-3348-97F3-6AB708E96574}" type="presParOf" srcId="{07C4A9A9-1D5D-4249-9512-25F53781FBA3}" destId="{7C323676-ED33-834F-AEB8-31394DCDE2E1}" srcOrd="1" destOrd="0" presId="urn:microsoft.com/office/officeart/2008/layout/CaptionedPictures"/>
    <dgm:cxn modelId="{DBE514BA-AC01-3443-9243-5230BEE78ADD}" type="presParOf" srcId="{07C4A9A9-1D5D-4249-9512-25F53781FBA3}" destId="{0E610444-CAD4-4C4E-B28F-7B2D84CF5A13}" srcOrd="2" destOrd="0" presId="urn:microsoft.com/office/officeart/2008/layout/CaptionedPictures"/>
    <dgm:cxn modelId="{D17DBA86-97B4-D64E-A946-673124A5DD54}" type="presParOf" srcId="{0E610444-CAD4-4C4E-B28F-7B2D84CF5A13}" destId="{25E497C7-7659-F944-8681-3764976E4284}" srcOrd="0" destOrd="0" presId="urn:microsoft.com/office/officeart/2008/layout/CaptionedPictures"/>
    <dgm:cxn modelId="{916D0027-D92A-824E-A71E-B642D58729ED}" type="presParOf" srcId="{0E610444-CAD4-4C4E-B28F-7B2D84CF5A13}" destId="{321C7A65-4629-E646-AA63-B1C84ED918D3}" srcOrd="1" destOrd="0" presId="urn:microsoft.com/office/officeart/2008/layout/CaptionedPictures"/>
    <dgm:cxn modelId="{741D1F00-6D2B-8548-9611-BAF40061CE4C}" type="presParOf" srcId="{A61E3DFE-753D-ED40-8B58-97D50B1444EA}" destId="{A99F7603-CA49-FC46-9811-A42DACBD8915}" srcOrd="17" destOrd="0" presId="urn:microsoft.com/office/officeart/2008/layout/CaptionedPictures"/>
    <dgm:cxn modelId="{83B791D9-E154-E74B-9294-5F476FBA3CCC}" type="presParOf" srcId="{A61E3DFE-753D-ED40-8B58-97D50B1444EA}" destId="{BC110C7C-28B9-194F-ADF3-4BC2FA4670D2}" srcOrd="18" destOrd="0" presId="urn:microsoft.com/office/officeart/2008/layout/CaptionedPictures"/>
    <dgm:cxn modelId="{ABFEE7E6-AD9A-0843-895D-4BC54EC8F993}" type="presParOf" srcId="{BC110C7C-28B9-194F-ADF3-4BC2FA4670D2}" destId="{E25F1831-0527-1149-BEDF-F7D3C5CADE22}" srcOrd="0" destOrd="0" presId="urn:microsoft.com/office/officeart/2008/layout/CaptionedPictures"/>
    <dgm:cxn modelId="{05E9F219-1149-1948-B6EB-18621456A110}" type="presParOf" srcId="{BC110C7C-28B9-194F-ADF3-4BC2FA4670D2}" destId="{720201F0-6ABA-DE41-8AD9-E606745F76F7}" srcOrd="1" destOrd="0" presId="urn:microsoft.com/office/officeart/2008/layout/CaptionedPictures"/>
    <dgm:cxn modelId="{498C5D17-5099-524D-B0D0-E484BE30761E}" type="presParOf" srcId="{BC110C7C-28B9-194F-ADF3-4BC2FA4670D2}" destId="{58CAE217-753C-2D49-A36F-FC4F737B081E}" srcOrd="2" destOrd="0" presId="urn:microsoft.com/office/officeart/2008/layout/CaptionedPictures"/>
    <dgm:cxn modelId="{86CAE988-DE3B-1E48-832C-70610DFA8003}" type="presParOf" srcId="{58CAE217-753C-2D49-A36F-FC4F737B081E}" destId="{9DF16358-AE39-4144-9284-022C9DC66B43}" srcOrd="0" destOrd="0" presId="urn:microsoft.com/office/officeart/2008/layout/CaptionedPictures"/>
    <dgm:cxn modelId="{F77646E7-3820-834B-B552-4EBC6FEB6ACE}" type="presParOf" srcId="{58CAE217-753C-2D49-A36F-FC4F737B081E}" destId="{C7654E17-523C-7C41-9E47-CD5061F8AB76}" srcOrd="1" destOrd="0" presId="urn:microsoft.com/office/officeart/2008/layout/CaptionedPictures"/>
    <dgm:cxn modelId="{A0348259-8315-3144-A2E4-B32EFC231995}" type="presParOf" srcId="{A61E3DFE-753D-ED40-8B58-97D50B1444EA}" destId="{FA37B8F8-8500-894B-A504-3D9EE5FA8BCB}" srcOrd="19" destOrd="0" presId="urn:microsoft.com/office/officeart/2008/layout/CaptionedPictures"/>
    <dgm:cxn modelId="{32438425-A466-CA46-A8EE-D78FE099640A}" type="presParOf" srcId="{A61E3DFE-753D-ED40-8B58-97D50B1444EA}" destId="{9B194851-F526-504C-8677-F50AA37E38FC}" srcOrd="20" destOrd="0" presId="urn:microsoft.com/office/officeart/2008/layout/CaptionedPictures"/>
    <dgm:cxn modelId="{33D118AF-052D-A84F-9BBD-BA7CD8B88D6D}" type="presParOf" srcId="{9B194851-F526-504C-8677-F50AA37E38FC}" destId="{20466C88-45F1-D94D-B113-35B225A265DF}" srcOrd="0" destOrd="0" presId="urn:microsoft.com/office/officeart/2008/layout/CaptionedPictures"/>
    <dgm:cxn modelId="{021BAC55-E5E2-7D45-93FF-DE73D02260A5}" type="presParOf" srcId="{9B194851-F526-504C-8677-F50AA37E38FC}" destId="{39D7368E-1ABE-C541-9ACB-AD6229370970}" srcOrd="1" destOrd="0" presId="urn:microsoft.com/office/officeart/2008/layout/CaptionedPictures"/>
    <dgm:cxn modelId="{DD5066B3-FBEE-154D-A9CA-6F7A24F718AD}" type="presParOf" srcId="{9B194851-F526-504C-8677-F50AA37E38FC}" destId="{56E6E8FF-CA64-8D43-A534-A3FA129108F3}" srcOrd="2" destOrd="0" presId="urn:microsoft.com/office/officeart/2008/layout/CaptionedPictures"/>
    <dgm:cxn modelId="{50B584A5-0D09-0247-9AD5-DC990664BEDB}" type="presParOf" srcId="{56E6E8FF-CA64-8D43-A534-A3FA129108F3}" destId="{E2DC532A-E8FD-5847-9BD7-B54CAB06DC1E}" srcOrd="0" destOrd="0" presId="urn:microsoft.com/office/officeart/2008/layout/CaptionedPictures"/>
    <dgm:cxn modelId="{47C185EB-CF2E-7048-9D4D-303520C5AFC4}" type="presParOf" srcId="{56E6E8FF-CA64-8D43-A534-A3FA129108F3}" destId="{288F9B0F-C6CB-8D4E-A361-DF132747741F}" srcOrd="1" destOrd="0" presId="urn:microsoft.com/office/officeart/2008/layout/CaptionedPictures"/>
    <dgm:cxn modelId="{9686B34D-8CBE-1E4D-9897-822A230A859E}" type="presParOf" srcId="{A61E3DFE-753D-ED40-8B58-97D50B1444EA}" destId="{AE633C69-1512-D448-949E-C699B87BD469}" srcOrd="21" destOrd="0" presId="urn:microsoft.com/office/officeart/2008/layout/CaptionedPictures"/>
    <dgm:cxn modelId="{5C3D4004-D645-A844-BACC-C3C5835E3E9E}" type="presParOf" srcId="{A61E3DFE-753D-ED40-8B58-97D50B1444EA}" destId="{9BF27B51-DCC3-3E4B-83D8-17C2612E6C07}" srcOrd="22" destOrd="0" presId="urn:microsoft.com/office/officeart/2008/layout/CaptionedPictures"/>
    <dgm:cxn modelId="{8D31C504-2ED8-2744-8502-AEFC0B87627F}" type="presParOf" srcId="{9BF27B51-DCC3-3E4B-83D8-17C2612E6C07}" destId="{B11A8D4F-B740-1F45-8EAC-EB78D63794F5}" srcOrd="0" destOrd="0" presId="urn:microsoft.com/office/officeart/2008/layout/CaptionedPictures"/>
    <dgm:cxn modelId="{D4BE02E9-E4E7-6F49-95ED-110992398A08}" type="presParOf" srcId="{9BF27B51-DCC3-3E4B-83D8-17C2612E6C07}" destId="{0B18E646-A098-C94A-B888-65C33A2FB543}" srcOrd="1" destOrd="0" presId="urn:microsoft.com/office/officeart/2008/layout/CaptionedPictures"/>
    <dgm:cxn modelId="{E9FC70F6-3280-3D42-B9F8-BD0F7EEF7F25}" type="presParOf" srcId="{9BF27B51-DCC3-3E4B-83D8-17C2612E6C07}" destId="{2B0A91AD-2735-A643-BA08-342225BCDE46}" srcOrd="2" destOrd="0" presId="urn:microsoft.com/office/officeart/2008/layout/CaptionedPictures"/>
    <dgm:cxn modelId="{94296DC7-A364-2944-B618-D9B5C2CBA18D}" type="presParOf" srcId="{2B0A91AD-2735-A643-BA08-342225BCDE46}" destId="{C8CEAA4B-0FED-304B-B133-DD36C4CE9DAE}" srcOrd="0" destOrd="0" presId="urn:microsoft.com/office/officeart/2008/layout/CaptionedPictures"/>
    <dgm:cxn modelId="{8D58973E-DE4F-BA48-ADE8-90968D48CB41}" type="presParOf" srcId="{2B0A91AD-2735-A643-BA08-342225BCDE46}" destId="{C2B40BF3-7B1F-F247-9434-0F06975BFE09}" srcOrd="1" destOrd="0" presId="urn:microsoft.com/office/officeart/2008/layout/CaptionedPictures"/>
    <dgm:cxn modelId="{D7B882BD-1863-9D46-A112-D5C1E2C782C3}" type="presParOf" srcId="{A61E3DFE-753D-ED40-8B58-97D50B1444EA}" destId="{BCCF594B-DA9A-2542-8CED-09599408FA10}" srcOrd="23" destOrd="0" presId="urn:microsoft.com/office/officeart/2008/layout/CaptionedPictures"/>
    <dgm:cxn modelId="{655F7E7E-7705-6C41-9164-67CD66D55F4E}" type="presParOf" srcId="{A61E3DFE-753D-ED40-8B58-97D50B1444EA}" destId="{44D56CC1-35CF-6E4F-9105-A36B87EC6591}" srcOrd="24" destOrd="0" presId="urn:microsoft.com/office/officeart/2008/layout/CaptionedPictures"/>
    <dgm:cxn modelId="{521C0603-D4EB-6844-82D2-E074A6FA2955}" type="presParOf" srcId="{44D56CC1-35CF-6E4F-9105-A36B87EC6591}" destId="{22B69E92-6AA4-284B-BF86-DB63E9350E2C}" srcOrd="0" destOrd="0" presId="urn:microsoft.com/office/officeart/2008/layout/CaptionedPictures"/>
    <dgm:cxn modelId="{73AFE6BB-6070-3C43-AA4C-0007B5063A69}" type="presParOf" srcId="{44D56CC1-35CF-6E4F-9105-A36B87EC6591}" destId="{0DDFFEDD-338A-5345-81C1-2855C3BF02F2}" srcOrd="1" destOrd="0" presId="urn:microsoft.com/office/officeart/2008/layout/CaptionedPictures"/>
    <dgm:cxn modelId="{EBB7343D-696F-774A-82AF-D15BDDA09DBE}" type="presParOf" srcId="{44D56CC1-35CF-6E4F-9105-A36B87EC6591}" destId="{AB082626-932F-494F-B1A3-4D79CE9C0F86}" srcOrd="2" destOrd="0" presId="urn:microsoft.com/office/officeart/2008/layout/CaptionedPictures"/>
    <dgm:cxn modelId="{9999B8A7-78BF-8640-AA66-8A4639CA699F}" type="presParOf" srcId="{AB082626-932F-494F-B1A3-4D79CE9C0F86}" destId="{59B56100-F230-AF48-A21C-7668654A0DDB}" srcOrd="0" destOrd="0" presId="urn:microsoft.com/office/officeart/2008/layout/CaptionedPictures"/>
    <dgm:cxn modelId="{2F685482-099D-6E44-B675-D14967E54159}" type="presParOf" srcId="{AB082626-932F-494F-B1A3-4D79CE9C0F86}" destId="{94EE46BF-0DE9-3440-AC61-8815830FC831}" srcOrd="1" destOrd="0" presId="urn:microsoft.com/office/officeart/2008/layout/CaptionedPictures"/>
    <dgm:cxn modelId="{C48B03F0-5B77-4C44-B659-7A07A57A8276}" type="presParOf" srcId="{A61E3DFE-753D-ED40-8B58-97D50B1444EA}" destId="{E6469682-8789-7446-B6F3-CFEA1DBEDA0D}" srcOrd="25" destOrd="0" presId="urn:microsoft.com/office/officeart/2008/layout/CaptionedPictures"/>
    <dgm:cxn modelId="{AACFAAF6-AA31-5B42-A0E1-EDA8273B30FB}" type="presParOf" srcId="{A61E3DFE-753D-ED40-8B58-97D50B1444EA}" destId="{77F617C3-A149-824B-96DD-2DCA8411A29D}" srcOrd="26" destOrd="0" presId="urn:microsoft.com/office/officeart/2008/layout/CaptionedPictures"/>
    <dgm:cxn modelId="{38695489-17FD-E940-8DB1-74F87E7303A5}" type="presParOf" srcId="{77F617C3-A149-824B-96DD-2DCA8411A29D}" destId="{ABC3ED40-1E9A-DF4A-8C6C-B9F27E672567}" srcOrd="0" destOrd="0" presId="urn:microsoft.com/office/officeart/2008/layout/CaptionedPictures"/>
    <dgm:cxn modelId="{22B175D4-7962-E641-A30E-6FB4E339808F}" type="presParOf" srcId="{77F617C3-A149-824B-96DD-2DCA8411A29D}" destId="{EBE31A68-F4AB-5E41-9312-468C0D57A6A4}" srcOrd="1" destOrd="0" presId="urn:microsoft.com/office/officeart/2008/layout/CaptionedPictures"/>
    <dgm:cxn modelId="{93DD79B4-E326-C142-87A8-8B8143574D0F}" type="presParOf" srcId="{77F617C3-A149-824B-96DD-2DCA8411A29D}" destId="{EA8F75DD-D859-274A-8F94-A995AF62DB39}" srcOrd="2" destOrd="0" presId="urn:microsoft.com/office/officeart/2008/layout/CaptionedPictures"/>
    <dgm:cxn modelId="{5176BAF3-DDF7-3149-9DD4-573BC629650E}" type="presParOf" srcId="{EA8F75DD-D859-274A-8F94-A995AF62DB39}" destId="{730E49AA-1C7F-4047-945F-88CB75489C7E}" srcOrd="0" destOrd="0" presId="urn:microsoft.com/office/officeart/2008/layout/CaptionedPictures"/>
    <dgm:cxn modelId="{8E46E6A7-4A7C-B74C-BB43-0010B40501E6}" type="presParOf" srcId="{EA8F75DD-D859-274A-8F94-A995AF62DB39}" destId="{AAFA82A5-B069-244F-B89F-5972E0591D6A}" srcOrd="1" destOrd="0" presId="urn:microsoft.com/office/officeart/2008/layout/CaptionedPictures"/>
    <dgm:cxn modelId="{8FF47E28-C533-F541-BA7B-65FC1792CAAD}" type="presParOf" srcId="{A61E3DFE-753D-ED40-8B58-97D50B1444EA}" destId="{42F6760F-38EE-3644-A3BA-C3D9621B3F12}" srcOrd="27" destOrd="0" presId="urn:microsoft.com/office/officeart/2008/layout/CaptionedPictures"/>
    <dgm:cxn modelId="{2F38F462-BD97-714A-9ECA-878CB8499189}" type="presParOf" srcId="{A61E3DFE-753D-ED40-8B58-97D50B1444EA}" destId="{F2298338-FC2E-A946-9154-F7A7FA85E13B}" srcOrd="28" destOrd="0" presId="urn:microsoft.com/office/officeart/2008/layout/CaptionedPictures"/>
    <dgm:cxn modelId="{19239B2E-6DBF-C140-987F-94B3DE57AEED}" type="presParOf" srcId="{F2298338-FC2E-A946-9154-F7A7FA85E13B}" destId="{73D79B8D-BEC1-564E-A926-12396DB7C9D4}" srcOrd="0" destOrd="0" presId="urn:microsoft.com/office/officeart/2008/layout/CaptionedPictures"/>
    <dgm:cxn modelId="{3624D144-3EAC-5F4F-B85C-39D88BEAFAD5}" type="presParOf" srcId="{F2298338-FC2E-A946-9154-F7A7FA85E13B}" destId="{E74DAA2D-EDCC-1942-A7CB-641428395D3B}" srcOrd="1" destOrd="0" presId="urn:microsoft.com/office/officeart/2008/layout/CaptionedPictures"/>
    <dgm:cxn modelId="{A0128706-8CAE-674D-A141-AF3CF86FB622}" type="presParOf" srcId="{F2298338-FC2E-A946-9154-F7A7FA85E13B}" destId="{515038CA-C632-A74E-B4C1-A3EF2545C853}" srcOrd="2" destOrd="0" presId="urn:microsoft.com/office/officeart/2008/layout/CaptionedPictures"/>
    <dgm:cxn modelId="{7052C6F1-A612-1D47-ACD9-45CE2A0B33AC}" type="presParOf" srcId="{515038CA-C632-A74E-B4C1-A3EF2545C853}" destId="{D3369902-C810-FB47-9241-9E51AD6F3D83}" srcOrd="0" destOrd="0" presId="urn:microsoft.com/office/officeart/2008/layout/CaptionedPictures"/>
    <dgm:cxn modelId="{1980FEA2-8F03-D648-9007-9BE03F60CAD8}" type="presParOf" srcId="{515038CA-C632-A74E-B4C1-A3EF2545C853}" destId="{B0122249-DE9D-8243-9E36-BFA970A77C7D}" srcOrd="1" destOrd="0" presId="urn:microsoft.com/office/officeart/2008/layout/CaptionedPictures"/>
    <dgm:cxn modelId="{DE07FF7A-7C3B-1247-98AD-8A4123DBF86C}" type="presParOf" srcId="{A61E3DFE-753D-ED40-8B58-97D50B1444EA}" destId="{B754C742-2555-1649-9525-2F3198A24658}" srcOrd="29" destOrd="0" presId="urn:microsoft.com/office/officeart/2008/layout/CaptionedPictures"/>
    <dgm:cxn modelId="{0EC3634D-0B84-394A-92C4-941868AA162A}" type="presParOf" srcId="{A61E3DFE-753D-ED40-8B58-97D50B1444EA}" destId="{FA76F220-8188-914C-867A-97FCFECC8B16}" srcOrd="30" destOrd="0" presId="urn:microsoft.com/office/officeart/2008/layout/CaptionedPictures"/>
    <dgm:cxn modelId="{A74C6105-9348-C647-8705-469ED9486663}" type="presParOf" srcId="{FA76F220-8188-914C-867A-97FCFECC8B16}" destId="{B5B85CF4-1DD8-9242-AC1B-D396C2FD19D9}" srcOrd="0" destOrd="0" presId="urn:microsoft.com/office/officeart/2008/layout/CaptionedPictures"/>
    <dgm:cxn modelId="{FC37EA16-197C-B342-A5D2-0623C8B5FE08}" type="presParOf" srcId="{FA76F220-8188-914C-867A-97FCFECC8B16}" destId="{05FCE207-75AB-5344-BCE9-578EEE293D9D}" srcOrd="1" destOrd="0" presId="urn:microsoft.com/office/officeart/2008/layout/CaptionedPictures"/>
    <dgm:cxn modelId="{E87797EB-1869-3148-AC88-9D1BEDD87998}" type="presParOf" srcId="{FA76F220-8188-914C-867A-97FCFECC8B16}" destId="{3D959E8B-9AF3-9844-8047-CC365BFA152A}" srcOrd="2" destOrd="0" presId="urn:microsoft.com/office/officeart/2008/layout/CaptionedPictures"/>
    <dgm:cxn modelId="{61F2DC37-EFC4-D64E-85CB-31DB0DBBF5CB}" type="presParOf" srcId="{3D959E8B-9AF3-9844-8047-CC365BFA152A}" destId="{111DA2FC-0438-C642-8689-F8E9B46862CE}" srcOrd="0" destOrd="0" presId="urn:microsoft.com/office/officeart/2008/layout/CaptionedPictures"/>
    <dgm:cxn modelId="{53546805-B4BF-E74C-8345-68701A5FB26F}" type="presParOf" srcId="{3D959E8B-9AF3-9844-8047-CC365BFA152A}" destId="{5D3894FC-9F7F-4941-8680-59530D66244D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0A739-5E66-9940-92B1-019713D43F85}">
      <dsp:nvSpPr>
        <dsp:cNvPr id="0" name=""/>
        <dsp:cNvSpPr/>
      </dsp:nvSpPr>
      <dsp:spPr>
        <a:xfrm>
          <a:off x="4437" y="134810"/>
          <a:ext cx="1123587" cy="132186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4E22A-DABA-6B44-84F2-E61E28BDB2D7}">
      <dsp:nvSpPr>
        <dsp:cNvPr id="0" name=""/>
        <dsp:cNvSpPr/>
      </dsp:nvSpPr>
      <dsp:spPr>
        <a:xfrm>
          <a:off x="60616" y="187685"/>
          <a:ext cx="1011228" cy="859213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AD7A131-76C9-5440-9596-533B9FB54375}">
      <dsp:nvSpPr>
        <dsp:cNvPr id="0" name=""/>
        <dsp:cNvSpPr/>
      </dsp:nvSpPr>
      <dsp:spPr>
        <a:xfrm>
          <a:off x="60616" y="1046899"/>
          <a:ext cx="1011228" cy="356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Abril</a:t>
          </a:r>
          <a:endParaRPr lang="en-US" sz="1000" kern="1200" dirty="0"/>
        </a:p>
      </dsp:txBody>
      <dsp:txXfrm>
        <a:off x="60616" y="1046899"/>
        <a:ext cx="1011228" cy="356904"/>
      </dsp:txXfrm>
    </dsp:sp>
    <dsp:sp modelId="{48EDCEC9-DCDD-8548-9BC3-7223A00A9547}">
      <dsp:nvSpPr>
        <dsp:cNvPr id="0" name=""/>
        <dsp:cNvSpPr/>
      </dsp:nvSpPr>
      <dsp:spPr>
        <a:xfrm>
          <a:off x="1362904" y="134810"/>
          <a:ext cx="1123587" cy="132186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4696C-6C61-0A42-9CF0-483258C51BC0}">
      <dsp:nvSpPr>
        <dsp:cNvPr id="0" name=""/>
        <dsp:cNvSpPr/>
      </dsp:nvSpPr>
      <dsp:spPr>
        <a:xfrm>
          <a:off x="1419084" y="187685"/>
          <a:ext cx="1011228" cy="859213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13AD8E5-D5D4-0148-A00B-BC6AAA22296E}">
      <dsp:nvSpPr>
        <dsp:cNvPr id="0" name=""/>
        <dsp:cNvSpPr/>
      </dsp:nvSpPr>
      <dsp:spPr>
        <a:xfrm>
          <a:off x="1419084" y="1046899"/>
          <a:ext cx="1011228" cy="356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AgênciaClick</a:t>
          </a:r>
          <a:endParaRPr lang="en-US" sz="1000" kern="1200" dirty="0"/>
        </a:p>
      </dsp:txBody>
      <dsp:txXfrm>
        <a:off x="1419084" y="1046899"/>
        <a:ext cx="1011228" cy="356904"/>
      </dsp:txXfrm>
    </dsp:sp>
    <dsp:sp modelId="{22CE44B6-1C1D-6147-9A0F-C4F2AA533EFC}">
      <dsp:nvSpPr>
        <dsp:cNvPr id="0" name=""/>
        <dsp:cNvSpPr/>
      </dsp:nvSpPr>
      <dsp:spPr>
        <a:xfrm>
          <a:off x="2721372" y="134810"/>
          <a:ext cx="1123587" cy="132186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47394C-9E2E-EF48-AD7F-1EC088EE44F4}">
      <dsp:nvSpPr>
        <dsp:cNvPr id="0" name=""/>
        <dsp:cNvSpPr/>
      </dsp:nvSpPr>
      <dsp:spPr>
        <a:xfrm>
          <a:off x="2777551" y="187685"/>
          <a:ext cx="1011228" cy="859213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8741C9-7062-1D4D-8A99-C1E03AE777F6}">
      <dsp:nvSpPr>
        <dsp:cNvPr id="0" name=""/>
        <dsp:cNvSpPr/>
      </dsp:nvSpPr>
      <dsp:spPr>
        <a:xfrm>
          <a:off x="2777551" y="1046899"/>
          <a:ext cx="1011228" cy="356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Cadastra</a:t>
          </a:r>
          <a:endParaRPr lang="en-US" sz="1000" kern="1200" dirty="0"/>
        </a:p>
      </dsp:txBody>
      <dsp:txXfrm>
        <a:off x="2777551" y="1046899"/>
        <a:ext cx="1011228" cy="356904"/>
      </dsp:txXfrm>
    </dsp:sp>
    <dsp:sp modelId="{E54E5EEA-2207-624D-957F-6869EC78926D}">
      <dsp:nvSpPr>
        <dsp:cNvPr id="0" name=""/>
        <dsp:cNvSpPr/>
      </dsp:nvSpPr>
      <dsp:spPr>
        <a:xfrm>
          <a:off x="4079840" y="134810"/>
          <a:ext cx="1123587" cy="132186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05D3A-2F10-3747-898B-D210F9198FDD}">
      <dsp:nvSpPr>
        <dsp:cNvPr id="0" name=""/>
        <dsp:cNvSpPr/>
      </dsp:nvSpPr>
      <dsp:spPr>
        <a:xfrm>
          <a:off x="4136019" y="187685"/>
          <a:ext cx="1011228" cy="859213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FF6D69-7C56-5C4F-8968-88FFB24D9F16}">
      <dsp:nvSpPr>
        <dsp:cNvPr id="0" name=""/>
        <dsp:cNvSpPr/>
      </dsp:nvSpPr>
      <dsp:spPr>
        <a:xfrm>
          <a:off x="4136019" y="1046899"/>
          <a:ext cx="1011228" cy="356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Cardinal Path</a:t>
          </a:r>
          <a:endParaRPr lang="en-US" sz="1000" kern="1200" dirty="0"/>
        </a:p>
      </dsp:txBody>
      <dsp:txXfrm>
        <a:off x="4136019" y="1046899"/>
        <a:ext cx="1011228" cy="356904"/>
      </dsp:txXfrm>
    </dsp:sp>
    <dsp:sp modelId="{A4D9873F-5F08-CA44-9186-1C0EE7E03FAE}">
      <dsp:nvSpPr>
        <dsp:cNvPr id="0" name=""/>
        <dsp:cNvSpPr/>
      </dsp:nvSpPr>
      <dsp:spPr>
        <a:xfrm>
          <a:off x="5438308" y="134810"/>
          <a:ext cx="1123587" cy="132186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2C16D3-958A-4A45-A6A3-3CEECB4647D7}">
      <dsp:nvSpPr>
        <dsp:cNvPr id="0" name=""/>
        <dsp:cNvSpPr/>
      </dsp:nvSpPr>
      <dsp:spPr>
        <a:xfrm>
          <a:off x="5494487" y="187685"/>
          <a:ext cx="1011228" cy="859213"/>
        </a:xfrm>
        <a:prstGeom prst="rect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6D0ED0-F7C5-3C40-BB87-B348B40CF6A8}">
      <dsp:nvSpPr>
        <dsp:cNvPr id="0" name=""/>
        <dsp:cNvSpPr/>
      </dsp:nvSpPr>
      <dsp:spPr>
        <a:xfrm>
          <a:off x="5494487" y="1046899"/>
          <a:ext cx="1011228" cy="356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Ci&amp;T</a:t>
          </a:r>
          <a:endParaRPr lang="en-US" sz="1000" kern="1200" dirty="0"/>
        </a:p>
      </dsp:txBody>
      <dsp:txXfrm>
        <a:off x="5494487" y="1046899"/>
        <a:ext cx="1011228" cy="356904"/>
      </dsp:txXfrm>
    </dsp:sp>
    <dsp:sp modelId="{89DAC5CF-A206-A64D-90CA-6385883252C6}">
      <dsp:nvSpPr>
        <dsp:cNvPr id="0" name=""/>
        <dsp:cNvSpPr/>
      </dsp:nvSpPr>
      <dsp:spPr>
        <a:xfrm>
          <a:off x="6796775" y="134810"/>
          <a:ext cx="1123587" cy="132186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1D6706-64A2-EC45-A82C-EC8E4BF0E2A7}">
      <dsp:nvSpPr>
        <dsp:cNvPr id="0" name=""/>
        <dsp:cNvSpPr/>
      </dsp:nvSpPr>
      <dsp:spPr>
        <a:xfrm>
          <a:off x="6852955" y="187685"/>
          <a:ext cx="1011228" cy="859213"/>
        </a:xfrm>
        <a:prstGeom prst="rect">
          <a:avLst/>
        </a:prstGeom>
        <a:blipFill rotWithShape="1">
          <a:blip xmlns:r="http://schemas.openxmlformats.org/officeDocument/2006/relationships" r:embed="rId6"/>
          <a:stretch>
            <a:fillRect/>
          </a:stretch>
        </a:blip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5AB3CD1-1A95-514E-9F32-D4FD51F3EC19}">
      <dsp:nvSpPr>
        <dsp:cNvPr id="0" name=""/>
        <dsp:cNvSpPr/>
      </dsp:nvSpPr>
      <dsp:spPr>
        <a:xfrm>
          <a:off x="6852955" y="1046899"/>
          <a:ext cx="1011228" cy="356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Dafiti</a:t>
          </a:r>
          <a:endParaRPr lang="en-US" sz="1000" kern="1200" dirty="0"/>
        </a:p>
      </dsp:txBody>
      <dsp:txXfrm>
        <a:off x="6852955" y="1046899"/>
        <a:ext cx="1011228" cy="356904"/>
      </dsp:txXfrm>
    </dsp:sp>
    <dsp:sp modelId="{9A6C7173-75A2-3F4C-A31F-7CB8D63B6A6A}">
      <dsp:nvSpPr>
        <dsp:cNvPr id="0" name=""/>
        <dsp:cNvSpPr/>
      </dsp:nvSpPr>
      <dsp:spPr>
        <a:xfrm>
          <a:off x="4437" y="1569036"/>
          <a:ext cx="1123587" cy="132186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681CB-0357-AE45-A849-0CD0826C92AB}">
      <dsp:nvSpPr>
        <dsp:cNvPr id="0" name=""/>
        <dsp:cNvSpPr/>
      </dsp:nvSpPr>
      <dsp:spPr>
        <a:xfrm>
          <a:off x="60616" y="1621911"/>
          <a:ext cx="1011228" cy="859213"/>
        </a:xfrm>
        <a:prstGeom prst="rect">
          <a:avLst/>
        </a:prstGeom>
        <a:blipFill rotWithShape="1">
          <a:blip xmlns:r="http://schemas.openxmlformats.org/officeDocument/2006/relationships" r:embed="rId7"/>
          <a:stretch>
            <a:fillRect/>
          </a:stretch>
        </a:blip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69F28D-82C7-3E4E-B506-65FBDE4EEF93}">
      <dsp:nvSpPr>
        <dsp:cNvPr id="0" name=""/>
        <dsp:cNvSpPr/>
      </dsp:nvSpPr>
      <dsp:spPr>
        <a:xfrm>
          <a:off x="60616" y="2481125"/>
          <a:ext cx="1011228" cy="356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Direct Performance</a:t>
          </a:r>
          <a:endParaRPr lang="en-US" sz="1000" kern="1200" dirty="0"/>
        </a:p>
      </dsp:txBody>
      <dsp:txXfrm>
        <a:off x="60616" y="2481125"/>
        <a:ext cx="1011228" cy="356904"/>
      </dsp:txXfrm>
    </dsp:sp>
    <dsp:sp modelId="{3DBDD6C1-15AD-F642-B551-6D90BC425A73}">
      <dsp:nvSpPr>
        <dsp:cNvPr id="0" name=""/>
        <dsp:cNvSpPr/>
      </dsp:nvSpPr>
      <dsp:spPr>
        <a:xfrm>
          <a:off x="1362904" y="1569036"/>
          <a:ext cx="1123587" cy="132186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4A2F34-1094-3B4D-B481-308BD02BDC7D}">
      <dsp:nvSpPr>
        <dsp:cNvPr id="0" name=""/>
        <dsp:cNvSpPr/>
      </dsp:nvSpPr>
      <dsp:spPr>
        <a:xfrm>
          <a:off x="1419084" y="1621911"/>
          <a:ext cx="1011228" cy="859213"/>
        </a:xfrm>
        <a:prstGeom prst="rect">
          <a:avLst/>
        </a:prstGeom>
        <a:blipFill rotWithShape="1">
          <a:blip xmlns:r="http://schemas.openxmlformats.org/officeDocument/2006/relationships" r:embed="rId8"/>
          <a:stretch>
            <a:fillRect/>
          </a:stretch>
        </a:blip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A3F4C9-90B9-0E4F-8535-4173B2961A4E}">
      <dsp:nvSpPr>
        <dsp:cNvPr id="0" name=""/>
        <dsp:cNvSpPr/>
      </dsp:nvSpPr>
      <dsp:spPr>
        <a:xfrm>
          <a:off x="1419084" y="2481125"/>
          <a:ext cx="1011228" cy="356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Globosat</a:t>
          </a:r>
          <a:endParaRPr lang="en-US" sz="1000" kern="1200" dirty="0"/>
        </a:p>
      </dsp:txBody>
      <dsp:txXfrm>
        <a:off x="1419084" y="2481125"/>
        <a:ext cx="1011228" cy="356904"/>
      </dsp:txXfrm>
    </dsp:sp>
    <dsp:sp modelId="{0218D1D5-AE5A-D845-9566-4D1C95662A35}">
      <dsp:nvSpPr>
        <dsp:cNvPr id="0" name=""/>
        <dsp:cNvSpPr/>
      </dsp:nvSpPr>
      <dsp:spPr>
        <a:xfrm>
          <a:off x="2721372" y="1569036"/>
          <a:ext cx="1123587" cy="132186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323676-ED33-834F-AEB8-31394DCDE2E1}">
      <dsp:nvSpPr>
        <dsp:cNvPr id="0" name=""/>
        <dsp:cNvSpPr/>
      </dsp:nvSpPr>
      <dsp:spPr>
        <a:xfrm>
          <a:off x="2777551" y="1621911"/>
          <a:ext cx="1011228" cy="859213"/>
        </a:xfrm>
        <a:prstGeom prst="rect">
          <a:avLst/>
        </a:prstGeom>
        <a:blipFill rotWithShape="1">
          <a:blip xmlns:r="http://schemas.openxmlformats.org/officeDocument/2006/relationships" r:embed="rId9"/>
          <a:stretch>
            <a:fillRect/>
          </a:stretch>
        </a:blip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21C7A65-4629-E646-AA63-B1C84ED918D3}">
      <dsp:nvSpPr>
        <dsp:cNvPr id="0" name=""/>
        <dsp:cNvSpPr/>
      </dsp:nvSpPr>
      <dsp:spPr>
        <a:xfrm>
          <a:off x="2777551" y="2481125"/>
          <a:ext cx="1011228" cy="356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i</a:t>
          </a:r>
          <a:r>
            <a:rPr lang="en-US" sz="1000" kern="1200" dirty="0" smtClean="0"/>
            <a:t>-Cherry</a:t>
          </a:r>
          <a:endParaRPr lang="en-US" sz="1000" kern="1200" dirty="0"/>
        </a:p>
      </dsp:txBody>
      <dsp:txXfrm>
        <a:off x="2777551" y="2481125"/>
        <a:ext cx="1011228" cy="356904"/>
      </dsp:txXfrm>
    </dsp:sp>
    <dsp:sp modelId="{E25F1831-0527-1149-BEDF-F7D3C5CADE22}">
      <dsp:nvSpPr>
        <dsp:cNvPr id="0" name=""/>
        <dsp:cNvSpPr/>
      </dsp:nvSpPr>
      <dsp:spPr>
        <a:xfrm>
          <a:off x="4079840" y="1569036"/>
          <a:ext cx="1123587" cy="132186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201F0-6ABA-DE41-8AD9-E606745F76F7}">
      <dsp:nvSpPr>
        <dsp:cNvPr id="0" name=""/>
        <dsp:cNvSpPr/>
      </dsp:nvSpPr>
      <dsp:spPr>
        <a:xfrm>
          <a:off x="4136019" y="1621911"/>
          <a:ext cx="1011228" cy="859213"/>
        </a:xfrm>
        <a:prstGeom prst="rect">
          <a:avLst/>
        </a:prstGeom>
        <a:blipFill rotWithShape="1">
          <a:blip xmlns:r="http://schemas.openxmlformats.org/officeDocument/2006/relationships" r:embed="rId10"/>
          <a:stretch>
            <a:fillRect/>
          </a:stretch>
        </a:blip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654E17-523C-7C41-9E47-CD5061F8AB76}">
      <dsp:nvSpPr>
        <dsp:cNvPr id="0" name=""/>
        <dsp:cNvSpPr/>
      </dsp:nvSpPr>
      <dsp:spPr>
        <a:xfrm>
          <a:off x="4136019" y="2481125"/>
          <a:ext cx="1011228" cy="356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iG</a:t>
          </a:r>
          <a:endParaRPr lang="en-US" sz="1000" kern="1200" dirty="0"/>
        </a:p>
      </dsp:txBody>
      <dsp:txXfrm>
        <a:off x="4136019" y="2481125"/>
        <a:ext cx="1011228" cy="356904"/>
      </dsp:txXfrm>
    </dsp:sp>
    <dsp:sp modelId="{20466C88-45F1-D94D-B113-35B225A265DF}">
      <dsp:nvSpPr>
        <dsp:cNvPr id="0" name=""/>
        <dsp:cNvSpPr/>
      </dsp:nvSpPr>
      <dsp:spPr>
        <a:xfrm>
          <a:off x="5438308" y="1569036"/>
          <a:ext cx="1123587" cy="132186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D7368E-1ABE-C541-9ACB-AD6229370970}">
      <dsp:nvSpPr>
        <dsp:cNvPr id="0" name=""/>
        <dsp:cNvSpPr/>
      </dsp:nvSpPr>
      <dsp:spPr>
        <a:xfrm>
          <a:off x="5494487" y="1621911"/>
          <a:ext cx="1011228" cy="859213"/>
        </a:xfrm>
        <a:prstGeom prst="rect">
          <a:avLst/>
        </a:prstGeom>
        <a:blipFill rotWithShape="1">
          <a:blip xmlns:r="http://schemas.openxmlformats.org/officeDocument/2006/relationships" r:embed="rId11"/>
          <a:stretch>
            <a:fillRect/>
          </a:stretch>
        </a:blip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88F9B0F-C6CB-8D4E-A361-DF132747741F}">
      <dsp:nvSpPr>
        <dsp:cNvPr id="0" name=""/>
        <dsp:cNvSpPr/>
      </dsp:nvSpPr>
      <dsp:spPr>
        <a:xfrm>
          <a:off x="5494487" y="2481125"/>
          <a:ext cx="1011228" cy="356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Ipanema</a:t>
          </a:r>
          <a:r>
            <a:rPr lang="en-US" sz="1000" kern="1200" dirty="0" smtClean="0"/>
            <a:t> Games</a:t>
          </a:r>
          <a:endParaRPr lang="en-US" sz="1000" kern="1200" dirty="0"/>
        </a:p>
      </dsp:txBody>
      <dsp:txXfrm>
        <a:off x="5494487" y="2481125"/>
        <a:ext cx="1011228" cy="356904"/>
      </dsp:txXfrm>
    </dsp:sp>
    <dsp:sp modelId="{B11A8D4F-B740-1F45-8EAC-EB78D63794F5}">
      <dsp:nvSpPr>
        <dsp:cNvPr id="0" name=""/>
        <dsp:cNvSpPr/>
      </dsp:nvSpPr>
      <dsp:spPr>
        <a:xfrm>
          <a:off x="6796775" y="1569036"/>
          <a:ext cx="1123587" cy="132186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18E646-A098-C94A-B888-65C33A2FB543}">
      <dsp:nvSpPr>
        <dsp:cNvPr id="0" name=""/>
        <dsp:cNvSpPr/>
      </dsp:nvSpPr>
      <dsp:spPr>
        <a:xfrm>
          <a:off x="6852955" y="1621911"/>
          <a:ext cx="1011228" cy="859213"/>
        </a:xfrm>
        <a:prstGeom prst="rect">
          <a:avLst/>
        </a:prstGeom>
        <a:blipFill rotWithShape="1">
          <a:blip xmlns:r="http://schemas.openxmlformats.org/officeDocument/2006/relationships" r:embed="rId12"/>
          <a:stretch>
            <a:fillRect/>
          </a:stretch>
        </a:blip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2B40BF3-7B1F-F247-9434-0F06975BFE09}">
      <dsp:nvSpPr>
        <dsp:cNvPr id="0" name=""/>
        <dsp:cNvSpPr/>
      </dsp:nvSpPr>
      <dsp:spPr>
        <a:xfrm>
          <a:off x="6852955" y="2481125"/>
          <a:ext cx="1011228" cy="356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iProspect</a:t>
          </a:r>
          <a:endParaRPr lang="en-US" sz="1000" kern="1200" dirty="0"/>
        </a:p>
      </dsp:txBody>
      <dsp:txXfrm>
        <a:off x="6852955" y="2481125"/>
        <a:ext cx="1011228" cy="356904"/>
      </dsp:txXfrm>
    </dsp:sp>
    <dsp:sp modelId="{22B69E92-6AA4-284B-BF86-DB63E9350E2C}">
      <dsp:nvSpPr>
        <dsp:cNvPr id="0" name=""/>
        <dsp:cNvSpPr/>
      </dsp:nvSpPr>
      <dsp:spPr>
        <a:xfrm>
          <a:off x="1362904" y="3003262"/>
          <a:ext cx="1123587" cy="132186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FFEDD-338A-5345-81C1-2855C3BF02F2}">
      <dsp:nvSpPr>
        <dsp:cNvPr id="0" name=""/>
        <dsp:cNvSpPr/>
      </dsp:nvSpPr>
      <dsp:spPr>
        <a:xfrm>
          <a:off x="1419084" y="3056137"/>
          <a:ext cx="1011228" cy="859213"/>
        </a:xfrm>
        <a:prstGeom prst="rect">
          <a:avLst/>
        </a:prstGeom>
        <a:blipFill rotWithShape="1">
          <a:blip xmlns:r="http://schemas.openxmlformats.org/officeDocument/2006/relationships" r:embed="rId13"/>
          <a:stretch>
            <a:fillRect/>
          </a:stretch>
        </a:blip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4EE46BF-0DE9-3440-AC61-8815830FC831}">
      <dsp:nvSpPr>
        <dsp:cNvPr id="0" name=""/>
        <dsp:cNvSpPr/>
      </dsp:nvSpPr>
      <dsp:spPr>
        <a:xfrm>
          <a:off x="1419084" y="3915351"/>
          <a:ext cx="1011228" cy="356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Redemobi</a:t>
          </a:r>
          <a:endParaRPr lang="en-US" sz="1000" kern="1200" dirty="0"/>
        </a:p>
      </dsp:txBody>
      <dsp:txXfrm>
        <a:off x="1419084" y="3915351"/>
        <a:ext cx="1011228" cy="356904"/>
      </dsp:txXfrm>
    </dsp:sp>
    <dsp:sp modelId="{ABC3ED40-1E9A-DF4A-8C6C-B9F27E672567}">
      <dsp:nvSpPr>
        <dsp:cNvPr id="0" name=""/>
        <dsp:cNvSpPr/>
      </dsp:nvSpPr>
      <dsp:spPr>
        <a:xfrm>
          <a:off x="2721372" y="3003262"/>
          <a:ext cx="1123587" cy="132186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E31A68-F4AB-5E41-9312-468C0D57A6A4}">
      <dsp:nvSpPr>
        <dsp:cNvPr id="0" name=""/>
        <dsp:cNvSpPr/>
      </dsp:nvSpPr>
      <dsp:spPr>
        <a:xfrm>
          <a:off x="2777551" y="3056137"/>
          <a:ext cx="1011228" cy="859213"/>
        </a:xfrm>
        <a:prstGeom prst="rect">
          <a:avLst/>
        </a:prstGeom>
        <a:blipFill rotWithShape="1">
          <a:blip xmlns:r="http://schemas.openxmlformats.org/officeDocument/2006/relationships" r:embed="rId14"/>
          <a:stretch>
            <a:fillRect/>
          </a:stretch>
        </a:blip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AFA82A5-B069-244F-B89F-5972E0591D6A}">
      <dsp:nvSpPr>
        <dsp:cNvPr id="0" name=""/>
        <dsp:cNvSpPr/>
      </dsp:nvSpPr>
      <dsp:spPr>
        <a:xfrm>
          <a:off x="2777551" y="3915351"/>
          <a:ext cx="1011228" cy="356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Terra</a:t>
          </a:r>
          <a:endParaRPr lang="en-US" sz="1000" kern="1200" dirty="0"/>
        </a:p>
      </dsp:txBody>
      <dsp:txXfrm>
        <a:off x="2777551" y="3915351"/>
        <a:ext cx="1011228" cy="356904"/>
      </dsp:txXfrm>
    </dsp:sp>
    <dsp:sp modelId="{73D79B8D-BEC1-564E-A926-12396DB7C9D4}">
      <dsp:nvSpPr>
        <dsp:cNvPr id="0" name=""/>
        <dsp:cNvSpPr/>
      </dsp:nvSpPr>
      <dsp:spPr>
        <a:xfrm>
          <a:off x="4079840" y="3003262"/>
          <a:ext cx="1123587" cy="132186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4DAA2D-EDCC-1942-A7CB-641428395D3B}">
      <dsp:nvSpPr>
        <dsp:cNvPr id="0" name=""/>
        <dsp:cNvSpPr/>
      </dsp:nvSpPr>
      <dsp:spPr>
        <a:xfrm>
          <a:off x="4136019" y="3056137"/>
          <a:ext cx="1011228" cy="859213"/>
        </a:xfrm>
        <a:prstGeom prst="rect">
          <a:avLst/>
        </a:prstGeom>
        <a:blipFill rotWithShape="1">
          <a:blip xmlns:r="http://schemas.openxmlformats.org/officeDocument/2006/relationships" r:embed="rId15"/>
          <a:stretch>
            <a:fillRect/>
          </a:stretch>
        </a:blip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122249-DE9D-8243-9E36-BFA970A77C7D}">
      <dsp:nvSpPr>
        <dsp:cNvPr id="0" name=""/>
        <dsp:cNvSpPr/>
      </dsp:nvSpPr>
      <dsp:spPr>
        <a:xfrm>
          <a:off x="4136019" y="3915351"/>
          <a:ext cx="1011228" cy="356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UOL</a:t>
          </a:r>
          <a:endParaRPr lang="en-US" sz="1000" kern="1200" dirty="0"/>
        </a:p>
      </dsp:txBody>
      <dsp:txXfrm>
        <a:off x="4136019" y="3915351"/>
        <a:ext cx="1011228" cy="356904"/>
      </dsp:txXfrm>
    </dsp:sp>
    <dsp:sp modelId="{B5B85CF4-1DD8-9242-AC1B-D396C2FD19D9}">
      <dsp:nvSpPr>
        <dsp:cNvPr id="0" name=""/>
        <dsp:cNvSpPr/>
      </dsp:nvSpPr>
      <dsp:spPr>
        <a:xfrm>
          <a:off x="5438308" y="3003262"/>
          <a:ext cx="1123587" cy="132186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FCE207-75AB-5344-BCE9-578EEE293D9D}">
      <dsp:nvSpPr>
        <dsp:cNvPr id="0" name=""/>
        <dsp:cNvSpPr/>
      </dsp:nvSpPr>
      <dsp:spPr>
        <a:xfrm>
          <a:off x="5494487" y="3056137"/>
          <a:ext cx="1011228" cy="859213"/>
        </a:xfrm>
        <a:prstGeom prst="rect">
          <a:avLst/>
        </a:prstGeom>
        <a:blipFill rotWithShape="1">
          <a:blip xmlns:r="http://schemas.openxmlformats.org/officeDocument/2006/relationships" r:embed="rId16"/>
          <a:stretch>
            <a:fillRect/>
          </a:stretch>
        </a:blip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D3894FC-9F7F-4941-8680-59530D66244D}">
      <dsp:nvSpPr>
        <dsp:cNvPr id="0" name=""/>
        <dsp:cNvSpPr/>
      </dsp:nvSpPr>
      <dsp:spPr>
        <a:xfrm>
          <a:off x="5494487" y="3915351"/>
          <a:ext cx="1011228" cy="356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WA Consulting</a:t>
          </a:r>
          <a:endParaRPr lang="en-US" sz="1000" kern="1200" dirty="0"/>
        </a:p>
      </dsp:txBody>
      <dsp:txXfrm>
        <a:off x="5494487" y="3915351"/>
        <a:ext cx="1011228" cy="356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4543" r="12123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3" cstate="print"/>
          <a:srcRect t="33333"/>
          <a:stretch>
            <a:fillRect/>
          </a:stretch>
        </p:blipFill>
        <p:spPr>
          <a:xfrm>
            <a:off x="-1" y="1519949"/>
            <a:ext cx="9144000" cy="4572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69544"/>
            <a:ext cx="6400800" cy="391695"/>
          </a:xfrm>
          <a:solidFill>
            <a:srgbClr val="DF9325"/>
          </a:solidFill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 smtClean="0"/>
              <a:t>Click to edit Master subtitle style</a:t>
            </a:r>
            <a:endParaRPr lang="en-US" dirty="0"/>
          </a:p>
        </p:txBody>
      </p:sp>
      <p:pic>
        <p:nvPicPr>
          <p:cNvPr id="10" name="Picture 9" descr="globalnav-bg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85800" y="3291231"/>
            <a:ext cx="7772400" cy="1470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91232"/>
            <a:ext cx="7772400" cy="1470025"/>
          </a:xfrm>
        </p:spPr>
        <p:txBody>
          <a:bodyPr anchor="ctr" anchorCtr="0"/>
          <a:lstStyle>
            <a:lvl1pPr algn="ctr">
              <a:defRPr sz="3200"/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 descr="logo-intercon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86326"/>
            <a:ext cx="45339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10300" y="956176"/>
            <a:ext cx="2247900" cy="889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4543" r="12123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8" name="Picture 7" descr="globalnav-b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" y="4962524"/>
            <a:ext cx="7885113" cy="1393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585368"/>
            <a:ext cx="7885113" cy="377157"/>
          </a:xfrm>
          <a:solidFill>
            <a:srgbClr val="DF9325"/>
          </a:solidFill>
        </p:spPr>
        <p:txBody>
          <a:bodyPr anchor="b">
            <a:normAutofit/>
          </a:bodyPr>
          <a:lstStyle>
            <a:lvl1pPr marL="0" indent="0">
              <a:buNone/>
              <a:defRPr sz="1700" b="1" baseline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4737"/>
            <a:ext cx="3733800" cy="370137"/>
          </a:xfrm>
          <a:solidFill>
            <a:srgbClr val="DF9325"/>
          </a:solidFill>
        </p:spPr>
        <p:txBody>
          <a:bodyPr anchor="b">
            <a:normAutofit/>
          </a:bodyPr>
          <a:lstStyle>
            <a:lvl1pPr marL="0" indent="0">
              <a:buNone/>
              <a:defRPr sz="1700" b="1" i="0" baseline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804737"/>
            <a:ext cx="3733800" cy="370137"/>
          </a:xfrm>
          <a:solidFill>
            <a:srgbClr val="DF9325"/>
          </a:solidFill>
        </p:spPr>
        <p:txBody>
          <a:bodyPr anchor="b">
            <a:normAutofit/>
          </a:bodyPr>
          <a:lstStyle>
            <a:lvl1pPr marL="0" indent="0">
              <a:buNone/>
              <a:defRPr sz="1700" b="1" i="0" baseline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152316"/>
            <a:ext cx="2971800" cy="392764"/>
          </a:xfrm>
          <a:solidFill>
            <a:srgbClr val="DF9325"/>
          </a:solidFill>
        </p:spPr>
        <p:txBody>
          <a:bodyPr anchor="b"/>
          <a:lstStyle>
            <a:lvl1pPr algn="l">
              <a:defRPr sz="1800" b="1" i="0" cap="none" baseline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4543" r="12123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 descr="globalnav-bg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" y="2545080"/>
            <a:ext cx="2971800" cy="23774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52316"/>
            <a:ext cx="2971800" cy="392764"/>
          </a:xfrm>
          <a:solidFill>
            <a:srgbClr val="DF9325"/>
          </a:solidFill>
        </p:spPr>
        <p:txBody>
          <a:bodyPr anchor="b"/>
          <a:lstStyle>
            <a:lvl1pPr algn="l">
              <a:defRPr sz="1800" b="1" i="0" cap="none" baseline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3"/>
          <a:srcRect l="4543" r="12123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9" name="Picture 8" descr="globalnav-bg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09600" y="274638"/>
            <a:ext cx="7924800" cy="1143000"/>
          </a:xfrm>
          <a:prstGeom prst="rect">
            <a:avLst/>
          </a:prstGeom>
        </p:spPr>
      </p:pic>
      <p:pic>
        <p:nvPicPr>
          <p:cNvPr id="7" name="Picture 6" descr="horizon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 smtClean="0"/>
          </a:p>
        </p:txBody>
      </p:sp>
      <p:pic>
        <p:nvPicPr>
          <p:cNvPr id="12" name="Picture 11" descr="logo-intercon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906" y="6266448"/>
            <a:ext cx="1600200" cy="3361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5328652" y="6266448"/>
            <a:ext cx="955174" cy="377752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none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Conferência</a:t>
            </a:r>
            <a:r>
              <a:rPr lang="en-US" dirty="0" smtClean="0"/>
              <a:t> de </a:t>
            </a:r>
            <a:r>
              <a:rPr lang="en-US" dirty="0" err="1" smtClean="0"/>
              <a:t>métricas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#</a:t>
            </a:r>
            <a:r>
              <a:rPr lang="en-US" cap="none" dirty="0" err="1" smtClean="0"/>
              <a:t>InterconAnalytics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681681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Experiência</a:t>
            </a:r>
            <a:r>
              <a:rPr lang="en-US" dirty="0" smtClean="0"/>
              <a:t> e </a:t>
            </a:r>
            <a:r>
              <a:rPr lang="en-US" dirty="0" err="1" smtClean="0"/>
              <a:t>conteúdo</a:t>
            </a:r>
            <a:r>
              <a:rPr lang="en-US" dirty="0" smtClean="0"/>
              <a:t> </a:t>
            </a:r>
            <a:r>
              <a:rPr lang="en-US" dirty="0" err="1" smtClean="0"/>
              <a:t>direto</a:t>
            </a:r>
            <a:r>
              <a:rPr lang="en-US" dirty="0" smtClean="0"/>
              <a:t> da </a:t>
            </a:r>
            <a:r>
              <a:rPr lang="en-US" dirty="0" err="1" smtClean="0"/>
              <a:t>fonte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90791145"/>
              </p:ext>
            </p:extLst>
          </p:nvPr>
        </p:nvGraphicFramePr>
        <p:xfrm>
          <a:off x="609600" y="1396999"/>
          <a:ext cx="7924800" cy="4459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592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Comente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reclame</a:t>
            </a:r>
            <a:r>
              <a:rPr lang="en-US" dirty="0" smtClean="0"/>
              <a:t>, </a:t>
            </a:r>
            <a:r>
              <a:rPr lang="en-US" dirty="0" err="1" smtClean="0"/>
              <a:t>interaja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7" name="Picture Placeholder 6" descr="hello-world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2" b="14342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endParaRPr lang="en-US" sz="1800" dirty="0" smtClean="0"/>
          </a:p>
          <a:p>
            <a:r>
              <a:rPr lang="en-US" sz="3200" dirty="0" smtClean="0"/>
              <a:t>#</a:t>
            </a:r>
            <a:r>
              <a:rPr lang="en-US" sz="3200" dirty="0" err="1" smtClean="0"/>
              <a:t>InterconAnalytics</a:t>
            </a:r>
            <a:endParaRPr lang="en-US" sz="3200" dirty="0" smtClean="0"/>
          </a:p>
          <a:p>
            <a:endParaRPr lang="en-US" sz="1100" dirty="0" smtClean="0"/>
          </a:p>
          <a:p>
            <a:r>
              <a:rPr lang="en-US" sz="3200" dirty="0" smtClean="0"/>
              <a:t>@</a:t>
            </a:r>
            <a:r>
              <a:rPr lang="en-US" sz="3200" dirty="0" err="1" smtClean="0"/>
              <a:t>leonaressi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0762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135</TotalTime>
  <Words>45</Words>
  <Application>Microsoft Macintosh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Horizon</vt:lpstr>
      <vt:lpstr>#InterconAnalytics</vt:lpstr>
      <vt:lpstr>Experiência e conteúdo direto da fonte</vt:lpstr>
      <vt:lpstr>Comente, reclame, interaja!</vt:lpstr>
    </vt:vector>
  </TitlesOfParts>
  <Company>Direct Performance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Naressi</dc:creator>
  <cp:lastModifiedBy>Leonardo Naressi</cp:lastModifiedBy>
  <cp:revision>12</cp:revision>
  <dcterms:created xsi:type="dcterms:W3CDTF">2011-10-21T11:03:39Z</dcterms:created>
  <dcterms:modified xsi:type="dcterms:W3CDTF">2011-10-21T18:50:31Z</dcterms:modified>
</cp:coreProperties>
</file>